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3" r:id="rId5"/>
    <p:sldMasterId id="2147483667" r:id="rId6"/>
  </p:sldMasterIdLst>
  <p:notesMasterIdLst>
    <p:notesMasterId r:id="rId23"/>
  </p:notesMasterIdLst>
  <p:sldIdLst>
    <p:sldId id="256" r:id="rId7"/>
    <p:sldId id="279" r:id="rId8"/>
    <p:sldId id="297" r:id="rId9"/>
    <p:sldId id="298" r:id="rId10"/>
    <p:sldId id="276" r:id="rId11"/>
    <p:sldId id="285" r:id="rId12"/>
    <p:sldId id="287" r:id="rId13"/>
    <p:sldId id="288" r:id="rId14"/>
    <p:sldId id="295" r:id="rId15"/>
    <p:sldId id="289" r:id="rId16"/>
    <p:sldId id="290" r:id="rId17"/>
    <p:sldId id="291" r:id="rId18"/>
    <p:sldId id="292" r:id="rId19"/>
    <p:sldId id="294" r:id="rId20"/>
    <p:sldId id="296" r:id="rId21"/>
    <p:sldId id="29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D39189B-176D-44CA-A29E-EE1BEA57628E}">
          <p14:sldIdLst>
            <p14:sldId id="256"/>
            <p14:sldId id="279"/>
            <p14:sldId id="297"/>
            <p14:sldId id="298"/>
            <p14:sldId id="276"/>
            <p14:sldId id="285"/>
            <p14:sldId id="287"/>
            <p14:sldId id="288"/>
            <p14:sldId id="295"/>
            <p14:sldId id="289"/>
            <p14:sldId id="290"/>
            <p14:sldId id="291"/>
            <p14:sldId id="292"/>
            <p14:sldId id="294"/>
            <p14:sldId id="296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757120-2BB3-4426-8F8A-B5DAEE46C1A6}" v="3" dt="2020-08-27T11:26:26.6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3" autoAdjust="0"/>
    <p:restoredTop sz="87661" autoAdjust="0"/>
  </p:normalViewPr>
  <p:slideViewPr>
    <p:cSldViewPr snapToGrid="0"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37166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0136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55054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6337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178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188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3345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3792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2768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8307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7526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4570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Primary maths lessons </a:t>
            </a:r>
          </a:p>
          <a:p>
            <a:pPr>
              <a:buNone/>
            </a:pPr>
            <a:r>
              <a:rPr lang="en-GB" sz="2300" b="1" noProof="0" dirty="0">
                <a:solidFill>
                  <a:schemeClr val="bg1"/>
                </a:solidFill>
              </a:rPr>
              <a:t>during school closures 2020</a:t>
            </a:r>
            <a:endParaRPr lang="en-GB" sz="2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195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002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noProof="0" dirty="0">
                <a:solidFill>
                  <a:schemeClr val="bg1"/>
                </a:solidFill>
              </a:rPr>
              <a:t>The video lesson and teacher guide linked to this presentation are at</a:t>
            </a:r>
            <a:endParaRPr lang="en-GB" sz="2000" b="0" dirty="0">
              <a:solidFill>
                <a:schemeClr val="bg1"/>
              </a:solidFill>
            </a:endParaRP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76388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0717062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0764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716645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5C026-08C9-4B34-900E-A796AD91033C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56067-5DCC-4FA4-963E-25DDD588CAA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1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9004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sv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/>
              <a:t>UKS2 </a:t>
            </a:r>
            <a:r>
              <a:rPr lang="en-US" altLang="en-US"/>
              <a:t>Number</a:t>
            </a:r>
            <a:r>
              <a:rPr lang="en-US" altLang="en-US" dirty="0"/>
              <a:t>, Addition and Subtraction</a:t>
            </a:r>
            <a:br>
              <a:rPr lang="en-US" altLang="en-US" dirty="0"/>
            </a:br>
            <a:r>
              <a:rPr lang="en-US" altLang="en-US" dirty="0"/>
              <a:t>Lesson 7 </a:t>
            </a:r>
            <a:br>
              <a:rPr lang="en-US" altLang="en-US" dirty="0"/>
            </a:br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7C089-B923-41ED-B19C-7284775FCA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9C170F-B2DC-4D2D-883C-ADD6D3E4C795}"/>
              </a:ext>
            </a:extLst>
          </p:cNvPr>
          <p:cNvGrpSpPr/>
          <p:nvPr/>
        </p:nvGrpSpPr>
        <p:grpSpPr>
          <a:xfrm>
            <a:off x="198120" y="1981197"/>
            <a:ext cx="5175106" cy="646333"/>
            <a:chOff x="2270760" y="1904997"/>
            <a:chExt cx="5175106" cy="64633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263D91F-8DF4-4ADD-AB2C-69EF4C11C540}"/>
                </a:ext>
              </a:extLst>
            </p:cNvPr>
            <p:cNvSpPr txBox="1"/>
            <p:nvPr/>
          </p:nvSpPr>
          <p:spPr>
            <a:xfrm>
              <a:off x="2270760" y="1904999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43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A9CF8B4-6B86-4F26-AD99-8E33DA851318}"/>
                </a:ext>
              </a:extLst>
            </p:cNvPr>
            <p:cNvSpPr txBox="1"/>
            <p:nvPr/>
          </p:nvSpPr>
          <p:spPr>
            <a:xfrm>
              <a:off x="3505200" y="1904998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C9C01A2-461E-48E0-BB82-6FA2DB91D4D7}"/>
                </a:ext>
              </a:extLst>
            </p:cNvPr>
            <p:cNvSpPr txBox="1"/>
            <p:nvPr/>
          </p:nvSpPr>
          <p:spPr>
            <a:xfrm>
              <a:off x="4659524" y="1904997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29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DD389F1-BCCD-4C9F-BD56-AE65154CF8C5}"/>
                </a:ext>
              </a:extLst>
            </p:cNvPr>
            <p:cNvSpPr txBox="1"/>
            <p:nvPr/>
          </p:nvSpPr>
          <p:spPr>
            <a:xfrm>
              <a:off x="5845747" y="1904997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68DE6B-2216-407A-9504-F7004DA6CF94}"/>
                </a:ext>
              </a:extLst>
            </p:cNvPr>
            <p:cNvSpPr txBox="1"/>
            <p:nvPr/>
          </p:nvSpPr>
          <p:spPr>
            <a:xfrm>
              <a:off x="6793123" y="1904997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72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44D8A89-1F68-4324-ABCE-C5671B243945}"/>
              </a:ext>
            </a:extLst>
          </p:cNvPr>
          <p:cNvGrpSpPr/>
          <p:nvPr/>
        </p:nvGrpSpPr>
        <p:grpSpPr>
          <a:xfrm>
            <a:off x="198120" y="3734885"/>
            <a:ext cx="5175106" cy="646333"/>
            <a:chOff x="2270760" y="3826325"/>
            <a:chExt cx="5175106" cy="6463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72E0B7-A318-4D46-82DD-C6828D5D9612}"/>
                </a:ext>
              </a:extLst>
            </p:cNvPr>
            <p:cNvSpPr txBox="1"/>
            <p:nvPr/>
          </p:nvSpPr>
          <p:spPr>
            <a:xfrm>
              <a:off x="2270760" y="3826327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43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EC456EC-7633-416F-8B31-CE0FAD402F51}"/>
                </a:ext>
              </a:extLst>
            </p:cNvPr>
            <p:cNvSpPr txBox="1"/>
            <p:nvPr/>
          </p:nvSpPr>
          <p:spPr>
            <a:xfrm>
              <a:off x="3505200" y="3826326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7B7C593-0035-410E-9651-BBCB5194D443}"/>
                </a:ext>
              </a:extLst>
            </p:cNvPr>
            <p:cNvSpPr txBox="1"/>
            <p:nvPr/>
          </p:nvSpPr>
          <p:spPr>
            <a:xfrm>
              <a:off x="4659524" y="3826325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39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75EC862-9926-40BE-A1BA-39127AB40FDB}"/>
                </a:ext>
              </a:extLst>
            </p:cNvPr>
            <p:cNvSpPr txBox="1"/>
            <p:nvPr/>
          </p:nvSpPr>
          <p:spPr>
            <a:xfrm>
              <a:off x="5845747" y="3826325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4D0A57-DF7F-4ABD-BF13-B4C916BB1FE0}"/>
                </a:ext>
              </a:extLst>
            </p:cNvPr>
            <p:cNvSpPr txBox="1"/>
            <p:nvPr/>
          </p:nvSpPr>
          <p:spPr>
            <a:xfrm>
              <a:off x="6793123" y="3826325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82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9617393-FF6F-4CC5-8D87-D1138ABD1947}"/>
              </a:ext>
            </a:extLst>
          </p:cNvPr>
          <p:cNvGrpSpPr/>
          <p:nvPr/>
        </p:nvGrpSpPr>
        <p:grpSpPr>
          <a:xfrm>
            <a:off x="2913256" y="2627528"/>
            <a:ext cx="656760" cy="1107357"/>
            <a:chOff x="2913256" y="2627528"/>
            <a:chExt cx="656760" cy="1107357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949289A-1D7A-432C-BA60-401001E1C87D}"/>
                </a:ext>
              </a:extLst>
            </p:cNvPr>
            <p:cNvCxnSpPr>
              <a:stCxn id="6" idx="2"/>
              <a:endCxn id="11" idx="0"/>
            </p:cNvCxnSpPr>
            <p:nvPr/>
          </p:nvCxnSpPr>
          <p:spPr>
            <a:xfrm>
              <a:off x="2913256" y="2627528"/>
              <a:ext cx="0" cy="11073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8EBB73F-9284-4B6A-AA79-DD713D78BC91}"/>
                </a:ext>
              </a:extLst>
            </p:cNvPr>
            <p:cNvSpPr txBox="1"/>
            <p:nvPr/>
          </p:nvSpPr>
          <p:spPr>
            <a:xfrm>
              <a:off x="2920479" y="2892282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/>
                <a:t>+10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9C24646-ADF4-4A95-A5EB-992DA8683A23}"/>
              </a:ext>
            </a:extLst>
          </p:cNvPr>
          <p:cNvGrpSpPr/>
          <p:nvPr/>
        </p:nvGrpSpPr>
        <p:grpSpPr>
          <a:xfrm>
            <a:off x="5046855" y="2627528"/>
            <a:ext cx="656759" cy="1107357"/>
            <a:chOff x="5046855" y="2627528"/>
            <a:chExt cx="656759" cy="1107357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267E166-268E-4ED3-9D37-C5555B797DED}"/>
                </a:ext>
              </a:extLst>
            </p:cNvPr>
            <p:cNvCxnSpPr>
              <a:stCxn id="8" idx="2"/>
              <a:endCxn id="13" idx="0"/>
            </p:cNvCxnSpPr>
            <p:nvPr/>
          </p:nvCxnSpPr>
          <p:spPr>
            <a:xfrm>
              <a:off x="5046855" y="2627528"/>
              <a:ext cx="0" cy="11073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8253D1E-3BC2-427E-802F-5C0B636920F6}"/>
                </a:ext>
              </a:extLst>
            </p:cNvPr>
            <p:cNvSpPr txBox="1"/>
            <p:nvPr/>
          </p:nvSpPr>
          <p:spPr>
            <a:xfrm>
              <a:off x="5054077" y="2892281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/>
                <a:t>+10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CD35698F-776C-47F9-822E-A6912BEE31EB}"/>
              </a:ext>
            </a:extLst>
          </p:cNvPr>
          <p:cNvSpPr/>
          <p:nvPr/>
        </p:nvSpPr>
        <p:spPr>
          <a:xfrm>
            <a:off x="56963" y="5260323"/>
            <a:ext cx="620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‘I’ve added ___ to one addend and kept the other addend the same, so I must add ___ to the sum.’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4168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937"/>
    </mc:Choice>
    <mc:Fallback xmlns="">
      <p:transition spd="slow" advTm="729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27C089-B923-41ED-B19C-7284775FCAC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262E79E-81C1-4086-BEA2-958A67EB33C7}"/>
              </a:ext>
            </a:extLst>
          </p:cNvPr>
          <p:cNvGrpSpPr/>
          <p:nvPr/>
        </p:nvGrpSpPr>
        <p:grpSpPr>
          <a:xfrm>
            <a:off x="304800" y="1828797"/>
            <a:ext cx="5175106" cy="646333"/>
            <a:chOff x="2270760" y="1904997"/>
            <a:chExt cx="5175106" cy="64633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263D91F-8DF4-4ADD-AB2C-69EF4C11C540}"/>
                </a:ext>
              </a:extLst>
            </p:cNvPr>
            <p:cNvSpPr txBox="1"/>
            <p:nvPr/>
          </p:nvSpPr>
          <p:spPr>
            <a:xfrm>
              <a:off x="2270760" y="1904999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43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A9CF8B4-6B86-4F26-AD99-8E33DA851318}"/>
                </a:ext>
              </a:extLst>
            </p:cNvPr>
            <p:cNvSpPr txBox="1"/>
            <p:nvPr/>
          </p:nvSpPr>
          <p:spPr>
            <a:xfrm>
              <a:off x="3505200" y="1904998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C9C01A2-461E-48E0-BB82-6FA2DB91D4D7}"/>
                </a:ext>
              </a:extLst>
            </p:cNvPr>
            <p:cNvSpPr txBox="1"/>
            <p:nvPr/>
          </p:nvSpPr>
          <p:spPr>
            <a:xfrm>
              <a:off x="4659524" y="1904997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12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DD389F1-BCCD-4C9F-BD56-AE65154CF8C5}"/>
                </a:ext>
              </a:extLst>
            </p:cNvPr>
            <p:cNvSpPr txBox="1"/>
            <p:nvPr/>
          </p:nvSpPr>
          <p:spPr>
            <a:xfrm>
              <a:off x="5845747" y="1904997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68DE6B-2216-407A-9504-F7004DA6CF94}"/>
                </a:ext>
              </a:extLst>
            </p:cNvPr>
            <p:cNvSpPr txBox="1"/>
            <p:nvPr/>
          </p:nvSpPr>
          <p:spPr>
            <a:xfrm>
              <a:off x="6793123" y="1904997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55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BD3766C-E7A1-4371-90EA-51515300515D}"/>
              </a:ext>
            </a:extLst>
          </p:cNvPr>
          <p:cNvGrpSpPr/>
          <p:nvPr/>
        </p:nvGrpSpPr>
        <p:grpSpPr>
          <a:xfrm>
            <a:off x="304800" y="3750125"/>
            <a:ext cx="5175106" cy="646333"/>
            <a:chOff x="2270760" y="3826325"/>
            <a:chExt cx="5175106" cy="6463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D72E0B7-A318-4D46-82DD-C6828D5D9612}"/>
                </a:ext>
              </a:extLst>
            </p:cNvPr>
            <p:cNvSpPr txBox="1"/>
            <p:nvPr/>
          </p:nvSpPr>
          <p:spPr>
            <a:xfrm>
              <a:off x="2270760" y="3826327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53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EC456EC-7633-416F-8B31-CE0FAD402F51}"/>
                </a:ext>
              </a:extLst>
            </p:cNvPr>
            <p:cNvSpPr txBox="1"/>
            <p:nvPr/>
          </p:nvSpPr>
          <p:spPr>
            <a:xfrm>
              <a:off x="3505200" y="3826326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7B7C593-0035-410E-9651-BBCB5194D443}"/>
                </a:ext>
              </a:extLst>
            </p:cNvPr>
            <p:cNvSpPr txBox="1"/>
            <p:nvPr/>
          </p:nvSpPr>
          <p:spPr>
            <a:xfrm>
              <a:off x="4659524" y="3826325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12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75EC862-9926-40BE-A1BA-39127AB40FDB}"/>
                </a:ext>
              </a:extLst>
            </p:cNvPr>
            <p:cNvSpPr txBox="1"/>
            <p:nvPr/>
          </p:nvSpPr>
          <p:spPr>
            <a:xfrm>
              <a:off x="5845747" y="3826325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4D0A57-DF7F-4ABD-BF13-B4C916BB1FE0}"/>
                </a:ext>
              </a:extLst>
            </p:cNvPr>
            <p:cNvSpPr txBox="1"/>
            <p:nvPr/>
          </p:nvSpPr>
          <p:spPr>
            <a:xfrm>
              <a:off x="6793123" y="3826325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65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6EC4DD6-CE5D-482E-80FF-78E58B086945}"/>
              </a:ext>
            </a:extLst>
          </p:cNvPr>
          <p:cNvGrpSpPr/>
          <p:nvPr/>
        </p:nvGrpSpPr>
        <p:grpSpPr>
          <a:xfrm>
            <a:off x="581536" y="2475127"/>
            <a:ext cx="697399" cy="1274997"/>
            <a:chOff x="2547496" y="2551327"/>
            <a:chExt cx="697399" cy="1274997"/>
          </a:xfrm>
        </p:grpSpPr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949289A-1D7A-432C-BA60-401001E1C87D}"/>
                </a:ext>
              </a:extLst>
            </p:cNvPr>
            <p:cNvCxnSpPr>
              <a:cxnSpLocks/>
            </p:cNvCxnSpPr>
            <p:nvPr/>
          </p:nvCxnSpPr>
          <p:spPr>
            <a:xfrm>
              <a:off x="2547496" y="2551327"/>
              <a:ext cx="0" cy="12749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8EBB73F-9284-4B6A-AA79-DD713D78BC91}"/>
                </a:ext>
              </a:extLst>
            </p:cNvPr>
            <p:cNvSpPr txBox="1"/>
            <p:nvPr/>
          </p:nvSpPr>
          <p:spPr>
            <a:xfrm>
              <a:off x="2595358" y="2877328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/>
                <a:t>+10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2EF4DEE-19C5-49D9-89DB-DE4C6245E5F8}"/>
              </a:ext>
            </a:extLst>
          </p:cNvPr>
          <p:cNvGrpSpPr/>
          <p:nvPr/>
        </p:nvGrpSpPr>
        <p:grpSpPr>
          <a:xfrm>
            <a:off x="5153535" y="2475128"/>
            <a:ext cx="697398" cy="1274997"/>
            <a:chOff x="5153535" y="2475128"/>
            <a:chExt cx="697398" cy="1274997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267E166-268E-4ED3-9D37-C5555B797DED}"/>
                </a:ext>
              </a:extLst>
            </p:cNvPr>
            <p:cNvCxnSpPr>
              <a:stCxn id="8" idx="2"/>
              <a:endCxn id="13" idx="0"/>
            </p:cNvCxnSpPr>
            <p:nvPr/>
          </p:nvCxnSpPr>
          <p:spPr>
            <a:xfrm>
              <a:off x="5153535" y="2475128"/>
              <a:ext cx="0" cy="12749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8253D1E-3BC2-427E-802F-5C0B636920F6}"/>
                </a:ext>
              </a:extLst>
            </p:cNvPr>
            <p:cNvSpPr txBox="1"/>
            <p:nvPr/>
          </p:nvSpPr>
          <p:spPr>
            <a:xfrm>
              <a:off x="5201396" y="2881794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/>
                <a:t>+10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CD35698F-776C-47F9-822E-A6912BEE31EB}"/>
              </a:ext>
            </a:extLst>
          </p:cNvPr>
          <p:cNvSpPr/>
          <p:nvPr/>
        </p:nvSpPr>
        <p:spPr>
          <a:xfrm>
            <a:off x="56963" y="5260323"/>
            <a:ext cx="620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‘I’ve added ___ to one addend and kept the other addend the same, so I must add ___ to the sum.’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35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832"/>
    </mc:Choice>
    <mc:Fallback xmlns="">
      <p:transition spd="slow" advTm="84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57B085-C154-4D16-9D4F-080E56B51B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D248EA-8864-4C5B-985B-DD05DB906122}"/>
              </a:ext>
            </a:extLst>
          </p:cNvPr>
          <p:cNvGrpSpPr/>
          <p:nvPr/>
        </p:nvGrpSpPr>
        <p:grpSpPr>
          <a:xfrm>
            <a:off x="2048868" y="874372"/>
            <a:ext cx="5175106" cy="646333"/>
            <a:chOff x="2270760" y="1904997"/>
            <a:chExt cx="5175106" cy="64633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F43A71D-6DFE-4FC7-97A9-577362DE67A9}"/>
                </a:ext>
              </a:extLst>
            </p:cNvPr>
            <p:cNvSpPr txBox="1"/>
            <p:nvPr/>
          </p:nvSpPr>
          <p:spPr>
            <a:xfrm>
              <a:off x="2270760" y="1904999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43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C71221D-738F-43AA-A973-4834C2F8CE01}"/>
                </a:ext>
              </a:extLst>
            </p:cNvPr>
            <p:cNvSpPr txBox="1"/>
            <p:nvPr/>
          </p:nvSpPr>
          <p:spPr>
            <a:xfrm>
              <a:off x="3505200" y="1904998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FAB45BE-AC23-4F11-A573-9D976FCB5232}"/>
                </a:ext>
              </a:extLst>
            </p:cNvPr>
            <p:cNvSpPr txBox="1"/>
            <p:nvPr/>
          </p:nvSpPr>
          <p:spPr>
            <a:xfrm>
              <a:off x="4659524" y="1904997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12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BE83D77-B6CC-4F11-B80E-31D8A89B6A27}"/>
                </a:ext>
              </a:extLst>
            </p:cNvPr>
            <p:cNvSpPr txBox="1"/>
            <p:nvPr/>
          </p:nvSpPr>
          <p:spPr>
            <a:xfrm>
              <a:off x="5845747" y="1904997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7E1561C-A9AB-4C73-B81C-876F55FA7779}"/>
                </a:ext>
              </a:extLst>
            </p:cNvPr>
            <p:cNvSpPr txBox="1"/>
            <p:nvPr/>
          </p:nvSpPr>
          <p:spPr>
            <a:xfrm>
              <a:off x="6793123" y="1904997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55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5E43D5B-4D54-4B07-81F8-E7179E9FA222}"/>
              </a:ext>
            </a:extLst>
          </p:cNvPr>
          <p:cNvGrpSpPr/>
          <p:nvPr/>
        </p:nvGrpSpPr>
        <p:grpSpPr>
          <a:xfrm>
            <a:off x="1984447" y="1836260"/>
            <a:ext cx="5175106" cy="646333"/>
            <a:chOff x="2270760" y="3826325"/>
            <a:chExt cx="5175106" cy="64633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B486885-10A9-40C2-9B96-57C79DD3ED19}"/>
                </a:ext>
              </a:extLst>
            </p:cNvPr>
            <p:cNvSpPr txBox="1"/>
            <p:nvPr/>
          </p:nvSpPr>
          <p:spPr>
            <a:xfrm>
              <a:off x="2270760" y="3826327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53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017224E-0C89-4F09-813A-6DF5A2F8AFC9}"/>
                </a:ext>
              </a:extLst>
            </p:cNvPr>
            <p:cNvSpPr txBox="1"/>
            <p:nvPr/>
          </p:nvSpPr>
          <p:spPr>
            <a:xfrm>
              <a:off x="3505200" y="3826326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BE3BF92-D8B0-4408-9286-CAA6C9733598}"/>
                </a:ext>
              </a:extLst>
            </p:cNvPr>
            <p:cNvSpPr txBox="1"/>
            <p:nvPr/>
          </p:nvSpPr>
          <p:spPr>
            <a:xfrm>
              <a:off x="4659524" y="3826325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12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9DC9D4D-EA63-4262-83B9-4983BCFB2F29}"/>
                </a:ext>
              </a:extLst>
            </p:cNvPr>
            <p:cNvSpPr txBox="1"/>
            <p:nvPr/>
          </p:nvSpPr>
          <p:spPr>
            <a:xfrm>
              <a:off x="5845747" y="3826325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BC9ABC9-9CE1-4743-BC57-C2397A99471F}"/>
                </a:ext>
              </a:extLst>
            </p:cNvPr>
            <p:cNvSpPr txBox="1"/>
            <p:nvPr/>
          </p:nvSpPr>
          <p:spPr>
            <a:xfrm>
              <a:off x="6793123" y="3826325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65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BF9F4F9-7BA1-4570-AB67-59FCC0A199FB}"/>
              </a:ext>
            </a:extLst>
          </p:cNvPr>
          <p:cNvGrpSpPr/>
          <p:nvPr/>
        </p:nvGrpSpPr>
        <p:grpSpPr>
          <a:xfrm>
            <a:off x="720641" y="2482591"/>
            <a:ext cx="5953125" cy="1448382"/>
            <a:chOff x="2009331" y="3826325"/>
            <a:chExt cx="5953125" cy="144838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548B654-C97B-4D72-B5BD-82028FFAC53F}"/>
                </a:ext>
              </a:extLst>
            </p:cNvPr>
            <p:cNvSpPr txBox="1"/>
            <p:nvPr/>
          </p:nvSpPr>
          <p:spPr>
            <a:xfrm>
              <a:off x="2009331" y="4886323"/>
              <a:ext cx="5953125" cy="36933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GB" dirty="0"/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7386489-A1EC-4E78-AEBA-B0A27EC18BDE}"/>
                </a:ext>
              </a:extLst>
            </p:cNvPr>
            <p:cNvCxnSpPr/>
            <p:nvPr/>
          </p:nvCxnSpPr>
          <p:spPr>
            <a:xfrm>
              <a:off x="5534025" y="4905373"/>
              <a:ext cx="0" cy="3693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253D3C1-7ACC-4423-A0DC-3D2A123C2145}"/>
                </a:ext>
              </a:extLst>
            </p:cNvPr>
            <p:cNvSpPr txBox="1"/>
            <p:nvPr/>
          </p:nvSpPr>
          <p:spPr>
            <a:xfrm>
              <a:off x="6510536" y="4886323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12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CC0B26D-0288-4B01-BDC9-21CAAD5DD1AF}"/>
                </a:ext>
              </a:extLst>
            </p:cNvPr>
            <p:cNvSpPr txBox="1"/>
            <p:nvPr/>
          </p:nvSpPr>
          <p:spPr>
            <a:xfrm>
              <a:off x="3191272" y="489155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43</a:t>
              </a:r>
            </a:p>
          </p:txBody>
        </p:sp>
        <p:sp>
          <p:nvSpPr>
            <p:cNvPr id="22" name="Right Brace 21">
              <a:extLst>
                <a:ext uri="{FF2B5EF4-FFF2-40B4-BE49-F238E27FC236}">
                  <a16:creationId xmlns:a16="http://schemas.microsoft.com/office/drawing/2014/main" id="{0BBD767D-3E54-43DA-B525-D8F60EB54897}"/>
                </a:ext>
              </a:extLst>
            </p:cNvPr>
            <p:cNvSpPr/>
            <p:nvPr/>
          </p:nvSpPr>
          <p:spPr>
            <a:xfrm rot="16200000">
              <a:off x="4659521" y="1451006"/>
              <a:ext cx="652743" cy="5953124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390A2DC-A840-4053-991A-E6C4596B6BE3}"/>
                </a:ext>
              </a:extLst>
            </p:cNvPr>
            <p:cNvSpPr txBox="1"/>
            <p:nvPr/>
          </p:nvSpPr>
          <p:spPr>
            <a:xfrm>
              <a:off x="4787106" y="382632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55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03B5E20-F468-4718-B917-C443D0ECFAB3}"/>
              </a:ext>
            </a:extLst>
          </p:cNvPr>
          <p:cNvGrpSpPr/>
          <p:nvPr/>
        </p:nvGrpSpPr>
        <p:grpSpPr>
          <a:xfrm>
            <a:off x="123999" y="3935346"/>
            <a:ext cx="6549766" cy="1467726"/>
            <a:chOff x="1895475" y="3793162"/>
            <a:chExt cx="6549766" cy="1467726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6FE52D45-DA8E-4ED4-BB48-B41EFFB37C4B}"/>
                </a:ext>
              </a:extLst>
            </p:cNvPr>
            <p:cNvSpPr txBox="1"/>
            <p:nvPr/>
          </p:nvSpPr>
          <p:spPr>
            <a:xfrm>
              <a:off x="1895475" y="4884178"/>
              <a:ext cx="6549766" cy="36933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en-GB" dirty="0"/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4B11B5A-1A8B-46F3-B281-B77DADF4173E}"/>
                </a:ext>
              </a:extLst>
            </p:cNvPr>
            <p:cNvCxnSpPr/>
            <p:nvPr/>
          </p:nvCxnSpPr>
          <p:spPr>
            <a:xfrm>
              <a:off x="6100039" y="4884176"/>
              <a:ext cx="0" cy="36933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38F6A41-00B9-45AC-A0F5-F188A15ED077}"/>
                </a:ext>
              </a:extLst>
            </p:cNvPr>
            <p:cNvSpPr txBox="1"/>
            <p:nvPr/>
          </p:nvSpPr>
          <p:spPr>
            <a:xfrm>
              <a:off x="7294012" y="489155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12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8C34DF-6C6E-4E0E-99AA-63436926CA9A}"/>
                </a:ext>
              </a:extLst>
            </p:cNvPr>
            <p:cNvSpPr txBox="1"/>
            <p:nvPr/>
          </p:nvSpPr>
          <p:spPr>
            <a:xfrm>
              <a:off x="3191272" y="4891556"/>
              <a:ext cx="13292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43 + 10 = 53</a:t>
              </a:r>
            </a:p>
          </p:txBody>
        </p:sp>
        <p:sp>
          <p:nvSpPr>
            <p:cNvPr id="30" name="Right Brace 29">
              <a:extLst>
                <a:ext uri="{FF2B5EF4-FFF2-40B4-BE49-F238E27FC236}">
                  <a16:creationId xmlns:a16="http://schemas.microsoft.com/office/drawing/2014/main" id="{F7529868-1D94-4D9B-971F-029DC019585D}"/>
                </a:ext>
              </a:extLst>
            </p:cNvPr>
            <p:cNvSpPr/>
            <p:nvPr/>
          </p:nvSpPr>
          <p:spPr>
            <a:xfrm rot="16200000">
              <a:off x="4807975" y="1249996"/>
              <a:ext cx="652743" cy="6477740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0245FB6-1A07-4318-9763-DA967F9A9A6F}"/>
                </a:ext>
              </a:extLst>
            </p:cNvPr>
            <p:cNvSpPr txBox="1"/>
            <p:nvPr/>
          </p:nvSpPr>
          <p:spPr>
            <a:xfrm>
              <a:off x="4990561" y="379316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65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055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76"/>
    </mc:Choice>
    <mc:Fallback xmlns="">
      <p:transition spd="slow" advTm="1060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16548" x="1789113" y="4029075"/>
          <p14:tracePt t="16952" x="1789113" y="4041775"/>
          <p14:tracePt t="16970" x="1801813" y="4054475"/>
          <p14:tracePt t="16983" x="1814513" y="4054475"/>
          <p14:tracePt t="16996" x="1825625" y="4054475"/>
          <p14:tracePt t="17010" x="1851025" y="4054475"/>
          <p14:tracePt t="17016" x="1851025" y="4067175"/>
          <p14:tracePt t="17022" x="1863725" y="4067175"/>
          <p14:tracePt t="17031" x="1876425" y="4067175"/>
          <p14:tracePt t="17046" x="1889125" y="4067175"/>
          <p14:tracePt t="17050" x="1901825" y="4067175"/>
          <p14:tracePt t="17054" x="1901825" y="4079875"/>
          <p14:tracePt t="17067" x="1914525" y="4079875"/>
          <p14:tracePt t="17073" x="1914525" y="4092575"/>
          <p14:tracePt t="17080" x="1938338" y="4092575"/>
          <p14:tracePt t="17092" x="1951038" y="4105275"/>
          <p14:tracePt t="17099" x="1963738" y="4105275"/>
          <p14:tracePt t="17105" x="1976438" y="4105275"/>
          <p14:tracePt t="17119" x="1989138" y="4117975"/>
          <p14:tracePt t="17133" x="2001838" y="4117975"/>
          <p14:tracePt t="17152" x="2025650" y="4129088"/>
          <p14:tracePt t="17157" x="2038350" y="4129088"/>
          <p14:tracePt t="17170" x="2051050" y="4129088"/>
          <p14:tracePt t="17186" x="2076450" y="4129088"/>
          <p14:tracePt t="17197" x="2089150" y="4129088"/>
          <p14:tracePt t="17209" x="2101850" y="4129088"/>
          <p14:tracePt t="17216" x="2114550" y="4129088"/>
          <p14:tracePt t="17222" x="2127250" y="4129088"/>
          <p14:tracePt t="17229" x="2138363" y="4141788"/>
          <p14:tracePt t="17237" x="2151063" y="4141788"/>
          <p14:tracePt t="17243" x="2176463" y="4141788"/>
          <p14:tracePt t="17248" x="2189163" y="4141788"/>
          <p14:tracePt t="17253" x="2201863" y="4141788"/>
          <p14:tracePt t="17262" x="2214563" y="4141788"/>
          <p14:tracePt t="17267" x="2227263" y="4141788"/>
          <p14:tracePt t="17274" x="2238375" y="4141788"/>
          <p14:tracePt t="17281" x="2251075" y="4141788"/>
          <p14:tracePt t="17286" x="2263775" y="4129088"/>
          <p14:tracePt t="17292" x="2276475" y="4129088"/>
          <p14:tracePt t="17307" x="2289175" y="4129088"/>
          <p14:tracePt t="17312" x="2301875" y="4129088"/>
          <p14:tracePt t="17319" x="2314575" y="4129088"/>
          <p14:tracePt t="17332" x="2327275" y="4129088"/>
          <p14:tracePt t="17338" x="2338388" y="4129088"/>
          <p14:tracePt t="17351" x="2363788" y="4129088"/>
          <p14:tracePt t="17365" x="2376488" y="4129088"/>
          <p14:tracePt t="17381" x="2389188" y="4129088"/>
          <p14:tracePt t="17384" x="2401888" y="4129088"/>
          <p14:tracePt t="17397" x="2414588" y="4129088"/>
          <p14:tracePt t="17409" x="2427288" y="4129088"/>
          <p14:tracePt t="17430" x="2439988" y="4129088"/>
          <p14:tracePt t="17443" x="2451100" y="4129088"/>
          <p14:tracePt t="17455" x="2463800" y="4129088"/>
          <p14:tracePt t="17474" x="2476500" y="4129088"/>
          <p14:tracePt t="17494" x="2489200" y="4129088"/>
          <p14:tracePt t="17507" x="2501900" y="4129088"/>
          <p14:tracePt t="17516" x="2514600" y="4129088"/>
          <p14:tracePt t="17548" x="2527300" y="4129088"/>
          <p14:tracePt t="17558" x="2540000" y="4129088"/>
          <p14:tracePt t="17571" x="2551113" y="4129088"/>
          <p14:tracePt t="17584" x="2563813" y="4129088"/>
          <p14:tracePt t="17603" x="2563813" y="4117975"/>
          <p14:tracePt t="17614" x="2576513" y="4117975"/>
          <p14:tracePt t="17857" x="2563813" y="4117975"/>
          <p14:tracePt t="17863" x="2563813" y="4105275"/>
          <p14:tracePt t="17870" x="2551113" y="4105275"/>
          <p14:tracePt t="17886" x="2540000" y="4105275"/>
          <p14:tracePt t="18339" x="0" y="0"/>
        </p14:tracePtLst>
        <p14:tracePtLst>
          <p14:tracePt t="19378" x="5053013" y="4154488"/>
          <p14:tracePt t="19500" x="5065713" y="4154488"/>
          <p14:tracePt t="19505" x="5091113" y="4154488"/>
          <p14:tracePt t="19513" x="5116513" y="4167188"/>
          <p14:tracePt t="19517" x="5129213" y="4179888"/>
          <p14:tracePt t="19524" x="5141913" y="4179888"/>
          <p14:tracePt t="19536" x="5165725" y="4192588"/>
          <p14:tracePt t="19539" x="5178425" y="4192588"/>
          <p14:tracePt t="19547" x="5191125" y="4205288"/>
          <p14:tracePt t="19550" x="5216525" y="4217988"/>
          <p14:tracePt t="19557" x="5241925" y="4217988"/>
          <p14:tracePt t="19566" x="5253038" y="4230688"/>
          <p14:tracePt t="19587" x="5303838" y="4241800"/>
          <p14:tracePt t="19590" x="5329238" y="4254500"/>
          <p14:tracePt t="19598" x="5329238" y="4267200"/>
          <p14:tracePt t="19604" x="5353050" y="4267200"/>
          <p14:tracePt t="19614" x="5365750" y="4267200"/>
          <p14:tracePt t="19618" x="5378450" y="4267200"/>
          <p14:tracePt t="19623" x="5403850" y="4279900"/>
          <p14:tracePt t="19630" x="5416550" y="4292600"/>
          <p14:tracePt t="19636" x="5429250" y="4292600"/>
          <p14:tracePt t="19644" x="5454650" y="4292600"/>
          <p14:tracePt t="19647" x="5465763" y="4292600"/>
          <p14:tracePt t="19653" x="5478463" y="4305300"/>
          <p14:tracePt t="19666" x="5516563" y="4305300"/>
          <p14:tracePt t="19673" x="5529263" y="4305300"/>
          <p14:tracePt t="19680" x="5541963" y="4305300"/>
          <p14:tracePt t="19688" x="5554663" y="4305300"/>
          <p14:tracePt t="19696" x="5565775" y="4305300"/>
          <p14:tracePt t="19698" x="5578475" y="4305300"/>
          <p14:tracePt t="19709" x="5591175" y="4305300"/>
          <p14:tracePt t="19714" x="5603875" y="4305300"/>
          <p14:tracePt t="19718" x="5629275" y="4305300"/>
          <p14:tracePt t="19733" x="5641975" y="4305300"/>
          <p14:tracePt t="19738" x="5665788" y="4292600"/>
          <p14:tracePt t="19746" x="5678488" y="4279900"/>
          <p14:tracePt t="19751" x="5691188" y="4279900"/>
          <p14:tracePt t="19760" x="5703888" y="4279900"/>
          <p14:tracePt t="19764" x="5716588" y="4267200"/>
          <p14:tracePt t="19769" x="5729288" y="4267200"/>
          <p14:tracePt t="19783" x="5741988" y="4267200"/>
          <p14:tracePt t="19790" x="5741988" y="4254500"/>
          <p14:tracePt t="19797" x="5754688" y="4254500"/>
          <p14:tracePt t="19802" x="5767388" y="4254500"/>
          <p14:tracePt t="19814" x="5767388" y="4241800"/>
          <p14:tracePt t="19846" x="5778500" y="4241800"/>
          <p14:tracePt t="20107" x="0" y="0"/>
        </p14:tracePtLst>
        <p14:tracePtLst>
          <p14:tracePt t="21400" x="4127500" y="2828925"/>
          <p14:tracePt t="21517" x="4114800" y="2840038"/>
          <p14:tracePt t="21524" x="4103688" y="2840038"/>
          <p14:tracePt t="21529" x="4090988" y="2865438"/>
          <p14:tracePt t="21536" x="4065588" y="2865438"/>
          <p14:tracePt t="21543" x="4052888" y="2878138"/>
          <p14:tracePt t="21550" x="4040188" y="2890838"/>
          <p14:tracePt t="21558" x="4027488" y="2890838"/>
          <p14:tracePt t="21565" x="4014788" y="2890838"/>
          <p14:tracePt t="21569" x="4002088" y="2903538"/>
          <p14:tracePt t="21582" x="3990975" y="2916238"/>
          <p14:tracePt t="21594" x="3978275" y="2916238"/>
          <p14:tracePt t="21601" x="3965575" y="2916238"/>
          <p14:tracePt t="21614" x="3952875" y="2928938"/>
          <p14:tracePt t="21623" x="3940175" y="2928938"/>
          <p14:tracePt t="21629" x="3927475" y="2941638"/>
          <p14:tracePt t="21645" x="3914775" y="2941638"/>
          <p14:tracePt t="21647" x="3890963" y="2952750"/>
          <p14:tracePt t="21652" x="3878263" y="2965450"/>
          <p14:tracePt t="21659" x="3865563" y="2965450"/>
          <p14:tracePt t="21667" x="3840163" y="2965450"/>
          <p14:tracePt t="21676" x="3827463" y="2965450"/>
          <p14:tracePt t="21680" x="3814763" y="2978150"/>
          <p14:tracePt t="21686" x="3802063" y="2978150"/>
          <p14:tracePt t="21698" x="3790950" y="2978150"/>
          <p14:tracePt t="21711" x="3778250" y="2978150"/>
          <p14:tracePt t="21717" x="3765550" y="2978150"/>
          <p14:tracePt t="21730" x="3752850" y="2978150"/>
          <p14:tracePt t="21745" x="3727450" y="2978150"/>
          <p14:tracePt t="21750" x="3714750" y="2978150"/>
          <p14:tracePt t="21763" x="3702050" y="2978150"/>
          <p14:tracePt t="21770" x="3689350" y="2978150"/>
          <p14:tracePt t="21782" x="3678238" y="2978150"/>
          <p14:tracePt t="21799" x="3652838" y="2965450"/>
          <p14:tracePt t="21809" x="3640138" y="2965450"/>
          <p14:tracePt t="21815" x="3627438" y="2952750"/>
          <p14:tracePt t="21827" x="3614738" y="2941638"/>
          <p14:tracePt t="21834" x="3602038" y="2941638"/>
          <p14:tracePt t="21843" x="3602038" y="2928938"/>
          <p14:tracePt t="21848" x="3589338" y="2928938"/>
          <p14:tracePt t="21861" x="3589338" y="2916238"/>
          <p14:tracePt t="21866" x="3565525" y="2916238"/>
          <p14:tracePt t="21879" x="3552825" y="2903538"/>
          <p14:tracePt t="21886" x="3540125" y="2890838"/>
          <p14:tracePt t="21892" x="3527425" y="2890838"/>
          <p14:tracePt t="21900" x="3527425" y="2878138"/>
          <p14:tracePt t="21914" x="3514725" y="2865438"/>
          <p14:tracePt t="21918" x="3502025" y="2852738"/>
          <p14:tracePt t="21925" x="3502025" y="2840038"/>
          <p14:tracePt t="21935" x="3502025" y="2828925"/>
          <p14:tracePt t="21940" x="3502025" y="2816225"/>
          <p14:tracePt t="21946" x="3489325" y="2816225"/>
          <p14:tracePt t="21951" x="3489325" y="2803525"/>
          <p14:tracePt t="21965" x="3478213" y="2790825"/>
          <p14:tracePt t="21970" x="3478213" y="2778125"/>
          <p14:tracePt t="21981" x="3478213" y="2765425"/>
          <p14:tracePt t="21991" x="3478213" y="2752725"/>
          <p14:tracePt t="22013" x="3465513" y="2740025"/>
          <p14:tracePt t="22034" x="3465513" y="2728913"/>
          <p14:tracePt t="22047" x="3465513" y="2716213"/>
          <p14:tracePt t="22062" x="3465513" y="2703513"/>
          <p14:tracePt t="22079" x="3465513" y="2690813"/>
          <p14:tracePt t="22087" x="3465513" y="2678113"/>
          <p14:tracePt t="22099" x="3465513" y="2665413"/>
          <p14:tracePt t="22111" x="3465513" y="2652713"/>
          <p14:tracePt t="22114" x="3478213" y="2652713"/>
          <p14:tracePt t="22119" x="3489325" y="2652713"/>
          <p14:tracePt t="22132" x="3502025" y="2640013"/>
          <p14:tracePt t="22147" x="3514725" y="2627313"/>
          <p14:tracePt t="22151" x="3514725" y="2616200"/>
          <p14:tracePt t="22158" x="3527425" y="2616200"/>
          <p14:tracePt t="22165" x="3540125" y="2616200"/>
          <p14:tracePt t="22178" x="3552825" y="2603500"/>
          <p14:tracePt t="22183" x="3565525" y="2603500"/>
          <p14:tracePt t="22192" x="3565525" y="2590800"/>
          <p14:tracePt t="22197" x="3589338" y="2578100"/>
          <p14:tracePt t="22213" x="3602038" y="2578100"/>
          <p14:tracePt t="22237" x="3614738" y="2565400"/>
          <p14:tracePt t="22242" x="3627438" y="2565400"/>
          <p14:tracePt t="22257" x="3640138" y="2565400"/>
          <p14:tracePt t="22261" x="3640138" y="2552700"/>
          <p14:tracePt t="22274" x="3665538" y="2552700"/>
          <p14:tracePt t="22280" x="3678238" y="2540000"/>
          <p14:tracePt t="22300" x="3689350" y="2527300"/>
          <p14:tracePt t="22302" x="3702050" y="2527300"/>
          <p14:tracePt t="22309" x="3714750" y="2527300"/>
          <p14:tracePt t="22313" x="3727450" y="2527300"/>
          <p14:tracePt t="22319" x="3727450" y="2516188"/>
          <p14:tracePt t="22332" x="3740150" y="2516188"/>
          <p14:tracePt t="22335" x="3752850" y="2516188"/>
          <p14:tracePt t="22347" x="3765550" y="2516188"/>
          <p14:tracePt t="22358" x="3778250" y="2516188"/>
          <p14:tracePt t="22377" x="3802063" y="2516188"/>
          <p14:tracePt t="22392" x="3814763" y="2516188"/>
          <p14:tracePt t="22407" x="3827463" y="2516188"/>
          <p14:tracePt t="22412" x="3840163" y="2527300"/>
          <p14:tracePt t="22416" x="3852863" y="2540000"/>
          <p14:tracePt t="22422" x="3878263" y="2540000"/>
          <p14:tracePt t="22430" x="3878263" y="2552700"/>
          <p14:tracePt t="22440" x="3902075" y="2565400"/>
          <p14:tracePt t="22444" x="3914775" y="2578100"/>
          <p14:tracePt t="22448" x="3927475" y="2590800"/>
          <p14:tracePt t="22456" x="3927475" y="2603500"/>
          <p14:tracePt t="22463" x="3940175" y="2616200"/>
          <p14:tracePt t="22476" x="3940175" y="2627313"/>
          <p14:tracePt t="22478" x="3952875" y="2652713"/>
          <p14:tracePt t="22482" x="3965575" y="2665413"/>
          <p14:tracePt t="22489" x="3965575" y="2690813"/>
          <p14:tracePt t="22495" x="3978275" y="2716213"/>
          <p14:tracePt t="22502" x="3978275" y="2728913"/>
          <p14:tracePt t="22511" x="3978275" y="2740025"/>
          <p14:tracePt t="22515" x="3978275" y="2752725"/>
          <p14:tracePt t="22525" x="3978275" y="2765425"/>
          <p14:tracePt t="22527" x="3978275" y="2778125"/>
          <p14:tracePt t="22536" x="3978275" y="2790825"/>
          <p14:tracePt t="22545" x="3978275" y="2840038"/>
          <p14:tracePt t="22550" x="3978275" y="2852738"/>
          <p14:tracePt t="22559" x="3978275" y="2865438"/>
          <p14:tracePt t="22565" x="3978275" y="2878138"/>
          <p14:tracePt t="22575" x="3965575" y="2890838"/>
          <p14:tracePt t="22583" x="3965575" y="2903538"/>
          <p14:tracePt t="22591" x="3952875" y="2903538"/>
          <p14:tracePt t="22608" x="3952875" y="2916238"/>
          <p14:tracePt t="22633" x="3952875" y="2928938"/>
          <p14:tracePt t="22646" x="3940175" y="2928938"/>
          <p14:tracePt t="22657" x="3940175" y="2941638"/>
          <p14:tracePt t="22668" x="3927475" y="2941638"/>
          <p14:tracePt t="22688" x="3914775" y="2941638"/>
          <p14:tracePt t="22694" x="3914775" y="2952750"/>
          <p14:tracePt t="22715" x="3902075" y="2952750"/>
          <p14:tracePt t="22723" x="3878263" y="2952750"/>
          <p14:tracePt t="22726" x="3852863" y="2965450"/>
          <p14:tracePt t="22732" x="3814763" y="2990850"/>
          <p14:tracePt t="22741" x="3790950" y="2990850"/>
          <p14:tracePt t="22745" x="3778250" y="3003550"/>
          <p14:tracePt t="22756" x="3765550" y="3003550"/>
          <p14:tracePt t="22766" x="3752850" y="3003550"/>
          <p14:tracePt t="22791" x="3740150" y="3003550"/>
          <p14:tracePt t="22797" x="3714750" y="3003550"/>
          <p14:tracePt t="22806" x="3702050" y="3003550"/>
          <p14:tracePt t="22809" x="3689350" y="3003550"/>
          <p14:tracePt t="22815" x="3678238" y="3003550"/>
          <p14:tracePt t="22825" x="3665538" y="3003550"/>
          <p14:tracePt t="22829" x="3665538" y="2990850"/>
          <p14:tracePt t="22834" x="3652838" y="2990850"/>
          <p14:tracePt t="22842" x="3640138" y="2990850"/>
          <p14:tracePt t="22850" x="3627438" y="2978150"/>
          <p14:tracePt t="22857" x="3614738" y="2965450"/>
          <p14:tracePt t="22861" x="3602038" y="2965450"/>
          <p14:tracePt t="22873" x="3589338" y="2952750"/>
          <p14:tracePt t="22894" x="3578225" y="2952750"/>
          <p14:tracePt t="22900" x="3578225" y="2941638"/>
          <p14:tracePt t="22914" x="3565525" y="2941638"/>
          <p14:tracePt t="22919" x="3552825" y="2928938"/>
          <p14:tracePt t="22927" x="3552825" y="2916238"/>
          <p14:tracePt t="22945" x="3540125" y="2903538"/>
          <p14:tracePt t="22959" x="3527425" y="2890838"/>
          <p14:tracePt t="22961" x="3514725" y="2878138"/>
          <p14:tracePt t="22963" x="3514725" y="2865438"/>
          <p14:tracePt t="22981" x="3514725" y="2852738"/>
          <p14:tracePt t="22985" x="3514725" y="2840038"/>
          <p14:tracePt t="22991" x="3514725" y="2828925"/>
          <p14:tracePt t="23002" x="3514725" y="2816225"/>
          <p14:tracePt t="23010" x="3514725" y="2803525"/>
          <p14:tracePt t="23015" x="3514725" y="2790825"/>
          <p14:tracePt t="23024" x="3514725" y="2778125"/>
          <p14:tracePt t="23034" x="3514725" y="2752725"/>
          <p14:tracePt t="23047" x="3514725" y="2740025"/>
          <p14:tracePt t="23055" x="3514725" y="2716213"/>
          <p14:tracePt t="23066" x="3514725" y="2703513"/>
          <p14:tracePt t="23080" x="3514725" y="2690813"/>
          <p14:tracePt t="23090" x="3527425" y="2678113"/>
          <p14:tracePt t="23093" x="3527425" y="2665413"/>
          <p14:tracePt t="23104" x="3540125" y="2652713"/>
          <p14:tracePt t="23114" x="3552825" y="2640013"/>
          <p14:tracePt t="23124" x="3552825" y="2627313"/>
          <p14:tracePt t="23154" x="3565525" y="2627313"/>
          <p14:tracePt t="23164" x="3565525" y="2616200"/>
          <p14:tracePt t="23171" x="3578225" y="2616200"/>
          <p14:tracePt t="23191" x="3589338" y="2616200"/>
          <p14:tracePt t="23209" x="3602038" y="2616200"/>
          <p14:tracePt t="23217" x="3614738" y="2616200"/>
          <p14:tracePt t="23230" x="3627438" y="2616200"/>
          <p14:tracePt t="23243" x="3652838" y="2616200"/>
          <p14:tracePt t="23256" x="3665538" y="2616200"/>
          <p14:tracePt t="23263" x="3689350" y="2616200"/>
          <p14:tracePt t="23267" x="3702050" y="2603500"/>
          <p14:tracePt t="23276" x="3714750" y="2603500"/>
          <p14:tracePt t="23280" x="3740150" y="2590800"/>
          <p14:tracePt t="23287" x="3752850" y="2590800"/>
          <p14:tracePt t="23294" x="3765550" y="2590800"/>
          <p14:tracePt t="23299" x="3778250" y="2590800"/>
          <p14:tracePt t="23306" x="3802063" y="2590800"/>
          <p14:tracePt t="23313" x="3814763" y="2590800"/>
          <p14:tracePt t="23323" x="3827463" y="2590800"/>
          <p14:tracePt t="23332" x="3840163" y="2590800"/>
          <p14:tracePt t="23341" x="3852863" y="2590800"/>
          <p14:tracePt t="23364" x="3878263" y="2590800"/>
          <p14:tracePt t="23378" x="3890963" y="2603500"/>
          <p14:tracePt t="23397" x="3902075" y="2603500"/>
          <p14:tracePt t="23405" x="3902075" y="2616200"/>
          <p14:tracePt t="23409" x="3914775" y="2616200"/>
          <p14:tracePt t="23417" x="3927475" y="2627313"/>
          <p14:tracePt t="23429" x="3940175" y="2640013"/>
          <p14:tracePt t="23445" x="3940175" y="2652713"/>
          <p14:tracePt t="23450" x="3952875" y="2665413"/>
          <p14:tracePt t="23462" x="3965575" y="2678113"/>
          <p14:tracePt t="23472" x="3965575" y="2690813"/>
          <p14:tracePt t="23475" x="3965575" y="2703513"/>
          <p14:tracePt t="23485" x="3965575" y="2728913"/>
          <p14:tracePt t="23491" x="3965575" y="2740025"/>
          <p14:tracePt t="23504" x="3965575" y="2765425"/>
          <p14:tracePt t="23526" x="3965575" y="2778125"/>
          <p14:tracePt t="23534" x="3965575" y="2790825"/>
          <p14:tracePt t="23559" x="3965575" y="2803525"/>
          <p14:tracePt t="23577" x="3965575" y="2816225"/>
          <p14:tracePt t="23598" x="3965575" y="2828925"/>
          <p14:tracePt t="23605" x="3952875" y="2828925"/>
          <p14:tracePt t="23625" x="3940175" y="2840038"/>
          <p14:tracePt t="23648" x="3927475" y="2852738"/>
          <p14:tracePt t="23677" x="3914775" y="2865438"/>
          <p14:tracePt t="23695" x="3902075" y="2865438"/>
          <p14:tracePt t="23705" x="3890963" y="2865438"/>
          <p14:tracePt t="23726" x="3878263" y="2865438"/>
          <p14:tracePt t="23735" x="3852863" y="2865438"/>
          <p14:tracePt t="23747" x="3840163" y="2865438"/>
          <p14:tracePt t="23758" x="3802063" y="2852738"/>
          <p14:tracePt t="23761" x="3790950" y="2852738"/>
          <p14:tracePt t="23766" x="3765550" y="2852738"/>
          <p14:tracePt t="23779" x="3752850" y="2852738"/>
          <p14:tracePt t="23795" x="3740150" y="2852738"/>
          <p14:tracePt t="23800" x="3727450" y="2852738"/>
          <p14:tracePt t="23831" x="3714750" y="2852738"/>
          <p14:tracePt t="23858" x="3702050" y="2852738"/>
          <p14:tracePt t="23883" x="3689350" y="2840038"/>
          <p14:tracePt t="23895" x="3678238" y="2828925"/>
          <p14:tracePt t="23910" x="3665538" y="2828925"/>
          <p14:tracePt t="23924" x="3640138" y="2828925"/>
          <p14:tracePt t="23944" x="3627438" y="2816225"/>
          <p14:tracePt t="23948" x="3614738" y="2816225"/>
          <p14:tracePt t="23960" x="3614738" y="2803525"/>
          <p14:tracePt t="23981" x="3602038" y="2803525"/>
          <p14:tracePt t="23990" x="3602038" y="2790825"/>
          <p14:tracePt t="23999" x="3602038" y="2778125"/>
          <p14:tracePt t="24012" x="3589338" y="2778125"/>
          <p14:tracePt t="24023" x="3589338" y="2765425"/>
          <p14:tracePt t="24032" x="3589338" y="2752725"/>
          <p14:tracePt t="24054" x="3589338" y="2740025"/>
          <p14:tracePt t="24061" x="3589338" y="2728913"/>
          <p14:tracePt t="24077" x="3589338" y="2716213"/>
          <p14:tracePt t="24093" x="3589338" y="2703513"/>
          <p14:tracePt t="24110" x="3589338" y="2690813"/>
          <p14:tracePt t="24115" x="3589338" y="2678113"/>
          <p14:tracePt t="24121" x="3589338" y="2665413"/>
          <p14:tracePt t="24128" x="3589338" y="2652713"/>
          <p14:tracePt t="24131" x="3589338" y="2640013"/>
          <p14:tracePt t="24140" x="3602038" y="2640013"/>
          <p14:tracePt t="24152" x="3614738" y="2627313"/>
          <p14:tracePt t="24162" x="3627438" y="2603500"/>
          <p14:tracePt t="24170" x="3627438" y="2590800"/>
          <p14:tracePt t="24176" x="3640138" y="2590800"/>
          <p14:tracePt t="24191" x="3652838" y="2578100"/>
          <p14:tracePt t="24206" x="3665538" y="2578100"/>
          <p14:tracePt t="24216" x="3665538" y="2565400"/>
          <p14:tracePt t="24224" x="3678238" y="2565400"/>
          <p14:tracePt t="24235" x="3689350" y="2552700"/>
          <p14:tracePt t="24246" x="3702050" y="2552700"/>
          <p14:tracePt t="24265" x="3714750" y="2552700"/>
          <p14:tracePt t="24273" x="3714750" y="2540000"/>
          <p14:tracePt t="24290" x="3727450" y="2540000"/>
          <p14:tracePt t="24296" x="3740150" y="2540000"/>
          <p14:tracePt t="24309" x="3765550" y="2527300"/>
          <p14:tracePt t="24325" x="3778250" y="2527300"/>
          <p14:tracePt t="24337" x="3790950" y="2527300"/>
          <p14:tracePt t="24356" x="3802063" y="2527300"/>
          <p14:tracePt t="24360" x="3814763" y="2527300"/>
          <p14:tracePt t="24365" x="3827463" y="2527300"/>
          <p14:tracePt t="24382" x="3840163" y="2527300"/>
          <p14:tracePt t="24397" x="3852863" y="2527300"/>
          <p14:tracePt t="24410" x="3865563" y="2527300"/>
          <p14:tracePt t="24416" x="3865563" y="2540000"/>
          <p14:tracePt t="24424" x="3878263" y="2540000"/>
          <p14:tracePt t="24445" x="3878263" y="2552700"/>
          <p14:tracePt t="24461" x="3878263" y="2565400"/>
          <p14:tracePt t="24474" x="3890963" y="2565400"/>
          <p14:tracePt t="24482" x="3890963" y="2578100"/>
          <p14:tracePt t="24503" x="3902075" y="2590800"/>
          <p14:tracePt t="24513" x="3902075" y="2603500"/>
          <p14:tracePt t="24526" x="3914775" y="2616200"/>
          <p14:tracePt t="24545" x="3914775" y="2627313"/>
          <p14:tracePt t="24596" x="3914775" y="2640013"/>
          <p14:tracePt t="24629" x="3914775" y="2652713"/>
          <p14:tracePt t="24642" x="3914775" y="2665413"/>
          <p14:tracePt t="24674" x="3914775" y="2678113"/>
          <p14:tracePt t="24701" x="3914775" y="2690813"/>
          <p14:tracePt t="24720" x="3914775" y="2703513"/>
          <p14:tracePt t="24737" x="3914775" y="2716213"/>
          <p14:tracePt t="24742" x="3914775" y="2728913"/>
          <p14:tracePt t="24753" x="3914775" y="2740025"/>
          <p14:tracePt t="24769" x="3914775" y="2752725"/>
          <p14:tracePt t="24790" x="3902075" y="2752725"/>
          <p14:tracePt t="24804" x="3902075" y="2765425"/>
          <p14:tracePt t="24817" x="3902075" y="2778125"/>
          <p14:tracePt t="24824" x="3890963" y="2778125"/>
          <p14:tracePt t="24843" x="3878263" y="2790825"/>
          <p14:tracePt t="24863" x="3865563" y="2790825"/>
          <p14:tracePt t="24877" x="3852863" y="2803525"/>
          <p14:tracePt t="24895" x="3840163" y="2803525"/>
          <p14:tracePt t="24914" x="3840163" y="2816225"/>
          <p14:tracePt t="24941" x="3827463" y="2816225"/>
          <p14:tracePt t="24960" x="3814763" y="2828925"/>
          <p14:tracePt t="24967" x="3802063" y="2828925"/>
          <p14:tracePt t="24985" x="3790950" y="2828925"/>
          <p14:tracePt t="25045" x="3778250" y="2828925"/>
          <p14:tracePt t="25076" x="3765550" y="2828925"/>
          <p14:tracePt t="25102" x="3752850" y="2828925"/>
          <p14:tracePt t="25115" x="3740150" y="2828925"/>
          <p14:tracePt t="25136" x="3727450" y="2828925"/>
          <p14:tracePt t="25155" x="3714750" y="2828925"/>
          <p14:tracePt t="25168" x="3702050" y="2828925"/>
          <p14:tracePt t="25180" x="3689350" y="2828925"/>
          <p14:tracePt t="25225" x="3678238" y="2828925"/>
          <p14:tracePt t="25257" x="3665538" y="2828925"/>
          <p14:tracePt t="25270" x="3652838" y="2828925"/>
          <p14:tracePt t="25278" x="3640138" y="2816225"/>
          <p14:tracePt t="25290" x="3627438" y="2816225"/>
          <p14:tracePt t="25310" x="3614738" y="2816225"/>
          <p14:tracePt t="25356" x="3602038" y="2803525"/>
          <p14:tracePt t="25368" x="3589338" y="2803525"/>
          <p14:tracePt t="25388" x="3589338" y="2790825"/>
          <p14:tracePt t="25408" x="3589338" y="2778125"/>
          <p14:tracePt t="25420" x="3589338" y="2765425"/>
          <p14:tracePt t="25426" x="3578225" y="2765425"/>
          <p14:tracePt t="25436" x="3578225" y="2752725"/>
          <p14:tracePt t="25459" x="3578225" y="2740025"/>
          <p14:tracePt t="25484" x="3578225" y="2728913"/>
          <p14:tracePt t="25498" x="3578225" y="2716213"/>
          <p14:tracePt t="25523" x="3578225" y="2703513"/>
          <p14:tracePt t="25543" x="3578225" y="2690813"/>
          <p14:tracePt t="25575" x="3578225" y="2678113"/>
          <p14:tracePt t="25609" x="3578225" y="2665413"/>
          <p14:tracePt t="25619" x="3578225" y="2652713"/>
          <p14:tracePt t="25646" x="3578225" y="2640013"/>
          <p14:tracePt t="25668" x="3589338" y="2627313"/>
          <p14:tracePt t="25679" x="3602038" y="2616200"/>
          <p14:tracePt t="25693" x="3602038" y="2603500"/>
          <p14:tracePt t="25752" x="3614738" y="2590800"/>
          <p14:tracePt t="25783" x="3627438" y="2590800"/>
          <p14:tracePt t="25790" x="3627438" y="2578100"/>
          <p14:tracePt t="25814" x="3640138" y="2578100"/>
          <p14:tracePt t="25821" x="3640138" y="2565400"/>
          <p14:tracePt t="25827" x="3652838" y="2565400"/>
          <p14:tracePt t="25840" x="3665538" y="2552700"/>
          <p14:tracePt t="25857" x="3678238" y="2540000"/>
          <p14:tracePt t="25887" x="3689350" y="2540000"/>
          <p14:tracePt t="25895" x="3702050" y="2540000"/>
          <p14:tracePt t="25919" x="3714750" y="2540000"/>
          <p14:tracePt t="26008" x="3727450" y="2540000"/>
          <p14:tracePt t="26086" x="3740150" y="2552700"/>
          <p14:tracePt t="26119" x="3752850" y="2552700"/>
          <p14:tracePt t="26138" x="3752850" y="2565400"/>
          <p14:tracePt t="26158" x="3765550" y="2565400"/>
          <p14:tracePt t="26173" x="3778250" y="2565400"/>
          <p14:tracePt t="26190" x="3790950" y="2565400"/>
          <p14:tracePt t="26203" x="3802063" y="2565400"/>
          <p14:tracePt t="26215" x="3814763" y="2565400"/>
          <p14:tracePt t="26238" x="3827463" y="2565400"/>
          <p14:tracePt t="26242" x="3827463" y="2578100"/>
          <p14:tracePt t="26283" x="3840163" y="2578100"/>
          <p14:tracePt t="26301" x="3840163" y="2590800"/>
          <p14:tracePt t="26374" x="0" y="0"/>
        </p14:tracePtLst>
        <p14:tracePtLst>
          <p14:tracePt t="27910" x="1612900" y="4029075"/>
          <p14:tracePt t="28068" x="1625600" y="4029075"/>
          <p14:tracePt t="28075" x="1638300" y="4029075"/>
          <p14:tracePt t="28088" x="1663700" y="4041775"/>
          <p14:tracePt t="28095" x="1689100" y="4041775"/>
          <p14:tracePt t="28103" x="1725613" y="4041775"/>
          <p14:tracePt t="28108" x="1763713" y="4041775"/>
          <p14:tracePt t="28116" x="1801813" y="4041775"/>
          <p14:tracePt t="28120" x="1838325" y="4041775"/>
          <p14:tracePt t="28135" x="1889125" y="4041775"/>
          <p14:tracePt t="28140" x="1925638" y="4041775"/>
          <p14:tracePt t="28169" x="2014538" y="4054475"/>
          <p14:tracePt t="28181" x="2101850" y="4054475"/>
          <p14:tracePt t="28184" x="2114550" y="4054475"/>
          <p14:tracePt t="28190" x="2127250" y="4054475"/>
          <p14:tracePt t="28197" x="2151063" y="4054475"/>
          <p14:tracePt t="28205" x="2163763" y="4054475"/>
          <p14:tracePt t="28217" x="2189163" y="4067175"/>
          <p14:tracePt t="28222" x="2201863" y="4067175"/>
          <p14:tracePt t="28230" x="2214563" y="4067175"/>
          <p14:tracePt t="28234" x="2227263" y="4067175"/>
          <p14:tracePt t="28242" x="2251075" y="4067175"/>
          <p14:tracePt t="28250" x="2263775" y="4067175"/>
          <p14:tracePt t="28255" x="2276475" y="4067175"/>
          <p14:tracePt t="28265" x="2301875" y="4067175"/>
          <p14:tracePt t="28268" x="2314575" y="4067175"/>
          <p14:tracePt t="28284" x="2338388" y="4067175"/>
          <p14:tracePt t="28287" x="2351088" y="4067175"/>
          <p14:tracePt t="28297" x="2363788" y="4067175"/>
          <p14:tracePt t="28304" x="2376488" y="4067175"/>
          <p14:tracePt t="28307" x="2389188" y="4067175"/>
          <p14:tracePt t="28317" x="2401888" y="4067175"/>
          <p14:tracePt t="28332" x="2414588" y="4067175"/>
          <p14:tracePt t="28337" x="2427288" y="4067175"/>
          <p14:tracePt t="28349" x="2439988" y="4067175"/>
          <p14:tracePt t="28352" x="2451100" y="4067175"/>
          <p14:tracePt t="28366" x="2463800" y="4067175"/>
          <p14:tracePt t="28398" x="2476500" y="4067175"/>
          <p14:tracePt t="28495" x="0" y="0"/>
        </p14:tracePtLst>
        <p14:tracePtLst>
          <p14:tracePt t="29164" x="4740275" y="3979863"/>
          <p14:tracePt t="29296" x="4765675" y="3979863"/>
          <p14:tracePt t="29302" x="4778375" y="3979863"/>
          <p14:tracePt t="29309" x="4803775" y="3992563"/>
          <p14:tracePt t="29317" x="4829175" y="3992563"/>
          <p14:tracePt t="29321" x="4878388" y="4017963"/>
          <p14:tracePt t="29330" x="4903788" y="4029075"/>
          <p14:tracePt t="29334" x="4916488" y="4029075"/>
          <p14:tracePt t="29342" x="4929188" y="4029075"/>
          <p14:tracePt t="29352" x="4965700" y="4041775"/>
          <p14:tracePt t="29355" x="4965700" y="4054475"/>
          <p14:tracePt t="29362" x="4991100" y="4054475"/>
          <p14:tracePt t="29367" x="5003800" y="4054475"/>
          <p14:tracePt t="29380" x="5029200" y="4067175"/>
          <p14:tracePt t="29383" x="5029200" y="4079875"/>
          <p14:tracePt t="29386" x="5053013" y="4079875"/>
          <p14:tracePt t="29395" x="5078413" y="4079875"/>
          <p14:tracePt t="29400" x="5091113" y="4079875"/>
          <p14:tracePt t="29405" x="5116513" y="4092575"/>
          <p14:tracePt t="29415" x="5129213" y="4092575"/>
          <p14:tracePt t="29418" x="5153025" y="4105275"/>
          <p14:tracePt t="29427" x="5178425" y="4105275"/>
          <p14:tracePt t="29432" x="5191125" y="4105275"/>
          <p14:tracePt t="29438" x="5203825" y="4105275"/>
          <p14:tracePt t="29447" x="5216525" y="4105275"/>
          <p14:tracePt t="29451" x="5229225" y="4105275"/>
          <p14:tracePt t="29457" x="5241925" y="4105275"/>
          <p14:tracePt t="29469" x="5265738" y="4105275"/>
          <p14:tracePt t="29472" x="5291138" y="4105275"/>
          <p14:tracePt t="29480" x="5303838" y="4105275"/>
          <p14:tracePt t="29484" x="5316538" y="4105275"/>
          <p14:tracePt t="29490" x="5329238" y="4105275"/>
          <p14:tracePt t="29501" x="5341938" y="4092575"/>
          <p14:tracePt t="29504" x="5365750" y="4092575"/>
          <p14:tracePt t="29513" x="5378450" y="4092575"/>
          <p14:tracePt t="29517" x="5403850" y="4092575"/>
          <p14:tracePt t="29522" x="5416550" y="4092575"/>
          <p14:tracePt t="29532" x="5429250" y="4092575"/>
          <p14:tracePt t="29544" x="5441950" y="4079875"/>
          <p14:tracePt t="29555" x="5454650" y="4079875"/>
          <p14:tracePt t="29565" x="5465763" y="4079875"/>
          <p14:tracePt t="29570" x="5478463" y="4079875"/>
          <p14:tracePt t="29574" x="5491163" y="4067175"/>
          <p14:tracePt t="29583" x="5503863" y="4067175"/>
          <p14:tracePt t="29586" x="5516563" y="4067175"/>
          <p14:tracePt t="29595" x="5516563" y="4054475"/>
          <p14:tracePt t="29599" x="5541963" y="4054475"/>
          <p14:tracePt t="29607" x="5554663" y="4054475"/>
          <p14:tracePt t="29616" x="5565775" y="4041775"/>
          <p14:tracePt t="29620" x="5591175" y="4029075"/>
          <p14:tracePt t="29632" x="5616575" y="4029075"/>
          <p14:tracePt t="29639" x="5616575" y="4017963"/>
          <p14:tracePt t="29646" x="5629275" y="4005263"/>
          <p14:tracePt t="29651" x="5641975" y="4005263"/>
          <p14:tracePt t="29664" x="5654675" y="4005263"/>
          <p14:tracePt t="29668" x="5654675" y="3992563"/>
          <p14:tracePt t="29672" x="5665788" y="3992563"/>
          <p14:tracePt t="29692" x="5665788" y="3979863"/>
          <p14:tracePt t="29699" x="5678488" y="3979863"/>
          <p14:tracePt t="29716" x="5691188" y="3979863"/>
          <p14:tracePt t="29730" x="5703888" y="3967163"/>
          <p14:tracePt t="29749" x="5716588" y="3967163"/>
          <p14:tracePt t="29765" x="5729288" y="3954463"/>
          <p14:tracePt t="29781" x="5741988" y="3954463"/>
          <p14:tracePt t="29788" x="5754688" y="3954463"/>
          <p14:tracePt t="30063" x="0" y="0"/>
        </p14:tracePtLst>
        <p14:tracePtLst>
          <p14:tracePt t="33442" x="2127250" y="1601788"/>
          <p14:tracePt t="33612" x="2138363" y="1601788"/>
          <p14:tracePt t="33618" x="2151063" y="1601788"/>
          <p14:tracePt t="33623" x="2176463" y="1601788"/>
          <p14:tracePt t="33629" x="2201863" y="1601788"/>
          <p14:tracePt t="33640" x="2214563" y="1601788"/>
          <p14:tracePt t="33643" x="2227263" y="1601788"/>
          <p14:tracePt t="33650" x="2251075" y="1601788"/>
          <p14:tracePt t="33661" x="2263775" y="1601788"/>
          <p14:tracePt t="33668" x="2276475" y="1601788"/>
          <p14:tracePt t="33677" x="2289175" y="1601788"/>
          <p14:tracePt t="33680" x="2301875" y="1601788"/>
          <p14:tracePt t="33689" x="2314575" y="1601788"/>
          <p14:tracePt t="33693" x="2327275" y="1601788"/>
          <p14:tracePt t="33701" x="2338388" y="1589088"/>
          <p14:tracePt t="33716" x="2351088" y="1589088"/>
          <p14:tracePt t="33730" x="2363788" y="1589088"/>
          <p14:tracePt t="33733" x="2401888" y="1589088"/>
          <p14:tracePt t="33740" x="2414588" y="1589088"/>
          <p14:tracePt t="33749" x="2427288" y="1589088"/>
          <p14:tracePt t="33759" x="2439988" y="1589088"/>
          <p14:tracePt t="33764" x="2451100" y="1589088"/>
          <p14:tracePt t="33780" x="2463800" y="1589088"/>
          <p14:tracePt t="33791" x="2476500" y="1589088"/>
          <p14:tracePt t="33805" x="2489200" y="1589088"/>
          <p14:tracePt t="33811" x="2501900" y="1576388"/>
          <p14:tracePt t="33817" x="2514600" y="1576388"/>
          <p14:tracePt t="33829" x="2527300" y="1576388"/>
          <p14:tracePt t="33849" x="2540000" y="1576388"/>
          <p14:tracePt t="33870" x="2551113" y="1576388"/>
          <p14:tracePt t="33888" x="2563813" y="1576388"/>
          <p14:tracePt t="33952" x="2576513" y="1576388"/>
          <p14:tracePt t="34097" x="0" y="0"/>
        </p14:tracePtLst>
        <p14:tracePtLst>
          <p14:tracePt t="35205" x="2038350" y="2503488"/>
          <p14:tracePt t="35251" x="2051050" y="2503488"/>
          <p14:tracePt t="35272" x="2063750" y="2503488"/>
          <p14:tracePt t="35279" x="2076450" y="2503488"/>
          <p14:tracePt t="35304" x="2089150" y="2503488"/>
          <p14:tracePt t="35317" x="2101850" y="2503488"/>
          <p14:tracePt t="35329" x="2114550" y="2503488"/>
          <p14:tracePt t="35335" x="2127250" y="2503488"/>
          <p14:tracePt t="35342" x="2138363" y="2503488"/>
          <p14:tracePt t="35358" x="2151063" y="2503488"/>
          <p14:tracePt t="35361" x="2163763" y="2503488"/>
          <p14:tracePt t="35373" x="2176463" y="2503488"/>
          <p14:tracePt t="35375" x="2189163" y="2503488"/>
          <p14:tracePt t="35381" x="2201863" y="2516188"/>
          <p14:tracePt t="35390" x="2214563" y="2516188"/>
          <p14:tracePt t="35401" x="2238375" y="2516188"/>
          <p14:tracePt t="35407" x="2251075" y="2527300"/>
          <p14:tracePt t="35414" x="2263775" y="2527300"/>
          <p14:tracePt t="35428" x="2276475" y="2527300"/>
          <p14:tracePt t="35438" x="2289175" y="2527300"/>
          <p14:tracePt t="35446" x="2301875" y="2527300"/>
          <p14:tracePt t="35453" x="2314575" y="2527300"/>
          <p14:tracePt t="35471" x="2327275" y="2527300"/>
          <p14:tracePt t="35486" x="2338388" y="2527300"/>
          <p14:tracePt t="35498" x="2351088" y="2527300"/>
          <p14:tracePt t="35508" x="2363788" y="2527300"/>
          <p14:tracePt t="35519" x="2376488" y="2527300"/>
          <p14:tracePt t="35532" x="2389188" y="2527300"/>
          <p14:tracePt t="35551" x="2401888" y="2527300"/>
          <p14:tracePt t="35556" x="2414588" y="2527300"/>
          <p14:tracePt t="35589" x="2427288" y="2527300"/>
          <p14:tracePt t="35621" x="2439988" y="2527300"/>
          <p14:tracePt t="35712" x="2451100" y="2527300"/>
          <p14:tracePt t="35732" x="2463800" y="2527300"/>
          <p14:tracePt t="36188" x="2451100" y="2527300"/>
          <p14:tracePt t="36196" x="2451100" y="2540000"/>
          <p14:tracePt t="36202" x="2439988" y="2540000"/>
          <p14:tracePt t="36212" x="2427288" y="2540000"/>
          <p14:tracePt t="36225" x="2414588" y="2540000"/>
          <p14:tracePt t="36234" x="2401888" y="2540000"/>
          <p14:tracePt t="36257" x="2389188" y="2540000"/>
          <p14:tracePt t="36290" x="2376488" y="2540000"/>
          <p14:tracePt t="36308" x="2363788" y="2540000"/>
          <p14:tracePt t="36322" x="2351088" y="2540000"/>
          <p14:tracePt t="36336" x="2338388" y="2540000"/>
          <p14:tracePt t="36354" x="2327275" y="2540000"/>
          <p14:tracePt t="36367" x="2314575" y="2540000"/>
          <p14:tracePt t="36372" x="2301875" y="2540000"/>
          <p14:tracePt t="36402" x="2289175" y="2540000"/>
          <p14:tracePt t="36431" x="2276475" y="2540000"/>
          <p14:tracePt t="36443" x="2263775" y="2540000"/>
          <p14:tracePt t="36457" x="2251075" y="2540000"/>
          <p14:tracePt t="36477" x="2238375" y="2540000"/>
          <p14:tracePt t="36552" x="2227263" y="2540000"/>
          <p14:tracePt t="36585" x="2214563" y="2540000"/>
          <p14:tracePt t="36608" x="2201863" y="2540000"/>
          <p14:tracePt t="36612" x="2201863" y="2527300"/>
          <p14:tracePt t="36664" x="2189163" y="2527300"/>
          <p14:tracePt t="36715" x="2189163" y="2516188"/>
          <p14:tracePt t="36721" x="2176463" y="2516188"/>
          <p14:tracePt t="36773" x="2176463" y="2503488"/>
          <p14:tracePt t="36783" x="2163763" y="2503488"/>
          <p14:tracePt t="36802" x="2151063" y="2503488"/>
          <p14:tracePt t="36980" x="2163763" y="2503488"/>
          <p14:tracePt t="36994" x="2176463" y="2503488"/>
          <p14:tracePt t="37013" x="2189163" y="2503488"/>
          <p14:tracePt t="37027" x="2201863" y="2503488"/>
          <p14:tracePt t="37036" x="2214563" y="2516188"/>
          <p14:tracePt t="37053" x="2227263" y="2516188"/>
          <p14:tracePt t="37085" x="2238375" y="2516188"/>
          <p14:tracePt t="37096" x="2251075" y="2516188"/>
          <p14:tracePt t="37105" x="2263775" y="2516188"/>
          <p14:tracePt t="37135" x="2276475" y="2516188"/>
          <p14:tracePt t="37193" x="2289175" y="2516188"/>
          <p14:tracePt t="37278" x="0" y="0"/>
        </p14:tracePtLst>
        <p14:tracePtLst>
          <p14:tracePt t="40403" x="6580188" y="1576388"/>
          <p14:tracePt t="40698" x="6592888" y="1576388"/>
          <p14:tracePt t="40718" x="6604000" y="1576388"/>
          <p14:tracePt t="40728" x="6616700" y="1576388"/>
          <p14:tracePt t="40738" x="6616700" y="1589088"/>
          <p14:tracePt t="40750" x="6629400" y="1589088"/>
          <p14:tracePt t="40776" x="6642100" y="1589088"/>
          <p14:tracePt t="40796" x="6642100" y="1601788"/>
          <p14:tracePt t="40803" x="6654800" y="1601788"/>
          <p14:tracePt t="40815" x="6667500" y="1601788"/>
          <p14:tracePt t="40842" x="6680200" y="1614488"/>
          <p14:tracePt t="40854" x="6692900" y="1614488"/>
          <p14:tracePt t="40873" x="6704013" y="1614488"/>
          <p14:tracePt t="40880" x="6716713" y="1614488"/>
          <p14:tracePt t="40906" x="6729413" y="1614488"/>
          <p14:tracePt t="40925" x="6742113" y="1627188"/>
          <p14:tracePt t="40942" x="6754813" y="1627188"/>
          <p14:tracePt t="40946" x="6767513" y="1627188"/>
          <p14:tracePt t="40964" x="6780213" y="1627188"/>
          <p14:tracePt t="40978" x="6792913" y="1627188"/>
          <p14:tracePt t="40997" x="6805613" y="1627188"/>
          <p14:tracePt t="41004" x="6805613" y="1639888"/>
          <p14:tracePt t="41011" x="6816725" y="1639888"/>
          <p14:tracePt t="41021" x="6829425" y="1639888"/>
          <p14:tracePt t="41033" x="6842125" y="1639888"/>
          <p14:tracePt t="41045" x="6854825" y="1639888"/>
          <p14:tracePt t="41065" x="6880225" y="1639888"/>
          <p14:tracePt t="41070" x="6892925" y="1639888"/>
          <p14:tracePt t="41084" x="6905625" y="1639888"/>
          <p14:tracePt t="41089" x="6916738" y="1639888"/>
          <p14:tracePt t="41102" x="6929438" y="1639888"/>
          <p14:tracePt t="41110" x="6954838" y="1639888"/>
          <p14:tracePt t="41115" x="6967538" y="1627188"/>
          <p14:tracePt t="41122" x="6980238" y="1627188"/>
          <p14:tracePt t="41130" x="7005638" y="1627188"/>
          <p14:tracePt t="41135" x="7005638" y="1614488"/>
          <p14:tracePt t="41148" x="7016750" y="1614488"/>
          <p14:tracePt t="41151" x="7042150" y="1614488"/>
          <p14:tracePt t="41154" x="7042150" y="1601788"/>
          <p14:tracePt t="41162" x="7067550" y="1601788"/>
          <p14:tracePt t="41167" x="7067550" y="1589088"/>
          <p14:tracePt t="41180" x="7080250" y="1589088"/>
          <p14:tracePt t="41186" x="7092950" y="1589088"/>
          <p14:tracePt t="41188" x="7105650" y="1576388"/>
          <p14:tracePt t="41199" x="7118350" y="1576388"/>
          <p14:tracePt t="41215" x="7129463" y="1563688"/>
          <p14:tracePt t="41219" x="7142163" y="1552575"/>
          <p14:tracePt t="41227" x="7154863" y="1539875"/>
          <p14:tracePt t="41239" x="7167563" y="1539875"/>
          <p14:tracePt t="41252" x="7167563" y="1527175"/>
          <p14:tracePt t="41262" x="7180263" y="1527175"/>
          <p14:tracePt t="41464" x="7167563" y="1527175"/>
          <p14:tracePt t="41693" x="0" y="0"/>
        </p14:tracePtLst>
        <p14:tracePtLst>
          <p14:tracePt t="42641" x="6492875" y="2616200"/>
          <p14:tracePt t="42713" x="6503988" y="2616200"/>
          <p14:tracePt t="42746" x="6516688" y="2616200"/>
          <p14:tracePt t="42760" x="6529388" y="2616200"/>
          <p14:tracePt t="42766" x="6542088" y="2627313"/>
          <p14:tracePt t="42775" x="6554788" y="2627313"/>
          <p14:tracePt t="42782" x="6567488" y="2627313"/>
          <p14:tracePt t="42786" x="6580188" y="2627313"/>
          <p14:tracePt t="42793" x="6592888" y="2627313"/>
          <p14:tracePt t="42801" x="6592888" y="2640013"/>
          <p14:tracePt t="42809" x="6604000" y="2640013"/>
          <p14:tracePt t="42816" x="6616700" y="2652713"/>
          <p14:tracePt t="42818" x="6629400" y="2652713"/>
          <p14:tracePt t="42829" x="6642100" y="2652713"/>
          <p14:tracePt t="42845" x="6654800" y="2652713"/>
          <p14:tracePt t="42850" x="6667500" y="2652713"/>
          <p14:tracePt t="42862" x="6680200" y="2665413"/>
          <p14:tracePt t="42880" x="6692900" y="2665413"/>
          <p14:tracePt t="42900" x="6716713" y="2665413"/>
          <p14:tracePt t="42901" x="6729413" y="2665413"/>
          <p14:tracePt t="42913" x="6754813" y="2665413"/>
          <p14:tracePt t="42927" x="6767513" y="2665413"/>
          <p14:tracePt t="42934" x="6780213" y="2665413"/>
          <p14:tracePt t="42942" x="6792913" y="2665413"/>
          <p14:tracePt t="42951" x="6805613" y="2665413"/>
          <p14:tracePt t="42959" x="6816725" y="2665413"/>
          <p14:tracePt t="42974" x="6829425" y="2665413"/>
          <p14:tracePt t="42977" x="6842125" y="2665413"/>
          <p14:tracePt t="42992" x="6854825" y="2665413"/>
          <p14:tracePt t="43006" x="6867525" y="2665413"/>
          <p14:tracePt t="43032" x="6880225" y="2665413"/>
          <p14:tracePt t="43043" x="6892925" y="2665413"/>
          <p14:tracePt t="43070" x="6905625" y="2665413"/>
          <p14:tracePt t="43080" x="6916738" y="2665413"/>
          <p14:tracePt t="43086" x="6929438" y="2652713"/>
          <p14:tracePt t="43095" x="6942138" y="2652713"/>
          <p14:tracePt t="43109" x="6954838" y="2640013"/>
          <p14:tracePt t="43112" x="6967538" y="2640013"/>
          <p14:tracePt t="43119" x="6980238" y="2640013"/>
          <p14:tracePt t="43143" x="6992938" y="2640013"/>
          <p14:tracePt t="43288" x="7005638" y="2640013"/>
          <p14:tracePt t="43320" x="7005638" y="2627313"/>
          <p14:tracePt t="43334" x="7029450" y="2603500"/>
          <p14:tracePt t="43341" x="7042150" y="2578100"/>
          <p14:tracePt t="43346" x="7054850" y="2578100"/>
          <p14:tracePt t="43352" x="7054850" y="2565400"/>
          <p14:tracePt t="43362" x="7067550" y="2552700"/>
          <p14:tracePt t="43619" x="0" y="0"/>
        </p14:tracePtLst>
        <p14:tracePtLst>
          <p14:tracePt t="44903" x="5153025" y="2552700"/>
          <p14:tracePt t="44982" x="5141913" y="2565400"/>
          <p14:tracePt t="44990" x="5129213" y="2565400"/>
          <p14:tracePt t="45001" x="5103813" y="2565400"/>
          <p14:tracePt t="45013" x="5091113" y="2565400"/>
          <p14:tracePt t="45021" x="5078413" y="2578100"/>
          <p14:tracePt t="45027" x="5065713" y="2578100"/>
          <p14:tracePt t="45037" x="5053013" y="2590800"/>
          <p14:tracePt t="45040" x="5040313" y="2590800"/>
          <p14:tracePt t="45049" x="5029200" y="2590800"/>
          <p14:tracePt t="45054" x="5016500" y="2590800"/>
          <p14:tracePt t="45075" x="4991100" y="2590800"/>
          <p14:tracePt t="45077" x="4965700" y="2603500"/>
          <p14:tracePt t="45079" x="4953000" y="2603500"/>
          <p14:tracePt t="45088" x="4940300" y="2603500"/>
          <p14:tracePt t="45092" x="4916488" y="2603500"/>
          <p14:tracePt t="45099" x="4903788" y="2603500"/>
          <p14:tracePt t="45105" x="4891088" y="2603500"/>
          <p14:tracePt t="45111" x="4865688" y="2603500"/>
          <p14:tracePt t="45119" x="4852988" y="2603500"/>
          <p14:tracePt t="45133" x="4829175" y="2603500"/>
          <p14:tracePt t="45138" x="4816475" y="2603500"/>
          <p14:tracePt t="45142" x="4791075" y="2603500"/>
          <p14:tracePt t="45153" x="4765675" y="2590800"/>
          <p14:tracePt t="45170" x="4716463" y="2565400"/>
          <p14:tracePt t="45177" x="4691063" y="2540000"/>
          <p14:tracePt t="45182" x="4678363" y="2516188"/>
          <p14:tracePt t="45190" x="4665663" y="2516188"/>
          <p14:tracePt t="45196" x="4665663" y="2503488"/>
          <p14:tracePt t="45208" x="4652963" y="2490788"/>
          <p14:tracePt t="45214" x="4640263" y="2478088"/>
          <p14:tracePt t="45232" x="4640263" y="2465388"/>
          <p14:tracePt t="45241" x="4627563" y="2465388"/>
          <p14:tracePt t="45246" x="4627563" y="2452688"/>
          <p14:tracePt t="45266" x="4616450" y="2452688"/>
          <p14:tracePt t="45284" x="4603750" y="2452688"/>
          <p14:tracePt t="45296" x="4591050" y="2452688"/>
          <p14:tracePt t="45577" x="4578350" y="2452688"/>
          <p14:tracePt t="45585" x="4565650" y="2452688"/>
          <p14:tracePt t="45598" x="4552950" y="2452688"/>
          <p14:tracePt t="45609" x="4540250" y="2439988"/>
          <p14:tracePt t="45617" x="4527550" y="2439988"/>
          <p14:tracePt t="45624" x="4503738" y="2427288"/>
          <p14:tracePt t="45630" x="4491038" y="2427288"/>
          <p14:tracePt t="45638" x="4465638" y="2403475"/>
          <p14:tracePt t="45648" x="4452938" y="2390775"/>
          <p14:tracePt t="45661" x="4427538" y="2378075"/>
          <p14:tracePt t="45663" x="4416425" y="2365375"/>
          <p14:tracePt t="45672" x="4391025" y="2352675"/>
          <p14:tracePt t="45675" x="4378325" y="2303463"/>
          <p14:tracePt t="45681" x="4352925" y="2278063"/>
          <p14:tracePt t="45689" x="4340225" y="2227263"/>
          <p14:tracePt t="45693" x="4314825" y="2165350"/>
          <p14:tracePt t="45702" x="4303713" y="2139950"/>
          <p14:tracePt t="45710" x="4278313" y="2089150"/>
          <p14:tracePt t="45713" x="4278313" y="2052638"/>
          <p14:tracePt t="45721" x="4265613" y="1978025"/>
          <p14:tracePt t="45726" x="4265613" y="1927225"/>
          <p14:tracePt t="45733" x="4252913" y="1876425"/>
          <p14:tracePt t="45741" x="4252913" y="1839913"/>
          <p14:tracePt t="45748" x="4240213" y="1801813"/>
          <p14:tracePt t="45756" x="4240213" y="1776413"/>
          <p14:tracePt t="45761" x="4240213" y="1739900"/>
          <p14:tracePt t="45764" x="4240213" y="1701800"/>
          <p14:tracePt t="45775" x="4240213" y="1676400"/>
          <p14:tracePt t="45778" x="4240213" y="1639888"/>
          <p14:tracePt t="45789" x="4240213" y="1589088"/>
          <p14:tracePt t="45797" x="4240213" y="1576388"/>
          <p14:tracePt t="45804" x="4240213" y="1539875"/>
          <p14:tracePt t="45810" x="4240213" y="1501775"/>
          <p14:tracePt t="45823" x="4265613" y="1414463"/>
          <p14:tracePt t="45829" x="4278313" y="1389063"/>
          <p14:tracePt t="45840" x="4291013" y="1363663"/>
          <p14:tracePt t="45843" x="4303713" y="1350963"/>
          <p14:tracePt t="45854" x="4314825" y="1314450"/>
          <p14:tracePt t="45858" x="4327525" y="1301750"/>
          <p14:tracePt t="45862" x="4352925" y="1276350"/>
          <p14:tracePt t="45893" x="4403725" y="1227138"/>
          <p14:tracePt t="46192" x="4403725" y="1214438"/>
          <p14:tracePt t="46200" x="4416425" y="1214438"/>
          <p14:tracePt t="46205" x="4427538" y="1214438"/>
          <p14:tracePt t="46212" x="4440238" y="1189038"/>
          <p14:tracePt t="46218" x="4465638" y="1176338"/>
          <p14:tracePt t="46229" x="4503738" y="1150938"/>
          <p14:tracePt t="46231" x="4540250" y="1125538"/>
          <p14:tracePt t="46248" x="4578350" y="1076325"/>
          <p14:tracePt t="46253" x="4616450" y="1063625"/>
          <p14:tracePt t="46258" x="4627563" y="1050925"/>
          <p14:tracePt t="46290" x="4678363" y="1014413"/>
          <p14:tracePt t="46309" x="4691063" y="1014413"/>
          <p14:tracePt t="46322" x="4703763" y="1001713"/>
          <p14:tracePt t="46342" x="4716463" y="1001713"/>
          <p14:tracePt t="46351" x="4727575" y="1001713"/>
          <p14:tracePt t="46355" x="4727575" y="989013"/>
          <p14:tracePt t="46361" x="4740275" y="989013"/>
          <p14:tracePt t="46370" x="4752975" y="989013"/>
          <p14:tracePt t="46379" x="4765675" y="989013"/>
          <p14:tracePt t="46386" x="4778375" y="989013"/>
          <p14:tracePt t="46406" x="4791075" y="989013"/>
          <p14:tracePt t="46418" x="4803775" y="989013"/>
          <p14:tracePt t="46440" x="4829175" y="1001713"/>
          <p14:tracePt t="46445" x="4829175" y="1014413"/>
          <p14:tracePt t="46451" x="4840288" y="1025525"/>
          <p14:tracePt t="46457" x="4852988" y="1050925"/>
          <p14:tracePt t="46471" x="4852988" y="1063625"/>
          <p14:tracePt t="46478" x="4865688" y="1089025"/>
          <p14:tracePt t="46480" x="4891088" y="1125538"/>
          <p14:tracePt t="46485" x="4891088" y="1138238"/>
          <p14:tracePt t="46491" x="4891088" y="1163638"/>
          <p14:tracePt t="46496" x="4903788" y="1189038"/>
          <p14:tracePt t="46503" x="4903788" y="1214438"/>
          <p14:tracePt t="46509" x="4916488" y="1238250"/>
          <p14:tracePt t="46518" x="4916488" y="1263650"/>
          <p14:tracePt t="46522" x="4929188" y="1301750"/>
          <p14:tracePt t="46529" x="4929188" y="1339850"/>
          <p14:tracePt t="46537" x="4940300" y="1350963"/>
          <p14:tracePt t="46542" x="4940300" y="1376363"/>
          <p14:tracePt t="46551" x="4953000" y="1414463"/>
          <p14:tracePt t="46557" x="4953000" y="1439863"/>
          <p14:tracePt t="46561" x="4953000" y="1463675"/>
          <p14:tracePt t="46568" x="4953000" y="1476375"/>
          <p14:tracePt t="46575" x="4965700" y="1501775"/>
          <p14:tracePt t="46580" x="4978400" y="1527175"/>
          <p14:tracePt t="46592" x="4991100" y="1552575"/>
          <p14:tracePt t="46595" x="4991100" y="1576388"/>
          <p14:tracePt t="46607" x="4991100" y="1601788"/>
          <p14:tracePt t="46613" x="5003800" y="1614488"/>
          <p14:tracePt t="46624" x="5016500" y="1627188"/>
          <p14:tracePt t="46627" x="5016500" y="1639888"/>
          <p14:tracePt t="46630" x="5016500" y="1652588"/>
          <p14:tracePt t="46638" x="5029200" y="1663700"/>
          <p14:tracePt t="46641" x="5029200" y="1689100"/>
          <p14:tracePt t="46646" x="5040313" y="1714500"/>
          <p14:tracePt t="46653" x="5040313" y="1727200"/>
          <p14:tracePt t="46659" x="5040313" y="1752600"/>
          <p14:tracePt t="46671" x="5040313" y="1776413"/>
          <p14:tracePt t="46678" x="5053013" y="1801813"/>
          <p14:tracePt t="46692" x="5053013" y="1814513"/>
          <p14:tracePt t="46697" x="5053013" y="1839913"/>
          <p14:tracePt t="46705" x="5053013" y="1865313"/>
          <p14:tracePt t="46709" x="5053013" y="1889125"/>
          <p14:tracePt t="46718" x="5053013" y="1901825"/>
          <p14:tracePt t="46725" x="5053013" y="1914525"/>
          <p14:tracePt t="46730" x="5053013" y="1939925"/>
          <p14:tracePt t="46742" x="5053013" y="1965325"/>
          <p14:tracePt t="46758" x="5040313" y="1978025"/>
          <p14:tracePt t="46770" x="5040313" y="1989138"/>
          <p14:tracePt t="46800" x="5040313" y="2001838"/>
          <p14:tracePt t="46813" x="5040313" y="2014538"/>
          <p14:tracePt t="46838" x="5029200" y="2014538"/>
          <p14:tracePt t="46844" x="5016500" y="2027238"/>
          <p14:tracePt t="46863" x="4991100" y="2027238"/>
          <p14:tracePt t="46871" x="4953000" y="2039938"/>
          <p14:tracePt t="46876" x="4929188" y="2039938"/>
          <p14:tracePt t="46889" x="4903788" y="2039938"/>
          <p14:tracePt t="46893" x="4891088" y="2039938"/>
          <p14:tracePt t="46895" x="4878388" y="2039938"/>
          <p14:tracePt t="46903" x="4865688" y="2039938"/>
          <p14:tracePt t="46913" x="4852988" y="2039938"/>
          <p14:tracePt t="46920" x="4840288" y="2039938"/>
          <p14:tracePt t="46926" x="4829175" y="2039938"/>
          <p14:tracePt t="46940" x="4816475" y="2039938"/>
          <p14:tracePt t="46952" x="4791075" y="2039938"/>
          <p14:tracePt t="46960" x="4778375" y="2039938"/>
          <p14:tracePt t="46969" x="4740275" y="2039938"/>
          <p14:tracePt t="46973" x="4703763" y="2039938"/>
          <p14:tracePt t="46977" x="4678363" y="2039938"/>
          <p14:tracePt t="46990" x="4652963" y="2039938"/>
          <p14:tracePt t="46992" x="4640263" y="2039938"/>
          <p14:tracePt t="47004" x="4627563" y="2039938"/>
          <p14:tracePt t="47007" x="4603750" y="2039938"/>
          <p14:tracePt t="47013" x="4565650" y="2027238"/>
          <p14:tracePt t="47023" x="4527550" y="2001838"/>
          <p14:tracePt t="47026" x="4478338" y="1989138"/>
          <p14:tracePt t="47029" x="4465638" y="1978025"/>
          <p14:tracePt t="47038" x="4452938" y="1965325"/>
          <p14:tracePt t="47042" x="4427538" y="1952625"/>
          <p14:tracePt t="47055" x="4416425" y="1952625"/>
          <p14:tracePt t="47071" x="4403725" y="1939925"/>
          <p14:tracePt t="47075" x="4391025" y="1939925"/>
          <p14:tracePt t="47091" x="4378325" y="1914525"/>
          <p14:tracePt t="47094" x="4378325" y="1901825"/>
          <p14:tracePt t="47104" x="4365625" y="1889125"/>
          <p14:tracePt t="47108" x="4352925" y="1889125"/>
          <p14:tracePt t="47117" x="4352925" y="1865313"/>
          <p14:tracePt t="47123" x="4340225" y="1865313"/>
          <p14:tracePt t="47127" x="4340225" y="1852613"/>
          <p14:tracePt t="47136" x="4340225" y="1827213"/>
          <p14:tracePt t="47140" x="4340225" y="1801813"/>
          <p14:tracePt t="47155" x="4327525" y="1776413"/>
          <p14:tracePt t="47157" x="4327525" y="1752600"/>
          <p14:tracePt t="47160" x="4327525" y="1727200"/>
          <p14:tracePt t="47168" x="4327525" y="1714500"/>
          <p14:tracePt t="47172" x="4327525" y="1701800"/>
          <p14:tracePt t="47179" x="4327525" y="1676400"/>
          <p14:tracePt t="47186" x="4327525" y="1652588"/>
          <p14:tracePt t="47192" x="4327525" y="1639888"/>
          <p14:tracePt t="47201" x="4327525" y="1627188"/>
          <p14:tracePt t="47206" x="4340225" y="1601788"/>
          <p14:tracePt t="47213" x="4352925" y="1552575"/>
          <p14:tracePt t="47219" x="4352925" y="1527175"/>
          <p14:tracePt t="47224" x="4365625" y="1514475"/>
          <p14:tracePt t="47236" x="4391025" y="1476375"/>
          <p14:tracePt t="47241" x="4391025" y="1450975"/>
          <p14:tracePt t="47245" x="4416425" y="1414463"/>
          <p14:tracePt t="47251" x="4427538" y="1389063"/>
          <p14:tracePt t="47256" x="4452938" y="1339850"/>
          <p14:tracePt t="47289" x="4516438" y="1214438"/>
          <p14:tracePt t="47294" x="0" y="0"/>
        </p14:tracePtLst>
        <p14:tracePtLst>
          <p14:tracePt t="72634" x="5029200" y="5456238"/>
          <p14:tracePt t="73099" x="5029200" y="5468938"/>
          <p14:tracePt t="73116" x="5053013" y="5481638"/>
          <p14:tracePt t="73127" x="5065713" y="5481638"/>
          <p14:tracePt t="73138" x="5078413" y="5481638"/>
          <p14:tracePt t="73145" x="5091113" y="5481638"/>
          <p14:tracePt t="73152" x="5091113" y="5494338"/>
          <p14:tracePt t="73162" x="5103813" y="5494338"/>
          <p14:tracePt t="73181" x="5116513" y="5507038"/>
          <p14:tracePt t="73198" x="5141913" y="5507038"/>
          <p14:tracePt t="73210" x="5153025" y="5507038"/>
          <p14:tracePt t="73221" x="5165725" y="5518150"/>
          <p14:tracePt t="73226" x="5178425" y="5518150"/>
          <p14:tracePt t="73241" x="5191125" y="5530850"/>
          <p14:tracePt t="73255" x="5203825" y="5530850"/>
          <p14:tracePt t="73260" x="5216525" y="5530850"/>
          <p14:tracePt t="73271" x="5229225" y="5530850"/>
          <p14:tracePt t="73274" x="5241925" y="5530850"/>
          <p14:tracePt t="73279" x="5241925" y="5543550"/>
          <p14:tracePt t="73289" x="5265738" y="5543550"/>
          <p14:tracePt t="73305" x="5278438" y="5543550"/>
          <p14:tracePt t="73311" x="5291138" y="5543550"/>
          <p14:tracePt t="73318" x="5303838" y="5543550"/>
          <p14:tracePt t="73327" x="5316538" y="5543550"/>
          <p14:tracePt t="73334" x="5329238" y="5543550"/>
          <p14:tracePt t="73337" x="5341938" y="5543550"/>
          <p14:tracePt t="73343" x="5353050" y="5543550"/>
          <p14:tracePt t="73352" x="5365750" y="5543550"/>
          <p14:tracePt t="73359" x="5378450" y="5543550"/>
          <p14:tracePt t="73366" x="5403850" y="5543550"/>
          <p14:tracePt t="73369" x="5416550" y="5556250"/>
          <p14:tracePt t="73375" x="5429250" y="5556250"/>
          <p14:tracePt t="73387" x="5454650" y="5556250"/>
          <p14:tracePt t="73390" x="5465763" y="5556250"/>
          <p14:tracePt t="73402" x="5491163" y="5556250"/>
          <p14:tracePt t="73422" x="5516563" y="5568950"/>
          <p14:tracePt t="73428" x="5541963" y="5568950"/>
          <p14:tracePt t="73437" x="5554663" y="5568950"/>
          <p14:tracePt t="73441" x="5565775" y="5568950"/>
          <p14:tracePt t="73448" x="5578475" y="5568950"/>
          <p14:tracePt t="73455" x="5591175" y="5568950"/>
          <p14:tracePt t="73460" x="5603875" y="5568950"/>
          <p14:tracePt t="73469" x="5616575" y="5568950"/>
          <p14:tracePt t="73473" x="5629275" y="5568950"/>
          <p14:tracePt t="73483" x="5641975" y="5568950"/>
          <p14:tracePt t="73492" x="5665788" y="5568950"/>
          <p14:tracePt t="73506" x="5678488" y="5568950"/>
          <p14:tracePt t="73516" x="5691188" y="5568950"/>
          <p14:tracePt t="73520" x="5703888" y="5568950"/>
          <p14:tracePt t="73527" x="5716588" y="5568950"/>
          <p14:tracePt t="73534" x="5729288" y="5581650"/>
          <p14:tracePt t="73539" x="5741988" y="5581650"/>
          <p14:tracePt t="73545" x="5767388" y="5581650"/>
          <p14:tracePt t="73551" x="5791200" y="5581650"/>
          <p14:tracePt t="73556" x="5803900" y="5581650"/>
          <p14:tracePt t="73567" x="5816600" y="5581650"/>
          <p14:tracePt t="73571" x="5829300" y="5581650"/>
          <p14:tracePt t="73577" x="5854700" y="5581650"/>
          <p14:tracePt t="73588" x="5878513" y="5581650"/>
          <p14:tracePt t="73601" x="5891213" y="5581650"/>
          <p14:tracePt t="73604" x="5903913" y="5581650"/>
          <p14:tracePt t="73608" x="5916613" y="5581650"/>
          <p14:tracePt t="73616" x="5929313" y="5568950"/>
          <p14:tracePt t="73620" x="5942013" y="5568950"/>
          <p14:tracePt t="73626" x="5967413" y="5556250"/>
          <p14:tracePt t="73633" x="5978525" y="5556250"/>
          <p14:tracePt t="73640" x="5991225" y="5556250"/>
          <p14:tracePt t="73649" x="6016625" y="5543550"/>
          <p14:tracePt t="73653" x="6016625" y="5530850"/>
          <p14:tracePt t="73668" x="6029325" y="5530850"/>
          <p14:tracePt t="73674" x="6042025" y="5530850"/>
          <p14:tracePt t="73678" x="6042025" y="5518150"/>
          <p14:tracePt t="73684" x="6054725" y="5518150"/>
          <p14:tracePt t="73691" x="6054725" y="5507038"/>
          <p14:tracePt t="73704" x="6067425" y="5507038"/>
          <p14:tracePt t="73710" x="6067425" y="5494338"/>
          <p14:tracePt t="73717" x="6078538" y="5481638"/>
          <p14:tracePt t="73735" x="6078538" y="5468938"/>
          <p14:tracePt t="73742" x="6078538" y="5443538"/>
          <p14:tracePt t="73755" x="6078538" y="5430838"/>
          <p14:tracePt t="73775" x="6078538" y="5394325"/>
          <p14:tracePt t="73784" x="6078538" y="5381625"/>
          <p14:tracePt t="73790" x="6078538" y="5368925"/>
          <p14:tracePt t="73804" x="6078538" y="5343525"/>
          <p14:tracePt t="73809" x="6078538" y="5330825"/>
          <p14:tracePt t="73817" x="6078538" y="5305425"/>
          <p14:tracePt t="73819" x="6078538" y="5294313"/>
          <p14:tracePt t="73825" x="6067425" y="5281613"/>
          <p14:tracePt t="73836" x="6067425" y="5268913"/>
          <p14:tracePt t="73841" x="6067425" y="5256213"/>
          <p14:tracePt t="73844" x="6067425" y="5243513"/>
          <p14:tracePt t="73854" x="6054725" y="5218113"/>
          <p14:tracePt t="73867" x="6054725" y="5205413"/>
          <p14:tracePt t="73875" x="6029325" y="5181600"/>
          <p14:tracePt t="73889" x="6029325" y="5156200"/>
          <p14:tracePt t="73899" x="6016625" y="5143500"/>
          <p14:tracePt t="73903" x="6003925" y="5130800"/>
          <p14:tracePt t="73909" x="6003925" y="5118100"/>
          <p14:tracePt t="73917" x="6003925" y="5105400"/>
          <p14:tracePt t="73923" x="5991225" y="5092700"/>
          <p14:tracePt t="73941" x="5978525" y="5068888"/>
          <p14:tracePt t="73948" x="5967413" y="5056188"/>
          <p14:tracePt t="73953" x="5967413" y="5043488"/>
          <p14:tracePt t="73978" x="5954713" y="5030788"/>
          <p14:tracePt t="73987" x="5942013" y="5005388"/>
          <p14:tracePt t="73992" x="5929313" y="4992688"/>
          <p14:tracePt t="74004" x="5916613" y="4992688"/>
          <p14:tracePt t="74009" x="5916613" y="4981575"/>
          <p14:tracePt t="74015" x="5916613" y="4968875"/>
          <p14:tracePt t="74019" x="5903913" y="4968875"/>
          <p14:tracePt t="74024" x="5903913" y="4956175"/>
          <p14:tracePt t="74040" x="5891213" y="4956175"/>
          <p14:tracePt t="74042" x="5891213" y="4943475"/>
          <p14:tracePt t="74049" x="5867400" y="4943475"/>
          <p14:tracePt t="74052" x="5854700" y="4930775"/>
          <p14:tracePt t="74057" x="5842000" y="4918075"/>
          <p14:tracePt t="74065" x="5829300" y="4918075"/>
          <p14:tracePt t="74077" x="5778500" y="4918075"/>
          <p14:tracePt t="74083" x="5754688" y="4905375"/>
          <p14:tracePt t="74088" x="5716588" y="4905375"/>
          <p14:tracePt t="74094" x="5691188" y="4905375"/>
          <p14:tracePt t="74104" x="5678488" y="4905375"/>
          <p14:tracePt t="74109" x="5665788" y="4905375"/>
          <p14:tracePt t="74117" x="5654675" y="4905375"/>
          <p14:tracePt t="74121" x="5641975" y="4905375"/>
          <p14:tracePt t="74124" x="5629275" y="4905375"/>
          <p14:tracePt t="74139" x="5616575" y="4905375"/>
          <p14:tracePt t="74153" x="5603875" y="4905375"/>
          <p14:tracePt t="74173" x="5591175" y="4918075"/>
          <p14:tracePt t="74177" x="5578475" y="4918075"/>
          <p14:tracePt t="74184" x="5554663" y="4918075"/>
          <p14:tracePt t="74205" x="5478463" y="4956175"/>
          <p14:tracePt t="74210" x="5454650" y="4968875"/>
          <p14:tracePt t="74220" x="5441950" y="4981575"/>
          <p14:tracePt t="74241" x="5429250" y="4992688"/>
          <p14:tracePt t="74250" x="5416550" y="4992688"/>
          <p14:tracePt t="74253" x="5391150" y="5005388"/>
          <p14:tracePt t="74258" x="5391150" y="5018088"/>
          <p14:tracePt t="74267" x="5378450" y="5018088"/>
          <p14:tracePt t="74277" x="5365750" y="5030788"/>
          <p14:tracePt t="74284" x="5353050" y="5068888"/>
          <p14:tracePt t="74290" x="5316538" y="5092700"/>
          <p14:tracePt t="74299" x="5303838" y="5118100"/>
          <p14:tracePt t="74308" x="5278438" y="5143500"/>
          <p14:tracePt t="74317" x="5265738" y="5168900"/>
          <p14:tracePt t="74319" x="5253038" y="5181600"/>
          <p14:tracePt t="74323" x="5253038" y="5194300"/>
          <p14:tracePt t="74331" x="5253038" y="5205413"/>
          <p14:tracePt t="74335" x="5241925" y="5218113"/>
          <p14:tracePt t="74347" x="5241925" y="5230813"/>
          <p14:tracePt t="74352" x="5229225" y="5256213"/>
          <p14:tracePt t="74354" x="5229225" y="5268913"/>
          <p14:tracePt t="74362" x="5229225" y="5294313"/>
          <p14:tracePt t="74367" x="5229225" y="5318125"/>
          <p14:tracePt t="74387" x="5229225" y="5368925"/>
          <p14:tracePt t="74393" x="5229225" y="5394325"/>
          <p14:tracePt t="74398" x="5241925" y="5394325"/>
          <p14:tracePt t="74404" x="5241925" y="5418138"/>
          <p14:tracePt t="74415" x="5253038" y="5443538"/>
          <p14:tracePt t="74418" x="5253038" y="5456238"/>
          <p14:tracePt t="74425" x="5265738" y="5468938"/>
          <p14:tracePt t="74430" x="5265738" y="5494338"/>
          <p14:tracePt t="74442" x="5278438" y="5518150"/>
          <p14:tracePt t="74453" x="5278438" y="5530850"/>
          <p14:tracePt t="74457" x="5291138" y="5543550"/>
          <p14:tracePt t="74463" x="5303838" y="5556250"/>
          <p14:tracePt t="74473" x="5303838" y="5568950"/>
          <p14:tracePt t="74476" x="5316538" y="5581650"/>
          <p14:tracePt t="74481" x="5329238" y="5594350"/>
          <p14:tracePt t="74485" x="5341938" y="5607050"/>
          <p14:tracePt t="74491" x="5365750" y="5630863"/>
          <p14:tracePt t="74503" x="5391150" y="5643563"/>
          <p14:tracePt t="74515" x="5416550" y="5656263"/>
          <p14:tracePt t="74520" x="5429250" y="5668963"/>
          <p14:tracePt t="74524" x="5429250" y="5681663"/>
          <p14:tracePt t="74531" x="5441950" y="5681663"/>
          <p14:tracePt t="74540" x="5454650" y="5681663"/>
          <p14:tracePt t="74544" x="5465763" y="5694363"/>
          <p14:tracePt t="74554" x="5478463" y="5694363"/>
          <p14:tracePt t="74557" x="5491163" y="5694363"/>
          <p14:tracePt t="74565" x="5491163" y="5707063"/>
          <p14:tracePt t="74571" x="5503863" y="5707063"/>
          <p14:tracePt t="74588" x="5529263" y="5719763"/>
          <p14:tracePt t="74590" x="5554663" y="5719763"/>
          <p14:tracePt t="74602" x="5565775" y="5719763"/>
          <p14:tracePt t="74609" x="5578475" y="5732463"/>
          <p14:tracePt t="74621" x="5591175" y="5732463"/>
          <p14:tracePt t="74634" x="5603875" y="5732463"/>
          <p14:tracePt t="74654" x="5616575" y="5732463"/>
          <p14:tracePt t="74657" x="5641975" y="5732463"/>
          <p14:tracePt t="74670" x="5654675" y="5732463"/>
          <p14:tracePt t="74673" x="5665788" y="5732463"/>
          <p14:tracePt t="74683" x="5678488" y="5732463"/>
          <p14:tracePt t="74690" x="5691188" y="5732463"/>
          <p14:tracePt t="74693" x="5703888" y="5732463"/>
          <p14:tracePt t="74703" x="5716588" y="5732463"/>
          <p14:tracePt t="74705" x="5729288" y="5732463"/>
          <p14:tracePt t="74718" x="5754688" y="5732463"/>
          <p14:tracePt t="74733" x="5767388" y="5719763"/>
          <p14:tracePt t="74737" x="5791200" y="5707063"/>
          <p14:tracePt t="74747" x="5803900" y="5694363"/>
          <p14:tracePt t="74750" x="5829300" y="5681663"/>
          <p14:tracePt t="74768" x="5867400" y="5630863"/>
          <p14:tracePt t="74773" x="5891213" y="5607050"/>
          <p14:tracePt t="74782" x="5929313" y="5568950"/>
          <p14:tracePt t="74795" x="5991225" y="5481638"/>
          <p14:tracePt t="74801" x="6067425" y="5381625"/>
          <p14:tracePt t="74808" x="6103938" y="5343525"/>
          <p14:tracePt t="74815" x="6116638" y="5305425"/>
          <p14:tracePt t="74824" x="6142038" y="5281613"/>
          <p14:tracePt t="74836" x="6167438" y="5230813"/>
          <p14:tracePt t="74852" x="6167438" y="5218113"/>
          <p14:tracePt t="74856" x="6167438" y="5205413"/>
          <p14:tracePt t="74865" x="6167438" y="5194300"/>
          <p14:tracePt t="74868" x="6180138" y="5194300"/>
          <p14:tracePt t="74873" x="6180138" y="5181600"/>
          <p14:tracePt t="74886" x="6180138" y="5168900"/>
          <p14:tracePt t="74899" x="6180138" y="5156200"/>
          <p14:tracePt t="74904" x="6180138" y="5143500"/>
          <p14:tracePt t="74917" x="6180138" y="5130800"/>
          <p14:tracePt t="74932" x="6180138" y="5118100"/>
          <p14:tracePt t="74937" x="6180138" y="5105400"/>
          <p14:tracePt t="74957" x="6167438" y="5092700"/>
          <p14:tracePt t="74969" x="6142038" y="5068888"/>
          <p14:tracePt t="74986" x="6129338" y="5043488"/>
          <p14:tracePt t="74992" x="6116638" y="5018088"/>
          <p14:tracePt t="75001" x="6103938" y="5018088"/>
          <p14:tracePt t="75005" x="6103938" y="4992688"/>
          <p14:tracePt t="75008" x="6078538" y="4992688"/>
          <p14:tracePt t="75017" x="6078538" y="4981575"/>
          <p14:tracePt t="75024" x="6067425" y="4981575"/>
          <p14:tracePt t="75039" x="6054725" y="4968875"/>
          <p14:tracePt t="75042" x="6042025" y="4943475"/>
          <p14:tracePt t="75050" x="6029325" y="4930775"/>
          <p14:tracePt t="75055" x="6003925" y="4918075"/>
          <p14:tracePt t="75064" x="5991225" y="4905375"/>
          <p14:tracePt t="75073" x="5954713" y="4879975"/>
          <p14:tracePt t="75082" x="5942013" y="4879975"/>
          <p14:tracePt t="75089" x="5929313" y="4879975"/>
          <p14:tracePt t="75097" x="5916613" y="4879975"/>
          <p14:tracePt t="75100" x="5903913" y="4868863"/>
          <p14:tracePt t="75106" x="5878513" y="4868863"/>
          <p14:tracePt t="75122" x="5854700" y="4868863"/>
          <p14:tracePt t="75132" x="5854700" y="4856163"/>
          <p14:tracePt t="75137" x="5842000" y="4856163"/>
          <p14:tracePt t="75152" x="5829300" y="4856163"/>
          <p14:tracePt t="75163" x="5803900" y="4856163"/>
          <p14:tracePt t="75175" x="5778500" y="4868863"/>
          <p14:tracePt t="75184" x="5767388" y="4868863"/>
          <p14:tracePt t="75191" x="5741988" y="4879975"/>
          <p14:tracePt t="75199" x="5741988" y="4892675"/>
          <p14:tracePt t="75201" x="5729288" y="4892675"/>
          <p14:tracePt t="75217" x="5716588" y="4892675"/>
          <p14:tracePt t="75224" x="5716588" y="4905375"/>
          <p14:tracePt t="75230" x="5703888" y="4905375"/>
          <p14:tracePt t="75250" x="5703888" y="4918075"/>
          <p14:tracePt t="75255" x="5691188" y="4918075"/>
          <p14:tracePt t="75266" x="5691188" y="4930775"/>
          <p14:tracePt t="75272" x="5678488" y="4943475"/>
          <p14:tracePt t="75284" x="5665788" y="4956175"/>
          <p14:tracePt t="75297" x="5665788" y="4968875"/>
          <p14:tracePt t="75316" x="5654675" y="4968875"/>
          <p14:tracePt t="75335" x="5654675" y="4981575"/>
          <p14:tracePt t="75340" x="5654675" y="4992688"/>
          <p14:tracePt t="75354" x="5654675" y="5005388"/>
          <p14:tracePt t="75359" x="5654675" y="5018088"/>
          <p14:tracePt t="75366" x="5641975" y="5030788"/>
          <p14:tracePt t="75371" x="5629275" y="5043488"/>
          <p14:tracePt t="75387" x="5629275" y="5068888"/>
          <p14:tracePt t="75393" x="5616575" y="5092700"/>
          <p14:tracePt t="75401" x="5616575" y="5118100"/>
          <p14:tracePt t="75404" x="5616575" y="5130800"/>
          <p14:tracePt t="75413" x="5603875" y="5143500"/>
          <p14:tracePt t="75421" x="5603875" y="5156200"/>
          <p14:tracePt t="75431" x="5603875" y="5168900"/>
          <p14:tracePt t="75442" x="5603875" y="5181600"/>
          <p14:tracePt t="75456" x="5603875" y="5194300"/>
          <p14:tracePt t="75472" x="5603875" y="5205413"/>
          <p14:tracePt t="75503" x="5603875" y="5218113"/>
          <p14:tracePt t="75520" x="5603875" y="5230813"/>
          <p14:tracePt t="75547" x="5603875" y="5243513"/>
          <p14:tracePt t="76312" x="5591175" y="5243513"/>
          <p14:tracePt t="76320" x="5591175" y="5230813"/>
          <p14:tracePt t="76353" x="5591175" y="5218113"/>
          <p14:tracePt t="76371" x="5578475" y="5205413"/>
          <p14:tracePt t="76845" x="5565775" y="5205413"/>
          <p14:tracePt t="76863" x="5554663" y="5218113"/>
          <p14:tracePt t="76867" x="5541963" y="5230813"/>
          <p14:tracePt t="76873" x="5516563" y="5230813"/>
          <p14:tracePt t="76878" x="5491163" y="5230813"/>
          <p14:tracePt t="76885" x="5491163" y="5243513"/>
          <p14:tracePt t="76900" x="5441950" y="5243513"/>
          <p14:tracePt t="76912" x="5416550" y="5243513"/>
          <p14:tracePt t="76916" x="5378450" y="5256213"/>
          <p14:tracePt t="76923" x="5341938" y="5256213"/>
          <p14:tracePt t="76930" x="5303838" y="5268913"/>
          <p14:tracePt t="76937" x="5265738" y="5268913"/>
          <p14:tracePt t="76945" x="5241925" y="5268913"/>
          <p14:tracePt t="76949" x="5203825" y="5268913"/>
          <p14:tracePt t="76954" x="5165725" y="5281613"/>
          <p14:tracePt t="76962" x="5129213" y="5281613"/>
          <p14:tracePt t="76974" x="5091113" y="5281613"/>
          <p14:tracePt t="76983" x="4965700" y="5294313"/>
          <p14:tracePt t="76987" x="4916488" y="5294313"/>
          <p14:tracePt t="76993" x="4878388" y="5294313"/>
          <p14:tracePt t="77001" x="4840288" y="5294313"/>
          <p14:tracePt t="77007" x="4803775" y="5294313"/>
          <p14:tracePt t="77016" x="4765675" y="5294313"/>
          <p14:tracePt t="77020" x="4716463" y="5294313"/>
          <p14:tracePt t="77028" x="4678363" y="5294313"/>
          <p14:tracePt t="77035" x="4640263" y="5294313"/>
          <p14:tracePt t="77049" x="4616450" y="5294313"/>
          <p14:tracePt t="77052" x="4591050" y="5294313"/>
          <p14:tracePt t="77060" x="4565650" y="5294313"/>
          <p14:tracePt t="77071" x="4552950" y="5294313"/>
          <p14:tracePt t="77104" x="4540250" y="5294313"/>
          <p14:tracePt t="77200" x="4527550" y="5305425"/>
          <p14:tracePt t="77462" x="4516438" y="5305425"/>
          <p14:tracePt t="77469" x="4503738" y="5305425"/>
          <p14:tracePt t="77476" x="4491038" y="5305425"/>
          <p14:tracePt t="77483" x="4478338" y="5294313"/>
          <p14:tracePt t="77493" x="4465638" y="5281613"/>
          <p14:tracePt t="77498" x="4440238" y="5256213"/>
          <p14:tracePt t="77501" x="4427538" y="5218113"/>
          <p14:tracePt t="77512" x="4403725" y="5194300"/>
          <p14:tracePt t="77517" x="4378325" y="5130800"/>
          <p14:tracePt t="77529" x="4352925" y="5056188"/>
          <p14:tracePt t="77534" x="4340225" y="4768850"/>
          <p14:tracePt t="77546" x="4340225" y="4567238"/>
          <p14:tracePt t="77549" x="4378325" y="4267200"/>
          <p14:tracePt t="77553" x="4427538" y="4041775"/>
          <p14:tracePt t="77569" x="4591050" y="3490913"/>
          <p14:tracePt t="77578" x="4678363" y="3278188"/>
          <p14:tracePt t="77582" x="4727575" y="3116263"/>
          <p14:tracePt t="77585" x="4778375" y="3003550"/>
          <p14:tracePt t="77595" x="4816475" y="2941638"/>
          <p14:tracePt t="77598" x="4816475" y="2916238"/>
          <p14:tracePt t="77604" x="4829175" y="2903538"/>
          <p14:tracePt t="77612" x="4829175" y="2878138"/>
          <p14:tracePt t="77617" x="4840288" y="2878138"/>
          <p14:tracePt t="77632" x="4840288" y="2865438"/>
          <p14:tracePt t="77638" x="4840288" y="2852738"/>
          <p14:tracePt t="77650" x="4840288" y="2840038"/>
          <p14:tracePt t="77966" x="4816475" y="2878138"/>
          <p14:tracePt t="77973" x="4803775" y="2928938"/>
          <p14:tracePt t="77979" x="4765675" y="2978150"/>
          <p14:tracePt t="77986" x="4703763" y="3078163"/>
          <p14:tracePt t="77994" x="4627563" y="3178175"/>
          <p14:tracePt t="77999" x="4565650" y="3254375"/>
          <p14:tracePt t="78010" x="4516438" y="3316288"/>
          <p14:tracePt t="78013" x="4491038" y="3378200"/>
          <p14:tracePt t="78017" x="4452938" y="3416300"/>
          <p14:tracePt t="78031" x="4416425" y="3467100"/>
          <p14:tracePt t="78034" x="4416425" y="3503613"/>
          <p14:tracePt t="78040" x="4391025" y="3516313"/>
          <p14:tracePt t="78045" x="4378325" y="3541713"/>
          <p14:tracePt t="78066" x="4365625" y="3567113"/>
          <p14:tracePt t="78108" x="4365625" y="3579813"/>
          <p14:tracePt t="78160" x="4365625" y="3590925"/>
          <p14:tracePt t="78187" x="4378325" y="3603625"/>
          <p14:tracePt t="78196" x="4378325" y="3616325"/>
          <p14:tracePt t="78232" x="4378325" y="3629025"/>
          <p14:tracePt t="78251" x="4378325" y="3641725"/>
          <p14:tracePt t="78260" x="4378325" y="3667125"/>
          <p14:tracePt t="78267" x="4378325" y="3679825"/>
          <p14:tracePt t="78271" x="4378325" y="3692525"/>
          <p14:tracePt t="78302" x="4378325" y="3703638"/>
          <p14:tracePt t="78327" x="4365625" y="3703638"/>
          <p14:tracePt t="78340" x="4340225" y="3716338"/>
          <p14:tracePt t="78749" x="4340225" y="3729038"/>
          <p14:tracePt t="78756" x="4340225" y="3741738"/>
          <p14:tracePt t="78766" x="4340225" y="3754438"/>
          <p14:tracePt t="78779" x="4340225" y="3779838"/>
          <p14:tracePt t="78798" x="4352925" y="3829050"/>
          <p14:tracePt t="78809" x="4352925" y="3854450"/>
          <p14:tracePt t="78813" x="4352925" y="3867150"/>
          <p14:tracePt t="78819" x="4352925" y="3892550"/>
          <p14:tracePt t="78828" x="4352925" y="3905250"/>
          <p14:tracePt t="78830" x="4352925" y="3929063"/>
          <p14:tracePt t="78837" x="4352925" y="3967163"/>
          <p14:tracePt t="78846" x="4352925" y="3992563"/>
          <p14:tracePt t="78850" x="4352925" y="4005263"/>
          <p14:tracePt t="78857" x="4352925" y="4017963"/>
          <p14:tracePt t="78862" x="4352925" y="4041775"/>
          <p14:tracePt t="78868" x="4352925" y="4067175"/>
          <p14:tracePt t="78877" x="4352925" y="4079875"/>
          <p14:tracePt t="78887" x="4352925" y="4117975"/>
          <p14:tracePt t="78895" x="4365625" y="4167188"/>
          <p14:tracePt t="78901" x="4365625" y="4192588"/>
          <p14:tracePt t="78909" x="4365625" y="4217988"/>
          <p14:tracePt t="78912" x="4378325" y="4230688"/>
          <p14:tracePt t="78926" x="4378325" y="4279900"/>
          <p14:tracePt t="78930" x="4378325" y="4305300"/>
          <p14:tracePt t="78941" x="4378325" y="4330700"/>
          <p14:tracePt t="78966" x="4378325" y="4367213"/>
          <p14:tracePt t="78970" x="4391025" y="4454525"/>
          <p14:tracePt t="78978" x="4391025" y="4467225"/>
          <p14:tracePt t="78984" x="4391025" y="4479925"/>
          <p14:tracePt t="78990" x="4403725" y="4479925"/>
          <p14:tracePt t="78995" x="4403725" y="4492625"/>
          <p14:tracePt t="79002" x="4403725" y="4505325"/>
          <p14:tracePt t="79018" x="4403725" y="4518025"/>
          <p14:tracePt t="79030" x="4403725" y="4530725"/>
          <p14:tracePt t="79033" x="4403725" y="4543425"/>
          <p14:tracePt t="79036" x="4403725" y="4554538"/>
          <p14:tracePt t="79049" x="4403725" y="4592638"/>
          <p14:tracePt t="79066" x="4403725" y="4618038"/>
          <p14:tracePt t="79075" x="4403725" y="4630738"/>
          <p14:tracePt t="79085" x="4403725" y="4643438"/>
          <p14:tracePt t="79094" x="4403725" y="4656138"/>
          <p14:tracePt t="79109" x="4391025" y="4667250"/>
          <p14:tracePt t="79118" x="4391025" y="4679950"/>
          <p14:tracePt t="79129" x="4378325" y="4679950"/>
          <p14:tracePt t="79134" x="4378325" y="4692650"/>
          <p14:tracePt t="79423" x="4378325" y="4705350"/>
          <p14:tracePt t="79436" x="4378325" y="4730750"/>
          <p14:tracePt t="79444" x="4378325" y="4743450"/>
          <p14:tracePt t="79451" x="4378325" y="4779963"/>
          <p14:tracePt t="79463" x="4391025" y="4805363"/>
          <p14:tracePt t="79465" x="4391025" y="4830763"/>
          <p14:tracePt t="79468" x="4391025" y="4856163"/>
          <p14:tracePt t="79478" x="4403725" y="4879975"/>
          <p14:tracePt t="79483" x="4403725" y="4905375"/>
          <p14:tracePt t="79506" x="4403725" y="5005388"/>
          <p14:tracePt t="79513" x="4403725" y="5018088"/>
          <p14:tracePt t="79517" x="4403725" y="5043488"/>
          <p14:tracePt t="79523" x="4403725" y="5068888"/>
          <p14:tracePt t="79531" x="4403725" y="5105400"/>
          <p14:tracePt t="79545" x="4378325" y="5168900"/>
          <p14:tracePt t="79549" x="4378325" y="5194300"/>
          <p14:tracePt t="79561" x="4378325" y="5205413"/>
          <p14:tracePt t="79563" x="4378325" y="5218113"/>
          <p14:tracePt t="79572" x="4365625" y="5230813"/>
          <p14:tracePt t="79581" x="4365625" y="5243513"/>
          <p14:tracePt t="79594" x="4365625" y="5256213"/>
          <p14:tracePt t="79609" x="4365625" y="5268913"/>
          <p14:tracePt t="79612" x="4365625" y="5281613"/>
          <p14:tracePt t="79625" x="4365625" y="5294313"/>
          <p14:tracePt t="79639" x="4365625" y="5305425"/>
          <p14:tracePt t="79650" x="4365625" y="5318125"/>
          <p14:tracePt t="79656" x="4365625" y="5330825"/>
          <p14:tracePt t="79668" x="4365625" y="5343525"/>
          <p14:tracePt t="79691" x="4365625" y="5356225"/>
          <p14:tracePt t="79713" x="4365625" y="5368925"/>
          <p14:tracePt t="79732" x="4365625" y="5381625"/>
          <p14:tracePt t="79744" x="4378325" y="5381625"/>
          <p14:tracePt t="79751" x="4391025" y="5394325"/>
          <p14:tracePt t="79760" x="4403725" y="5394325"/>
          <p14:tracePt t="79769" x="4416425" y="5407025"/>
          <p14:tracePt t="79776" x="4427538" y="5407025"/>
          <p14:tracePt t="79788" x="4452938" y="5407025"/>
          <p14:tracePt t="79793" x="4465638" y="5418138"/>
          <p14:tracePt t="79800" x="4478338" y="5418138"/>
          <p14:tracePt t="79811" x="4527550" y="5430838"/>
          <p14:tracePt t="79817" x="4540250" y="5430838"/>
          <p14:tracePt t="79824" x="4565650" y="5430838"/>
          <p14:tracePt t="79832" x="4578350" y="5430838"/>
          <p14:tracePt t="79841" x="4616450" y="5430838"/>
          <p14:tracePt t="79844" x="4627563" y="5430838"/>
          <p14:tracePt t="79850" x="4652963" y="5430838"/>
          <p14:tracePt t="79858" x="4678363" y="5430838"/>
          <p14:tracePt t="79863" x="4716463" y="5430838"/>
          <p14:tracePt t="79868" x="4740275" y="5430838"/>
          <p14:tracePt t="79876" x="4765675" y="5430838"/>
          <p14:tracePt t="79880" x="4803775" y="5430838"/>
          <p14:tracePt t="79895" x="4840288" y="5443538"/>
          <p14:tracePt t="79900" x="4865688" y="5443538"/>
          <p14:tracePt t="79910" x="4878388" y="5443538"/>
          <p14:tracePt t="79915" x="4916488" y="5443538"/>
          <p14:tracePt t="79935" x="4929188" y="5443538"/>
          <p14:tracePt t="79945" x="4991100" y="5456238"/>
          <p14:tracePt t="79951" x="5053013" y="5468938"/>
          <p14:tracePt t="79956" x="5091113" y="5468938"/>
          <p14:tracePt t="79961" x="5116513" y="5468938"/>
          <p14:tracePt t="79968" x="5153025" y="5468938"/>
          <p14:tracePt t="79979" x="5178425" y="5481638"/>
          <p14:tracePt t="79984" x="5191125" y="5481638"/>
          <p14:tracePt t="79992" x="5216525" y="5481638"/>
          <p14:tracePt t="79997" x="5229225" y="5494338"/>
          <p14:tracePt t="80002" x="5253038" y="5494338"/>
          <p14:tracePt t="80010" x="5278438" y="5494338"/>
          <p14:tracePt t="80014" x="5291138" y="5494338"/>
          <p14:tracePt t="80028" x="5329238" y="5494338"/>
          <p14:tracePt t="80034" x="5353050" y="5494338"/>
          <p14:tracePt t="80045" x="5378450" y="5494338"/>
          <p14:tracePt t="80049" x="5391150" y="5494338"/>
          <p14:tracePt t="80055" x="5416550" y="5494338"/>
          <p14:tracePt t="80061" x="5441950" y="5494338"/>
          <p14:tracePt t="80067" x="5465763" y="5494338"/>
          <p14:tracePt t="80075" x="5503863" y="5494338"/>
          <p14:tracePt t="80079" x="5529263" y="5494338"/>
          <p14:tracePt t="80091" x="5541963" y="5481638"/>
          <p14:tracePt t="80096" x="5554663" y="5481638"/>
          <p14:tracePt t="80099" x="5578475" y="5481638"/>
          <p14:tracePt t="80108" x="5591175" y="5481638"/>
          <p14:tracePt t="80112" x="5603875" y="5481638"/>
          <p14:tracePt t="80119" x="5629275" y="5468938"/>
          <p14:tracePt t="80129" x="5641975" y="5468938"/>
          <p14:tracePt t="80131" x="5654675" y="5456238"/>
          <p14:tracePt t="80141" x="5665788" y="5456238"/>
          <p14:tracePt t="80145" x="5678488" y="5456238"/>
          <p14:tracePt t="80160" x="5703888" y="5456238"/>
          <p14:tracePt t="80163" x="5716588" y="5456238"/>
          <p14:tracePt t="80174" x="5729288" y="5456238"/>
          <p14:tracePt t="80177" x="5741988" y="5456238"/>
          <p14:tracePt t="80181" x="5754688" y="5443538"/>
          <p14:tracePt t="80190" x="5778500" y="5443538"/>
          <p14:tracePt t="80205" x="5791200" y="5443538"/>
          <p14:tracePt t="80216" x="5803900" y="5443538"/>
          <p14:tracePt t="80227" x="5816600" y="5443538"/>
          <p14:tracePt t="80233" x="5829300" y="5443538"/>
          <p14:tracePt t="80244" x="5842000" y="5443538"/>
          <p14:tracePt t="80258" x="5854700" y="5443538"/>
          <p14:tracePt t="80272" x="5867400" y="5443538"/>
          <p14:tracePt t="80277" x="5878513" y="5443538"/>
          <p14:tracePt t="80293" x="5891213" y="5456238"/>
          <p14:tracePt t="80309" x="5916613" y="5456238"/>
          <p14:tracePt t="80315" x="5929313" y="5456238"/>
          <p14:tracePt t="80325" x="5942013" y="5456238"/>
          <p14:tracePt t="80338" x="5954713" y="5456238"/>
          <p14:tracePt t="80344" x="5967413" y="5456238"/>
          <p14:tracePt t="80348" x="5978525" y="5456238"/>
          <p14:tracePt t="80360" x="6003925" y="5456238"/>
          <p14:tracePt t="80373" x="6016625" y="5456238"/>
          <p14:tracePt t="80388" x="6029325" y="5456238"/>
          <p14:tracePt t="80393" x="6042025" y="5456238"/>
          <p14:tracePt t="80399" x="6054725" y="5456238"/>
          <p14:tracePt t="80405" x="6054725" y="5443538"/>
          <p14:tracePt t="80411" x="6067425" y="5443538"/>
          <p14:tracePt t="80418" x="6091238" y="5430838"/>
          <p14:tracePt t="80425" x="6103938" y="5418138"/>
          <p14:tracePt t="80434" x="6116638" y="5407025"/>
          <p14:tracePt t="80441" x="6154738" y="5407025"/>
          <p14:tracePt t="80451" x="6180138" y="5394325"/>
          <p14:tracePt t="80460" x="6191250" y="5381625"/>
          <p14:tracePt t="80465" x="6203950" y="5381625"/>
          <p14:tracePt t="80474" x="6216650" y="5381625"/>
          <p14:tracePt t="80477" x="6242050" y="5381625"/>
          <p14:tracePt t="80491" x="6267450" y="5381625"/>
          <p14:tracePt t="80506" x="6280150" y="5381625"/>
          <p14:tracePt t="80515" x="6291263" y="5381625"/>
          <p14:tracePt t="80530" x="6303963" y="5381625"/>
          <p14:tracePt t="80541" x="6316663" y="5381625"/>
          <p14:tracePt t="80557" x="6329363" y="5381625"/>
          <p14:tracePt t="80572" x="6342063" y="5381625"/>
          <p14:tracePt t="80588" x="6354763" y="5381625"/>
          <p14:tracePt t="80592" x="6367463" y="5381625"/>
          <p14:tracePt t="80606" x="6380163" y="5381625"/>
          <p14:tracePt t="80609" x="6391275" y="5368925"/>
          <p14:tracePt t="80611" x="6403975" y="5368925"/>
          <p14:tracePt t="80621" x="6403975" y="5356225"/>
          <p14:tracePt t="80624" x="6416675" y="5356225"/>
          <p14:tracePt t="80633" x="6429375" y="5356225"/>
          <p14:tracePt t="80644" x="6442075" y="5356225"/>
          <p14:tracePt t="80651" x="6454775" y="5343525"/>
          <p14:tracePt t="80666" x="6467475" y="5343525"/>
          <p14:tracePt t="80715" x="6467475" y="5330825"/>
          <p14:tracePt t="80731" x="6467475" y="5305425"/>
          <p14:tracePt t="80744" x="6467475" y="5294313"/>
          <p14:tracePt t="80748" x="6467475" y="5268913"/>
          <p14:tracePt t="80756" x="6467475" y="5256213"/>
          <p14:tracePt t="80760" x="6467475" y="5243513"/>
          <p14:tracePt t="80766" x="6467475" y="5218113"/>
          <p14:tracePt t="80775" x="6467475" y="5194300"/>
          <p14:tracePt t="80779" x="6454775" y="5181600"/>
          <p14:tracePt t="80787" x="6454775" y="5168900"/>
          <p14:tracePt t="80792" x="6454775" y="5143500"/>
          <p14:tracePt t="80800" x="6442075" y="5118100"/>
          <p14:tracePt t="80809" x="6429375" y="5105400"/>
          <p14:tracePt t="80811" x="6416675" y="5068888"/>
          <p14:tracePt t="80823" x="6403975" y="5030788"/>
          <p14:tracePt t="80826" x="6367463" y="4992688"/>
          <p14:tracePt t="80833" x="6354763" y="4968875"/>
          <p14:tracePt t="80841" x="6329363" y="4943475"/>
          <p14:tracePt t="80844" x="6316663" y="4918075"/>
          <p14:tracePt t="80855" x="6303963" y="4892675"/>
          <p14:tracePt t="80859" x="6291263" y="4879975"/>
          <p14:tracePt t="80867" x="6280150" y="4856163"/>
          <p14:tracePt t="80876" x="6267450" y="4830763"/>
          <p14:tracePt t="80878" x="6267450" y="4818063"/>
          <p14:tracePt t="80883" x="6267450" y="4805363"/>
          <p14:tracePt t="80890" x="6254750" y="4792663"/>
          <p14:tracePt t="80897" x="6254750" y="4768850"/>
          <p14:tracePt t="80903" x="6242050" y="4743450"/>
          <p14:tracePt t="80909" x="6242050" y="4730750"/>
          <p14:tracePt t="80916" x="6242050" y="4718050"/>
          <p14:tracePt t="80925" x="6229350" y="4705350"/>
          <p14:tracePt t="80929" x="6229350" y="4692650"/>
          <p14:tracePt t="80938" x="6229350" y="4679950"/>
          <p14:tracePt t="80942" x="6229350" y="4667250"/>
          <p14:tracePt t="80947" x="6229350" y="4656138"/>
          <p14:tracePt t="80958" x="6216650" y="4643438"/>
          <p14:tracePt t="80961" x="6216650" y="4630738"/>
          <p14:tracePt t="80968" x="6216650" y="4618038"/>
          <p14:tracePt t="80980" x="6216650" y="4579938"/>
          <p14:tracePt t="80987" x="6216650" y="4567238"/>
          <p14:tracePt t="80993" x="6216650" y="4554538"/>
          <p14:tracePt t="81000" x="6216650" y="4543425"/>
          <p14:tracePt t="81006" x="6216650" y="4530725"/>
          <p14:tracePt t="81015" x="6216650" y="4518025"/>
          <p14:tracePt t="81025" x="6216650" y="4505325"/>
          <p14:tracePt t="81045" x="6216650" y="4492625"/>
          <p14:tracePt t="81058" x="6216650" y="4479925"/>
          <p14:tracePt t="81084" x="6203950" y="4479925"/>
          <p14:tracePt t="81111" x="6203950" y="4467225"/>
          <p14:tracePt t="81156" x="6191250" y="4467225"/>
          <p14:tracePt t="81240" x="6180138" y="4467225"/>
          <p14:tracePt t="81292" x="6180138" y="4454525"/>
          <p14:tracePt t="81349" x="6180138" y="4443413"/>
          <p14:tracePt t="81355" x="6180138" y="4430713"/>
          <p14:tracePt t="81376" x="6180138" y="4418013"/>
          <p14:tracePt t="81394" x="6180138" y="4405313"/>
          <p14:tracePt t="81407" x="6180138" y="4379913"/>
          <p14:tracePt t="81413" x="6191250" y="4379913"/>
          <p14:tracePt t="81427" x="6191250" y="4367213"/>
          <p14:tracePt t="81438" x="6203950" y="4367213"/>
          <p14:tracePt t="81622" x="0" y="0"/>
        </p14:tracePtLst>
        <p14:tracePtLst>
          <p14:tracePt t="82525" x="5241925" y="5456238"/>
          <p14:tracePt t="82533" x="5253038" y="5468938"/>
          <p14:tracePt t="82559" x="5265738" y="5481638"/>
          <p14:tracePt t="82578" x="5278438" y="5481638"/>
          <p14:tracePt t="82586" x="5278438" y="5494338"/>
          <p14:tracePt t="82592" x="5278438" y="5507038"/>
          <p14:tracePt t="82597" x="5303838" y="5507038"/>
          <p14:tracePt t="82618" x="5316538" y="5507038"/>
          <p14:tracePt t="82630" x="5329238" y="5507038"/>
          <p14:tracePt t="82643" x="5341938" y="5518150"/>
          <p14:tracePt t="82654" x="5353050" y="5518150"/>
          <p14:tracePt t="82656" x="5365750" y="5518150"/>
          <p14:tracePt t="82670" x="5378450" y="5530850"/>
          <p14:tracePt t="82674" x="5391150" y="5530850"/>
          <p14:tracePt t="82684" x="5403850" y="5530850"/>
          <p14:tracePt t="82696" x="5429250" y="5530850"/>
          <p14:tracePt t="82706" x="5441950" y="5530850"/>
          <p14:tracePt t="82708" x="5454650" y="5530850"/>
          <p14:tracePt t="82714" x="5465763" y="5530850"/>
          <p14:tracePt t="82722" x="5491163" y="5530850"/>
          <p14:tracePt t="82727" x="5503863" y="5530850"/>
          <p14:tracePt t="82736" x="5516563" y="5530850"/>
          <p14:tracePt t="82740" x="5529263" y="5530850"/>
          <p14:tracePt t="82746" x="5541963" y="5530850"/>
          <p14:tracePt t="82754" x="5554663" y="5530850"/>
          <p14:tracePt t="82760" x="5565775" y="5530850"/>
          <p14:tracePt t="82772" x="5591175" y="5518150"/>
          <p14:tracePt t="82789" x="5603875" y="5518150"/>
          <p14:tracePt t="82793" x="5616575" y="5518150"/>
          <p14:tracePt t="82801" x="5629275" y="5518150"/>
          <p14:tracePt t="82805" x="5641975" y="5518150"/>
          <p14:tracePt t="82820" x="5654675" y="5518150"/>
          <p14:tracePt t="82824" x="5665788" y="5518150"/>
          <p14:tracePt t="82835" x="5678488" y="5518150"/>
          <p14:tracePt t="82844" x="5691188" y="5518150"/>
          <p14:tracePt t="82857" x="5703888" y="5507038"/>
          <p14:tracePt t="82876" x="5716588" y="5507038"/>
          <p14:tracePt t="82915" x="5729288" y="5507038"/>
          <p14:tracePt t="82947" x="5741988" y="5507038"/>
          <p14:tracePt t="83012" x="5754688" y="5507038"/>
          <p14:tracePt t="83031" x="5767388" y="5507038"/>
          <p14:tracePt t="83051" x="5778500" y="5507038"/>
          <p14:tracePt t="83096" x="0" y="0"/>
        </p14:tracePtLst>
        <p14:tracePtLst>
          <p14:tracePt t="88384" x="1512888" y="5518150"/>
          <p14:tracePt t="88867" x="1525588" y="5518150"/>
          <p14:tracePt t="88880" x="1550988" y="5518150"/>
          <p14:tracePt t="88886" x="1550988" y="5530850"/>
          <p14:tracePt t="88893" x="1563688" y="5530850"/>
          <p14:tracePt t="88907" x="1576388" y="5530850"/>
          <p14:tracePt t="88919" x="1589088" y="5530850"/>
          <p14:tracePt t="88925" x="1601788" y="5543550"/>
          <p14:tracePt t="88952" x="1612900" y="5543550"/>
          <p14:tracePt t="88973" x="1625600" y="5543550"/>
          <p14:tracePt t="88979" x="1625600" y="5556250"/>
          <p14:tracePt t="88985" x="1638300" y="5556250"/>
          <p14:tracePt t="89002" x="1651000" y="5556250"/>
          <p14:tracePt t="89009" x="1663700" y="5556250"/>
          <p14:tracePt t="89029" x="1676400" y="5556250"/>
          <p14:tracePt t="89048" x="1689100" y="5556250"/>
          <p14:tracePt t="89065" x="1701800" y="5556250"/>
          <p14:tracePt t="89074" x="1714500" y="5556250"/>
          <p14:tracePt t="89093" x="1725613" y="5556250"/>
          <p14:tracePt t="89103" x="1738313" y="5556250"/>
          <p14:tracePt t="89115" x="1751013" y="5556250"/>
          <p14:tracePt t="89133" x="1763713" y="5556250"/>
          <p14:tracePt t="89147" x="1776413" y="5556250"/>
          <p14:tracePt t="89161" x="1789113" y="5556250"/>
          <p14:tracePt t="89175" x="1801813" y="5556250"/>
          <p14:tracePt t="89178" x="1814513" y="5556250"/>
          <p14:tracePt t="89184" x="1825625" y="5556250"/>
          <p14:tracePt t="89201" x="1838325" y="5556250"/>
          <p14:tracePt t="89211" x="1851025" y="5556250"/>
          <p14:tracePt t="89215" x="1863725" y="5556250"/>
          <p14:tracePt t="89231" x="1876425" y="5556250"/>
          <p14:tracePt t="89234" x="1889125" y="5556250"/>
          <p14:tracePt t="89243" x="1901825" y="5556250"/>
          <p14:tracePt t="89246" x="1925638" y="5556250"/>
          <p14:tracePt t="89260" x="1938338" y="5543550"/>
          <p14:tracePt t="89265" x="1963738" y="5543550"/>
          <p14:tracePt t="89274" x="1976438" y="5543550"/>
          <p14:tracePt t="89278" x="1989138" y="5543550"/>
          <p14:tracePt t="89283" x="2014538" y="5530850"/>
          <p14:tracePt t="89290" x="2025650" y="5530850"/>
          <p14:tracePt t="89296" x="2038350" y="5530850"/>
          <p14:tracePt t="89303" x="2051050" y="5530850"/>
          <p14:tracePt t="89310" x="2063750" y="5530850"/>
          <p14:tracePt t="89315" x="2076450" y="5530850"/>
          <p14:tracePt t="89327" x="2101850" y="5530850"/>
          <p14:tracePt t="89334" x="2114550" y="5530850"/>
          <p14:tracePt t="89345" x="2138363" y="5530850"/>
          <p14:tracePt t="89358" x="2151063" y="5530850"/>
          <p14:tracePt t="89361" x="2176463" y="5530850"/>
          <p14:tracePt t="89365" x="2189163" y="5530850"/>
          <p14:tracePt t="89381" x="2201863" y="5530850"/>
          <p14:tracePt t="89385" x="2214563" y="5530850"/>
          <p14:tracePt t="89393" x="2227263" y="5530850"/>
          <p14:tracePt t="89403" x="2238375" y="5530850"/>
          <p14:tracePt t="89410" x="2251075" y="5530850"/>
          <p14:tracePt t="89417" x="2263775" y="5530850"/>
          <p14:tracePt t="89429" x="2289175" y="5530850"/>
          <p14:tracePt t="89442" x="2301875" y="5530850"/>
          <p14:tracePt t="89453" x="2314575" y="5530850"/>
          <p14:tracePt t="89465" x="2327275" y="5530850"/>
          <p14:tracePt t="89472" x="2327275" y="5518150"/>
          <p14:tracePt t="89479" x="2338388" y="5518150"/>
          <p14:tracePt t="89485" x="2351088" y="5518150"/>
          <p14:tracePt t="89497" x="2363788" y="5518150"/>
          <p14:tracePt t="89513" x="2376488" y="5507038"/>
          <p14:tracePt t="89524" x="2389188" y="5507038"/>
          <p14:tracePt t="89543" x="2414588" y="5507038"/>
          <p14:tracePt t="89562" x="2427288" y="5507038"/>
          <p14:tracePt t="89568" x="2439988" y="5507038"/>
          <p14:tracePt t="89581" x="2451100" y="5507038"/>
          <p14:tracePt t="89597" x="2463800" y="5507038"/>
          <p14:tracePt t="89613" x="2489200" y="5507038"/>
          <p14:tracePt t="89632" x="2501900" y="5507038"/>
          <p14:tracePt t="89646" x="2514600" y="5507038"/>
          <p14:tracePt t="89662" x="2527300" y="5507038"/>
          <p14:tracePt t="89675" x="2540000" y="5507038"/>
          <p14:tracePt t="89684" x="2551113" y="5507038"/>
          <p14:tracePt t="89697" x="2563813" y="5507038"/>
          <p14:tracePt t="89716" x="2576513" y="5507038"/>
          <p14:tracePt t="89729" x="2589213" y="5507038"/>
          <p14:tracePt t="89742" x="2601913" y="5507038"/>
          <p14:tracePt t="89762" x="2614613" y="5507038"/>
          <p14:tracePt t="89794" x="2627313" y="5507038"/>
          <p14:tracePt t="89912" x="2614613" y="5507038"/>
          <p14:tracePt t="89918" x="2601913" y="5507038"/>
          <p14:tracePt t="89929" x="2576513" y="5507038"/>
          <p14:tracePt t="89939" x="2563813" y="5507038"/>
          <p14:tracePt t="89944" x="2540000" y="5507038"/>
          <p14:tracePt t="89950" x="2527300" y="5507038"/>
          <p14:tracePt t="89959" x="2489200" y="5507038"/>
          <p14:tracePt t="89962" x="2476500" y="5507038"/>
          <p14:tracePt t="89969" x="2451100" y="5507038"/>
          <p14:tracePt t="89978" x="2439988" y="5507038"/>
          <p14:tracePt t="89981" x="2414588" y="5507038"/>
          <p14:tracePt t="89994" x="2363788" y="5507038"/>
          <p14:tracePt t="90001" x="2351088" y="5507038"/>
          <p14:tracePt t="90010" x="2327275" y="5507038"/>
          <p14:tracePt t="90015" x="2314575" y="5507038"/>
          <p14:tracePt t="90024" x="2301875" y="5507038"/>
          <p14:tracePt t="90028" x="2289175" y="5507038"/>
          <p14:tracePt t="90035" x="2276475" y="5507038"/>
          <p14:tracePt t="90040" x="2263775" y="5507038"/>
          <p14:tracePt t="90062" x="2251075" y="5507038"/>
          <p14:tracePt t="90066" x="2238375" y="5507038"/>
          <p14:tracePt t="90074" x="2227263" y="5507038"/>
          <p14:tracePt t="90082" x="2214563" y="5507038"/>
          <p14:tracePt t="90086" x="2189163" y="5507038"/>
          <p14:tracePt t="90093" x="2176463" y="5507038"/>
          <p14:tracePt t="90098" x="2138363" y="5507038"/>
          <p14:tracePt t="90105" x="2114550" y="5507038"/>
          <p14:tracePt t="90111" x="2076450" y="5507038"/>
          <p14:tracePt t="90118" x="2063750" y="5507038"/>
          <p14:tracePt t="90125" x="2051050" y="5507038"/>
          <p14:tracePt t="90140" x="2038350" y="5507038"/>
          <p14:tracePt t="90144" x="2025650" y="5507038"/>
          <p14:tracePt t="90159" x="2014538" y="5507038"/>
          <p14:tracePt t="90172" x="2001838" y="5507038"/>
          <p14:tracePt t="90177" x="1989138" y="5507038"/>
          <p14:tracePt t="90184" x="1976438" y="5507038"/>
          <p14:tracePt t="90189" x="1963738" y="5507038"/>
          <p14:tracePt t="90208" x="1938338" y="5507038"/>
          <p14:tracePt t="90212" x="1925638" y="5507038"/>
          <p14:tracePt t="90218" x="1914525" y="5507038"/>
          <p14:tracePt t="90225" x="1901825" y="5507038"/>
          <p14:tracePt t="90229" x="1876425" y="5507038"/>
          <p14:tracePt t="90241" x="1863725" y="5507038"/>
          <p14:tracePt t="90255" x="1851025" y="5507038"/>
          <p14:tracePt t="90261" x="1838325" y="5507038"/>
          <p14:tracePt t="90281" x="1825625" y="5507038"/>
          <p14:tracePt t="90292" x="1814513" y="5507038"/>
          <p14:tracePt t="90300" x="1801813" y="5507038"/>
          <p14:tracePt t="90309" x="1789113" y="5507038"/>
          <p14:tracePt t="90313" x="1776413" y="5507038"/>
          <p14:tracePt t="90326" x="1763713" y="5507038"/>
          <p14:tracePt t="90331" x="1751013" y="5507038"/>
          <p14:tracePt t="90343" x="1738313" y="5507038"/>
          <p14:tracePt t="90346" x="1725613" y="5507038"/>
          <p14:tracePt t="90351" x="1714500" y="5507038"/>
          <p14:tracePt t="90359" x="1701800" y="5507038"/>
          <p14:tracePt t="90380" x="1676400" y="5507038"/>
          <p14:tracePt t="90384" x="1663700" y="5507038"/>
          <p14:tracePt t="90397" x="1651000" y="5507038"/>
          <p14:tracePt t="90425" x="1638300" y="5507038"/>
          <p14:tracePt t="90449" x="1625600" y="5507038"/>
          <p14:tracePt t="90468" x="1612900" y="5507038"/>
          <p14:tracePt t="90565" x="1625600" y="5507038"/>
          <p14:tracePt t="90571" x="1638300" y="5507038"/>
          <p14:tracePt t="90577" x="1651000" y="5507038"/>
          <p14:tracePt t="90591" x="1663700" y="5507038"/>
          <p14:tracePt t="90594" x="1689100" y="5507038"/>
          <p14:tracePt t="90598" x="1714500" y="5507038"/>
          <p14:tracePt t="90604" x="1725613" y="5507038"/>
          <p14:tracePt t="90611" x="1751013" y="5507038"/>
          <p14:tracePt t="90620" x="1776413" y="5507038"/>
          <p14:tracePt t="90624" x="1814513" y="5518150"/>
          <p14:tracePt t="90630" x="1838325" y="5518150"/>
          <p14:tracePt t="90641" x="1863725" y="5518150"/>
          <p14:tracePt t="90644" x="1876425" y="5518150"/>
          <p14:tracePt t="90650" x="1914525" y="5518150"/>
          <p14:tracePt t="90657" x="1938338" y="5530850"/>
          <p14:tracePt t="90667" x="1963738" y="5530850"/>
          <p14:tracePt t="90677" x="1989138" y="5530850"/>
          <p14:tracePt t="90682" x="2014538" y="5543550"/>
          <p14:tracePt t="90689" x="2025650" y="5543550"/>
          <p14:tracePt t="90695" x="2038350" y="5543550"/>
          <p14:tracePt t="90706" x="2063750" y="5543550"/>
          <p14:tracePt t="90710" x="2076450" y="5543550"/>
          <p14:tracePt t="90716" x="2089150" y="5543550"/>
          <p14:tracePt t="90721" x="2101850" y="5543550"/>
          <p14:tracePt t="90728" x="2114550" y="5543550"/>
          <p14:tracePt t="90733" x="2127250" y="5543550"/>
          <p14:tracePt t="90741" x="2138363" y="5543550"/>
          <p14:tracePt t="90759" x="2163763" y="5556250"/>
          <p14:tracePt t="90761" x="2176463" y="5556250"/>
          <p14:tracePt t="90773" x="2189163" y="5556250"/>
          <p14:tracePt t="90779" x="2201863" y="5556250"/>
          <p14:tracePt t="90787" x="2214563" y="5556250"/>
          <p14:tracePt t="90798" x="2227263" y="5556250"/>
          <p14:tracePt t="90808" x="2238375" y="5556250"/>
          <p14:tracePt t="90829" x="2263775" y="5568950"/>
          <p14:tracePt t="90831" x="2289175" y="5581650"/>
          <p14:tracePt t="90837" x="2301875" y="5581650"/>
          <p14:tracePt t="90845" x="2314575" y="5581650"/>
          <p14:tracePt t="90850" x="2327275" y="5581650"/>
          <p14:tracePt t="90862" x="2351088" y="5581650"/>
          <p14:tracePt t="90872" x="2376488" y="5581650"/>
          <p14:tracePt t="90882" x="2389188" y="5581650"/>
          <p14:tracePt t="90896" x="2401888" y="5581650"/>
          <p14:tracePt t="90910" x="2427288" y="5594350"/>
          <p14:tracePt t="90922" x="2439988" y="5594350"/>
          <p14:tracePt t="90936" x="2451100" y="5594350"/>
          <p14:tracePt t="90943" x="2463800" y="5594350"/>
          <p14:tracePt t="90947" x="2476500" y="5594350"/>
          <p14:tracePt t="90961" x="2501900" y="5594350"/>
          <p14:tracePt t="90967" x="2514600" y="5594350"/>
          <p14:tracePt t="90979" x="2527300" y="5594350"/>
          <p14:tracePt t="90992" x="2540000" y="5594350"/>
          <p14:tracePt t="90999" x="2551113" y="5594350"/>
          <p14:tracePt t="91012" x="2563813" y="5594350"/>
          <p14:tracePt t="91031" x="2576513" y="5594350"/>
          <p14:tracePt t="91045" x="2589213" y="5594350"/>
          <p14:tracePt t="91051" x="2601913" y="5594350"/>
          <p14:tracePt t="91064" x="2614613" y="5594350"/>
          <p14:tracePt t="91070" x="2614613" y="5581650"/>
          <p14:tracePt t="91083" x="2627313" y="5581650"/>
          <p14:tracePt t="91102" x="2640013" y="5581650"/>
          <p14:tracePt t="91115" x="2651125" y="5581650"/>
          <p14:tracePt t="91124" x="2663825" y="5581650"/>
          <p14:tracePt t="91128" x="2663825" y="5568950"/>
          <p14:tracePt t="91139" x="2676525" y="5568950"/>
          <p14:tracePt t="91158" x="2689225" y="5568950"/>
          <p14:tracePt t="91187" x="2701925" y="5568950"/>
          <p14:tracePt t="91194" x="2701925" y="5556250"/>
          <p14:tracePt t="91627" x="0" y="0"/>
        </p14:tracePtLst>
        <p14:tracePtLst>
          <p14:tracePt t="92868" x="4178300" y="5456238"/>
          <p14:tracePt t="93065" x="4165600" y="5456238"/>
          <p14:tracePt t="93069" x="4140200" y="5468938"/>
          <p14:tracePt t="93075" x="4127500" y="5481638"/>
          <p14:tracePt t="93086" x="4103688" y="5481638"/>
          <p14:tracePt t="93089" x="4090988" y="5494338"/>
          <p14:tracePt t="93096" x="4052888" y="5507038"/>
          <p14:tracePt t="93103" x="4027488" y="5507038"/>
          <p14:tracePt t="93107" x="3990975" y="5530850"/>
          <p14:tracePt t="93127" x="3865563" y="5568950"/>
          <p14:tracePt t="93130" x="3802063" y="5594350"/>
          <p14:tracePt t="93138" x="3765550" y="5594350"/>
          <p14:tracePt t="93143" x="3714750" y="5607050"/>
          <p14:tracePt t="93146" x="3678238" y="5619750"/>
          <p14:tracePt t="93159" x="3565525" y="5630863"/>
          <p14:tracePt t="93169" x="3514725" y="5630863"/>
          <p14:tracePt t="93174" x="3478213" y="5630863"/>
          <p14:tracePt t="93179" x="3440113" y="5643563"/>
          <p14:tracePt t="93187" x="3414713" y="5643563"/>
          <p14:tracePt t="93200" x="3376613" y="5643563"/>
          <p14:tracePt t="93204" x="3340100" y="5643563"/>
          <p14:tracePt t="93208" x="3302000" y="5643563"/>
          <p14:tracePt t="93211" x="3240088" y="5643563"/>
          <p14:tracePt t="93220" x="3201988" y="5643563"/>
          <p14:tracePt t="93228" x="3165475" y="5643563"/>
          <p14:tracePt t="93240" x="3114675" y="5643563"/>
          <p14:tracePt t="93244" x="3089275" y="5643563"/>
          <p14:tracePt t="93250" x="3052763" y="5630863"/>
          <p14:tracePt t="93257" x="3014663" y="5619750"/>
          <p14:tracePt t="93273" x="2976563" y="5619750"/>
          <p14:tracePt t="93276" x="2963863" y="5619750"/>
          <p14:tracePt t="93289" x="2940050" y="5619750"/>
          <p14:tracePt t="93296" x="2940050" y="5607050"/>
          <p14:tracePt t="93305" x="2927350" y="5607050"/>
          <p14:tracePt t="93322" x="2914650" y="5607050"/>
          <p14:tracePt t="93338" x="2901950" y="5607050"/>
          <p14:tracePt t="93367" x="2889250" y="5607050"/>
          <p14:tracePt t="93672" x="2876550" y="5607050"/>
          <p14:tracePt t="93685" x="2852738" y="5607050"/>
          <p14:tracePt t="93691" x="2827338" y="5607050"/>
          <p14:tracePt t="93698" x="2814638" y="5607050"/>
          <p14:tracePt t="93704" x="2776538" y="5607050"/>
          <p14:tracePt t="93710" x="2740025" y="5594350"/>
          <p14:tracePt t="93722" x="2689225" y="5594350"/>
          <p14:tracePt t="93725" x="2651125" y="5594350"/>
          <p14:tracePt t="93730" x="2614613" y="5594350"/>
          <p14:tracePt t="93737" x="2576513" y="5594350"/>
          <p14:tracePt t="93743" x="2527300" y="5594350"/>
          <p14:tracePt t="93757" x="2389188" y="5607050"/>
          <p14:tracePt t="93762" x="2314575" y="5607050"/>
          <p14:tracePt t="93770" x="2276475" y="5607050"/>
          <p14:tracePt t="93779" x="2251075" y="5607050"/>
          <p14:tracePt t="93791" x="2189163" y="5619750"/>
          <p14:tracePt t="93794" x="2151063" y="5619750"/>
          <p14:tracePt t="93803" x="2114550" y="5619750"/>
          <p14:tracePt t="93808" x="2076450" y="5619750"/>
          <p14:tracePt t="93820" x="2025650" y="5619750"/>
          <p14:tracePt t="93827" x="2001838" y="5619750"/>
          <p14:tracePt t="93833" x="1963738" y="5619750"/>
          <p14:tracePt t="93839" x="1938338" y="5619750"/>
          <p14:tracePt t="93854" x="1851025" y="5619750"/>
          <p14:tracePt t="93858" x="1814513" y="5619750"/>
          <p14:tracePt t="93869" x="1801813" y="5619750"/>
          <p14:tracePt t="93874" x="1776413" y="5619750"/>
          <p14:tracePt t="93884" x="1763713" y="5619750"/>
          <p14:tracePt t="93889" x="1751013" y="5619750"/>
          <p14:tracePt t="93892" x="1738313" y="5619750"/>
          <p14:tracePt t="93901" x="1725613" y="5619750"/>
          <p14:tracePt t="93905" x="1714500" y="5619750"/>
          <p14:tracePt t="93913" x="1701800" y="5619750"/>
          <p14:tracePt t="93922" x="1689100" y="5607050"/>
          <p14:tracePt t="93934" x="1663700" y="5607050"/>
          <p14:tracePt t="93944" x="1651000" y="5607050"/>
          <p14:tracePt t="93960" x="1638300" y="5594350"/>
          <p14:tracePt t="93978" x="1625600" y="5594350"/>
          <p14:tracePt t="93988" x="1612900" y="5594350"/>
          <p14:tracePt t="94249" x="1601788" y="5594350"/>
          <p14:tracePt t="94260" x="1576388" y="5581650"/>
          <p14:tracePt t="94269" x="1550988" y="5568950"/>
          <p14:tracePt t="94271" x="1538288" y="5568950"/>
          <p14:tracePt t="94275" x="1512888" y="5556250"/>
          <p14:tracePt t="94285" x="1489075" y="5543550"/>
          <p14:tracePt t="94296" x="1438275" y="5530850"/>
          <p14:tracePt t="94301" x="1401763" y="5530850"/>
          <p14:tracePt t="94308" x="1338263" y="5518150"/>
          <p14:tracePt t="94316" x="1289050" y="5507038"/>
          <p14:tracePt t="94321" x="1238250" y="5507038"/>
          <p14:tracePt t="94329" x="1200150" y="5494338"/>
          <p14:tracePt t="94336" x="1163638" y="5494338"/>
          <p14:tracePt t="94341" x="1125538" y="5481638"/>
          <p14:tracePt t="94349" x="1076325" y="5481638"/>
          <p14:tracePt t="94353" x="1025525" y="5481638"/>
          <p14:tracePt t="94372" x="912813" y="5468938"/>
          <p14:tracePt t="94375" x="876300" y="5468938"/>
          <p14:tracePt t="94379" x="812800" y="5468938"/>
          <p14:tracePt t="94385" x="776288" y="5456238"/>
          <p14:tracePt t="94392" x="700088" y="5443538"/>
          <p14:tracePt t="94404" x="674688" y="5443538"/>
          <p14:tracePt t="94408" x="612775" y="5430838"/>
          <p14:tracePt t="94411" x="574675" y="5430838"/>
          <p14:tracePt t="94417" x="563563" y="5430838"/>
          <p14:tracePt t="94424" x="538163" y="5430838"/>
          <p14:tracePt t="94434" x="525463" y="5430838"/>
          <p14:tracePt t="94442" x="512763" y="5430838"/>
          <p14:tracePt t="94449" x="500063" y="5430838"/>
          <p14:tracePt t="94466" x="487363" y="5430838"/>
          <p14:tracePt t="94475" x="463550" y="5418138"/>
          <p14:tracePt t="94494" x="450850" y="5418138"/>
          <p14:tracePt t="94502" x="438150" y="5407025"/>
          <p14:tracePt t="94524" x="425450" y="5407025"/>
          <p14:tracePt t="94527" x="412750" y="5407025"/>
          <p14:tracePt t="94540" x="400050" y="5407025"/>
          <p14:tracePt t="94560" x="387350" y="5407025"/>
          <p14:tracePt t="94592" x="374650" y="5407025"/>
          <p14:tracePt t="94603" x="363538" y="5394325"/>
          <p14:tracePt t="94633" x="350838" y="5394325"/>
          <p14:tracePt t="94696" x="338138" y="5394325"/>
          <p14:tracePt t="95071" x="350838" y="5394325"/>
          <p14:tracePt t="95084" x="374650" y="5394325"/>
          <p14:tracePt t="95098" x="387350" y="5394325"/>
          <p14:tracePt t="95105" x="400050" y="5394325"/>
          <p14:tracePt t="95112" x="412750" y="5394325"/>
          <p14:tracePt t="95117" x="438150" y="5394325"/>
          <p14:tracePt t="95123" x="500063" y="5394325"/>
          <p14:tracePt t="95134" x="563563" y="5394325"/>
          <p14:tracePt t="95138" x="600075" y="5394325"/>
          <p14:tracePt t="95144" x="650875" y="5394325"/>
          <p14:tracePt t="95150" x="700088" y="5394325"/>
          <p14:tracePt t="95155" x="776288" y="5381625"/>
          <p14:tracePt t="95166" x="863600" y="5381625"/>
          <p14:tracePt t="95170" x="925513" y="5381625"/>
          <p14:tracePt t="95176" x="987425" y="5381625"/>
          <p14:tracePt t="95183" x="1025525" y="5381625"/>
          <p14:tracePt t="95196" x="1100138" y="5381625"/>
          <p14:tracePt t="95205" x="1138238" y="5381625"/>
          <p14:tracePt t="95209" x="1163638" y="5381625"/>
          <p14:tracePt t="95217" x="1200150" y="5381625"/>
          <p14:tracePt t="95219" x="1212850" y="5381625"/>
          <p14:tracePt t="95239" x="1263650" y="5381625"/>
          <p14:tracePt t="95242" x="1276350" y="5381625"/>
          <p14:tracePt t="95246" x="1300163" y="5381625"/>
          <p14:tracePt t="95252" x="1312863" y="5381625"/>
          <p14:tracePt t="95258" x="1338263" y="5381625"/>
          <p14:tracePt t="95268" x="1363663" y="5381625"/>
          <p14:tracePt t="95274" x="1389063" y="5381625"/>
          <p14:tracePt t="95281" x="1425575" y="5381625"/>
          <p14:tracePt t="95285" x="1450975" y="5381625"/>
          <p14:tracePt t="95294" x="1463675" y="5381625"/>
          <p14:tracePt t="95304" x="1489075" y="5381625"/>
          <p14:tracePt t="95306" x="1512888" y="5381625"/>
          <p14:tracePt t="95311" x="1525588" y="5368925"/>
          <p14:tracePt t="95317" x="1538288" y="5368925"/>
          <p14:tracePt t="95324" x="1563688" y="5368925"/>
          <p14:tracePt t="95331" x="1576388" y="5368925"/>
          <p14:tracePt t="95339" x="1601788" y="5368925"/>
          <p14:tracePt t="95343" x="1625600" y="5368925"/>
          <p14:tracePt t="95350" x="1651000" y="5368925"/>
          <p14:tracePt t="95359" x="1676400" y="5368925"/>
          <p14:tracePt t="95369" x="1689100" y="5368925"/>
          <p14:tracePt t="95373" x="1701800" y="5368925"/>
          <p14:tracePt t="95375" x="1714500" y="5368925"/>
          <p14:tracePt t="95384" x="1725613" y="5368925"/>
          <p14:tracePt t="95391" x="1738313" y="5368925"/>
          <p14:tracePt t="95402" x="1751013" y="5368925"/>
          <p14:tracePt t="95408" x="1763713" y="5368925"/>
          <p14:tracePt t="95421" x="1789113" y="5368925"/>
          <p14:tracePt t="95435" x="1801813" y="5368925"/>
          <p14:tracePt t="95440" x="1814513" y="5368925"/>
          <p14:tracePt t="95451" x="1825625" y="5368925"/>
          <p14:tracePt t="95453" x="1838325" y="5368925"/>
          <p14:tracePt t="95460" x="1851025" y="5368925"/>
          <p14:tracePt t="95469" x="1863725" y="5368925"/>
          <p14:tracePt t="95480" x="1876425" y="5368925"/>
          <p14:tracePt t="95496" x="1901825" y="5368925"/>
          <p14:tracePt t="95518" x="1938338" y="5368925"/>
          <p14:tracePt t="95537" x="1951038" y="5368925"/>
          <p14:tracePt t="95548" x="1963738" y="5368925"/>
          <p14:tracePt t="95557" x="1976438" y="5381625"/>
          <p14:tracePt t="95570" x="1989138" y="5381625"/>
          <p14:tracePt t="95591" x="2001838" y="5381625"/>
          <p14:tracePt t="95603" x="2014538" y="5381625"/>
          <p14:tracePt t="95609" x="2038350" y="5381625"/>
          <p14:tracePt t="95616" x="2051050" y="5381625"/>
          <p14:tracePt t="95623" x="2063750" y="5381625"/>
          <p14:tracePt t="95632" x="2089150" y="5381625"/>
          <p14:tracePt t="95636" x="2089150" y="5368925"/>
          <p14:tracePt t="95641" x="2114550" y="5368925"/>
          <p14:tracePt t="95650" x="2114550" y="5356225"/>
          <p14:tracePt t="95654" x="2127250" y="5356225"/>
          <p14:tracePt t="95665" x="2138363" y="5356225"/>
          <p14:tracePt t="95673" x="2151063" y="5356225"/>
          <p14:tracePt t="95688" x="2163763" y="5356225"/>
          <p14:tracePt t="95693" x="2176463" y="5356225"/>
          <p14:tracePt t="95706" x="2189163" y="5356225"/>
          <p14:tracePt t="95713" x="2201863" y="5356225"/>
          <p14:tracePt t="95720" x="2214563" y="5356225"/>
          <p14:tracePt t="95726" x="2227263" y="5356225"/>
          <p14:tracePt t="95732" x="2238375" y="5356225"/>
          <p14:tracePt t="95737" x="2263775" y="5356225"/>
          <p14:tracePt t="95753" x="2276475" y="5356225"/>
          <p14:tracePt t="95757" x="2289175" y="5356225"/>
          <p14:tracePt t="95764" x="2301875" y="5356225"/>
          <p14:tracePt t="95770" x="2314575" y="5356225"/>
          <p14:tracePt t="95785" x="2327275" y="5356225"/>
          <p14:tracePt t="95787" x="2338388" y="5356225"/>
          <p14:tracePt t="95792" x="2351088" y="5356225"/>
          <p14:tracePt t="95801" x="2363788" y="5356225"/>
          <p14:tracePt t="95803" x="2376488" y="5356225"/>
          <p14:tracePt t="95810" x="2389188" y="5356225"/>
          <p14:tracePt t="95822" x="2401888" y="5356225"/>
          <p14:tracePt t="95825" x="2414588" y="5356225"/>
          <p14:tracePt t="95836" x="2463800" y="5356225"/>
          <p14:tracePt t="95841" x="2476500" y="5356225"/>
          <p14:tracePt t="95850" x="2489200" y="5356225"/>
          <p14:tracePt t="95866" x="2501900" y="5356225"/>
          <p14:tracePt t="95869" x="2514600" y="5356225"/>
          <p14:tracePt t="95888" x="2540000" y="5356225"/>
          <p14:tracePt t="95900" x="2551113" y="5356225"/>
          <p14:tracePt t="95917" x="2563813" y="5368925"/>
          <p14:tracePt t="95922" x="2576513" y="5368925"/>
          <p14:tracePt t="95932" x="2589213" y="5368925"/>
          <p14:tracePt t="95957" x="2601913" y="5368925"/>
          <p14:tracePt t="95966" x="2614613" y="5368925"/>
          <p14:tracePt t="95970" x="2627313" y="5368925"/>
          <p14:tracePt t="95979" x="2640013" y="5368925"/>
          <p14:tracePt t="95990" x="2663825" y="5368925"/>
          <p14:tracePt t="96002" x="2676525" y="5368925"/>
          <p14:tracePt t="96024" x="2689225" y="5368925"/>
          <p14:tracePt t="96034" x="2701925" y="5368925"/>
          <p14:tracePt t="96050" x="2714625" y="5368925"/>
          <p14:tracePt t="96054" x="2714625" y="5381625"/>
          <p14:tracePt t="96067" x="2727325" y="5381625"/>
          <p14:tracePt t="96088" x="2740025" y="5381625"/>
          <p14:tracePt t="96105" x="2752725" y="5381625"/>
          <p14:tracePt t="96118" x="2763838" y="5381625"/>
          <p14:tracePt t="96201" x="2776538" y="5381625"/>
          <p14:tracePt t="96324" x="2763838" y="5381625"/>
          <p14:tracePt t="96331" x="2752725" y="5381625"/>
          <p14:tracePt t="96337" x="2740025" y="5381625"/>
          <p14:tracePt t="96349" x="2714625" y="5381625"/>
          <p14:tracePt t="96363" x="2701925" y="5368925"/>
          <p14:tracePt t="96369" x="2689225" y="5368925"/>
          <p14:tracePt t="96379" x="2676525" y="5368925"/>
          <p14:tracePt t="96382" x="2663825" y="5368925"/>
          <p14:tracePt t="96388" x="2663825" y="5356225"/>
          <p14:tracePt t="96396" x="2640013" y="5356225"/>
          <p14:tracePt t="96403" x="2614613" y="5356225"/>
          <p14:tracePt t="96415" x="2589213" y="5356225"/>
          <p14:tracePt t="96418" x="2576513" y="5356225"/>
          <p14:tracePt t="96422" x="2540000" y="5356225"/>
          <p14:tracePt t="96431" x="2514600" y="5356225"/>
          <p14:tracePt t="96433" x="2489200" y="5356225"/>
          <p14:tracePt t="96439" x="2463800" y="5356225"/>
          <p14:tracePt t="96448" x="2439988" y="5356225"/>
          <p14:tracePt t="96455" x="2427288" y="5356225"/>
          <p14:tracePt t="96459" x="2414588" y="5356225"/>
          <p14:tracePt t="96466" x="2401888" y="5356225"/>
          <p14:tracePt t="96479" x="2389188" y="5356225"/>
          <p14:tracePt t="96487" x="2376488" y="5356225"/>
          <p14:tracePt t="96498" x="2376488" y="5343525"/>
          <p14:tracePt t="96504" x="2363788" y="5343525"/>
          <p14:tracePt t="96519" x="2351088" y="5343525"/>
          <p14:tracePt t="96523" x="2338388" y="5330825"/>
          <p14:tracePt t="96533" x="2327275" y="5330825"/>
          <p14:tracePt t="96538" x="2314575" y="5318125"/>
          <p14:tracePt t="96547" x="2301875" y="5318125"/>
          <p14:tracePt t="96551" x="2276475" y="5318125"/>
          <p14:tracePt t="96556" x="2238375" y="5305425"/>
          <p14:tracePt t="96562" x="2227263" y="5305425"/>
          <p14:tracePt t="96569" x="2214563" y="5305425"/>
          <p14:tracePt t="96575" x="2189163" y="5294313"/>
          <p14:tracePt t="96589" x="2176463" y="5294313"/>
          <p14:tracePt t="96602" x="2163763" y="5294313"/>
          <p14:tracePt t="96621" x="2151063" y="5294313"/>
          <p14:tracePt t="96634" x="2138363" y="5294313"/>
          <p14:tracePt t="96640" x="2127250" y="5294313"/>
          <p14:tracePt t="96653" x="2101850" y="5294313"/>
          <p14:tracePt t="96664" x="2089150" y="5294313"/>
          <p14:tracePt t="96666" x="2025650" y="5294313"/>
          <p14:tracePt t="96673" x="2001838" y="5294313"/>
          <p14:tracePt t="96686" x="1963738" y="5305425"/>
          <p14:tracePt t="96690" x="1925638" y="5318125"/>
          <p14:tracePt t="96697" x="1901825" y="5318125"/>
          <p14:tracePt t="96700" x="1889125" y="5330825"/>
          <p14:tracePt t="96705" x="1863725" y="5330825"/>
          <p14:tracePt t="96722" x="1838325" y="5330825"/>
          <p14:tracePt t="96732" x="1814513" y="5330825"/>
          <p14:tracePt t="96736" x="1801813" y="5343525"/>
          <p14:tracePt t="96738" x="1776413" y="5343525"/>
          <p14:tracePt t="96744" x="1751013" y="5356225"/>
          <p14:tracePt t="96751" x="1725613" y="5356225"/>
          <p14:tracePt t="96759" x="1701800" y="5368925"/>
          <p14:tracePt t="96766" x="1689100" y="5381625"/>
          <p14:tracePt t="96770" x="1663700" y="5381625"/>
          <p14:tracePt t="96779" x="1651000" y="5381625"/>
          <p14:tracePt t="96784" x="1638300" y="5381625"/>
          <p14:tracePt t="96797" x="1625600" y="5381625"/>
          <p14:tracePt t="96801" x="1612900" y="5394325"/>
          <p14:tracePt t="96802" x="1601788" y="5394325"/>
          <p14:tracePt t="96816" x="1589088" y="5394325"/>
          <p14:tracePt t="96821" x="1576388" y="5394325"/>
          <p14:tracePt t="96834" x="1550988" y="5394325"/>
          <p14:tracePt t="96854" x="1525588" y="5407025"/>
          <p14:tracePt t="96861" x="1512888" y="5407025"/>
          <p14:tracePt t="96868" x="1489075" y="5418138"/>
          <p14:tracePt t="96873" x="1463675" y="5418138"/>
          <p14:tracePt t="96884" x="1438275" y="5418138"/>
          <p14:tracePt t="96889" x="1425575" y="5418138"/>
          <p14:tracePt t="96899" x="1412875" y="5418138"/>
          <p14:tracePt t="96904" x="1389063" y="5418138"/>
          <p14:tracePt t="96921" x="1363663" y="5418138"/>
          <p14:tracePt t="96932" x="1350963" y="5418138"/>
          <p14:tracePt t="96947" x="1338263" y="5418138"/>
          <p14:tracePt t="96970" x="1325563" y="5418138"/>
          <p14:tracePt t="96973" x="1312863" y="5418138"/>
          <p14:tracePt t="96991" x="1300163" y="5418138"/>
          <p14:tracePt t="97002" x="1289050" y="5418138"/>
          <p14:tracePt t="97022" x="1276350" y="5418138"/>
          <p14:tracePt t="97028" x="1263650" y="5418138"/>
          <p14:tracePt t="97047" x="1250950" y="5418138"/>
          <p14:tracePt t="97054" x="1238250" y="5418138"/>
          <p14:tracePt t="97075" x="1225550" y="5418138"/>
          <p14:tracePt t="97116" x="1212850" y="5418138"/>
          <p14:tracePt t="97236" x="1225550" y="5418138"/>
          <p14:tracePt t="97246" x="1238250" y="5418138"/>
          <p14:tracePt t="97256" x="1250950" y="5418138"/>
          <p14:tracePt t="97266" x="1263650" y="5418138"/>
          <p14:tracePt t="97270" x="1276350" y="5418138"/>
          <p14:tracePt t="97278" x="1289050" y="5418138"/>
          <p14:tracePt t="97282" x="1300163" y="5418138"/>
          <p14:tracePt t="97288" x="1312863" y="5418138"/>
          <p14:tracePt t="97298" x="1338263" y="5418138"/>
          <p14:tracePt t="97301" x="1350963" y="5418138"/>
          <p14:tracePt t="97311" x="1363663" y="5418138"/>
          <p14:tracePt t="97315" x="1389063" y="5430838"/>
          <p14:tracePt t="97320" x="1412875" y="5430838"/>
          <p14:tracePt t="97333" x="1425575" y="5430838"/>
          <p14:tracePt t="97336" x="1450975" y="5430838"/>
          <p14:tracePt t="97339" x="1463675" y="5430838"/>
          <p14:tracePt t="97348" x="1476375" y="5443538"/>
          <p14:tracePt t="97353" x="1489075" y="5443538"/>
          <p14:tracePt t="97361" x="1512888" y="5443538"/>
          <p14:tracePt t="97366" x="1525588" y="5443538"/>
          <p14:tracePt t="97373" x="1538288" y="5443538"/>
          <p14:tracePt t="97384" x="1563688" y="5456238"/>
          <p14:tracePt t="97386" x="1576388" y="5456238"/>
          <p14:tracePt t="97393" x="1589088" y="5456238"/>
          <p14:tracePt t="97401" x="1601788" y="5456238"/>
          <p14:tracePt t="97411" x="1625600" y="5456238"/>
          <p14:tracePt t="97418" x="1638300" y="5456238"/>
          <p14:tracePt t="97427" x="1651000" y="5456238"/>
          <p14:tracePt t="97432" x="1663700" y="5456238"/>
          <p14:tracePt t="97438" x="1676400" y="5456238"/>
          <p14:tracePt t="97450" x="1701800" y="5456238"/>
          <p14:tracePt t="97456" x="1714500" y="5456238"/>
          <p14:tracePt t="97464" x="1725613" y="5456238"/>
          <p14:tracePt t="97470" x="1738313" y="5456238"/>
          <p14:tracePt t="97485" x="1776413" y="5456238"/>
          <p14:tracePt t="97489" x="1789113" y="5456238"/>
          <p14:tracePt t="97497" x="1801813" y="5456238"/>
          <p14:tracePt t="97513" x="1825625" y="5456238"/>
          <p14:tracePt t="97521" x="1838325" y="5456238"/>
          <p14:tracePt t="97529" x="1863725" y="5456238"/>
          <p14:tracePt t="97548" x="1889125" y="5456238"/>
          <p14:tracePt t="97554" x="1901825" y="5456238"/>
          <p14:tracePt t="97562" x="1914525" y="5456238"/>
          <p14:tracePt t="97569" x="1925638" y="5456238"/>
          <p14:tracePt t="97581" x="1963738" y="5456238"/>
          <p14:tracePt t="97586" x="1976438" y="5456238"/>
          <p14:tracePt t="97594" x="1976438" y="5443538"/>
          <p14:tracePt t="97599" x="2001838" y="5443538"/>
          <p14:tracePt t="97614" x="2014538" y="5443538"/>
          <p14:tracePt t="97619" x="2063750" y="5430838"/>
          <p14:tracePt t="97629" x="2076450" y="5430838"/>
          <p14:tracePt t="97632" x="2114550" y="5418138"/>
          <p14:tracePt t="97640" x="2151063" y="5418138"/>
          <p14:tracePt t="97650" x="2176463" y="5418138"/>
          <p14:tracePt t="97656" x="2189163" y="5418138"/>
          <p14:tracePt t="97662" x="2214563" y="5418138"/>
          <p14:tracePt t="97665" x="2227263" y="5418138"/>
          <p14:tracePt t="97671" x="2251075" y="5407025"/>
          <p14:tracePt t="97686" x="2276475" y="5407025"/>
          <p14:tracePt t="97697" x="2289175" y="5407025"/>
          <p14:tracePt t="97704" x="2301875" y="5407025"/>
          <p14:tracePt t="97715" x="2314575" y="5407025"/>
          <p14:tracePt t="97723" x="2327275" y="5407025"/>
          <p14:tracePt t="97737" x="2338388" y="5407025"/>
          <p14:tracePt t="97748" x="2351088" y="5407025"/>
          <p14:tracePt t="97754" x="2363788" y="5407025"/>
          <p14:tracePt t="97762" x="2376488" y="5407025"/>
          <p14:tracePt t="97780" x="2389188" y="5407025"/>
          <p14:tracePt t="97787" x="2401888" y="5407025"/>
          <p14:tracePt t="97800" x="2414588" y="5407025"/>
          <p14:tracePt t="97833" x="2427288" y="5407025"/>
          <p14:tracePt t="98210" x="0" y="0"/>
        </p14:tracePtLst>
        <p14:tracePtLst>
          <p14:tracePt t="99681" x="3578225" y="4354513"/>
          <p14:tracePt t="100037" x="3578225" y="4367213"/>
          <p14:tracePt t="100061" x="3578225" y="4379913"/>
          <p14:tracePt t="100067" x="3578225" y="4392613"/>
          <p14:tracePt t="100078" x="3578225" y="4405313"/>
          <p14:tracePt t="100091" x="3565525" y="4418013"/>
          <p14:tracePt t="100096" x="3552825" y="4418013"/>
          <p14:tracePt t="100100" x="3552825" y="4443413"/>
          <p14:tracePt t="100113" x="3540125" y="4443413"/>
          <p14:tracePt t="100125" x="3540125" y="4454525"/>
          <p14:tracePt t="100127" x="3527425" y="4454525"/>
          <p14:tracePt t="100132" x="3527425" y="4467225"/>
          <p14:tracePt t="100140" x="3514725" y="4467225"/>
          <p14:tracePt t="100145" x="3502025" y="4467225"/>
          <p14:tracePt t="100162" x="3502025" y="4479925"/>
          <p14:tracePt t="100174" x="3489325" y="4479925"/>
          <p14:tracePt t="100184" x="3489325" y="4492625"/>
          <p14:tracePt t="100208" x="3478213" y="4492625"/>
          <p14:tracePt t="100224" x="3465513" y="4492625"/>
          <p14:tracePt t="100233" x="3452813" y="4492625"/>
          <p14:tracePt t="100240" x="3440113" y="4492625"/>
          <p14:tracePt t="100249" x="3414713" y="4492625"/>
          <p14:tracePt t="100263" x="3402013" y="4492625"/>
          <p14:tracePt t="100283" x="3389313" y="4492625"/>
          <p14:tracePt t="100295" x="3376613" y="4492625"/>
          <p14:tracePt t="100308" x="3365500" y="4492625"/>
          <p14:tracePt t="100326" x="3352800" y="4492625"/>
          <p14:tracePt t="100340" x="3340100" y="4492625"/>
          <p14:tracePt t="100347" x="3340100" y="4479925"/>
          <p14:tracePt t="100361" x="3327400" y="4479925"/>
          <p14:tracePt t="100364" x="3314700" y="4467225"/>
          <p14:tracePt t="100379" x="3302000" y="4454525"/>
          <p14:tracePt t="100393" x="3302000" y="4443413"/>
          <p14:tracePt t="100405" x="3302000" y="4430713"/>
          <p14:tracePt t="100411" x="3289300" y="4418013"/>
          <p14:tracePt t="100430" x="3289300" y="4405313"/>
          <p14:tracePt t="100440" x="3289300" y="4379913"/>
          <p14:tracePt t="100443" x="3276600" y="4379913"/>
          <p14:tracePt t="100450" x="3276600" y="4367213"/>
          <p14:tracePt t="100469" x="3276600" y="4354513"/>
          <p14:tracePt t="100482" x="3276600" y="4341813"/>
          <p14:tracePt t="100492" x="3265488" y="4330700"/>
          <p14:tracePt t="100496" x="3265488" y="4318000"/>
          <p14:tracePt t="100507" x="3265488" y="4305300"/>
          <p14:tracePt t="100515" x="3265488" y="4292600"/>
          <p14:tracePt t="100527" x="3265488" y="4279900"/>
          <p14:tracePt t="100549" x="3265488" y="4267200"/>
          <p14:tracePt t="100556" x="3265488" y="4254500"/>
          <p14:tracePt t="100560" x="3265488" y="4241800"/>
          <p14:tracePt t="100567" x="3265488" y="4230688"/>
          <p14:tracePt t="100586" x="3265488" y="4217988"/>
          <p14:tracePt t="100591" x="3265488" y="4205288"/>
          <p14:tracePt t="100608" x="3265488" y="4192588"/>
          <p14:tracePt t="100618" x="3265488" y="4179888"/>
          <p14:tracePt t="100625" x="3276600" y="4179888"/>
          <p14:tracePt t="100635" x="3276600" y="4167188"/>
          <p14:tracePt t="100644" x="3276600" y="4154488"/>
          <p14:tracePt t="100650" x="3276600" y="4141788"/>
          <p14:tracePt t="100653" x="3289300" y="4141788"/>
          <p14:tracePt t="100659" x="3302000" y="4117975"/>
          <p14:tracePt t="100663" x="3314700" y="4105275"/>
          <p14:tracePt t="100678" x="3314700" y="4092575"/>
          <p14:tracePt t="100683" x="3327400" y="4092575"/>
          <p14:tracePt t="100690" x="3340100" y="4079875"/>
          <p14:tracePt t="100697" x="3352800" y="4067175"/>
          <p14:tracePt t="100706" x="3365500" y="4054475"/>
          <p14:tracePt t="100711" x="3376613" y="4054475"/>
          <p14:tracePt t="100731" x="3389313" y="4041775"/>
          <p14:tracePt t="100735" x="3414713" y="4029075"/>
          <p14:tracePt t="100738" x="3427413" y="4017963"/>
          <p14:tracePt t="100746" x="3440113" y="4017963"/>
          <p14:tracePt t="100763" x="3452813" y="4017963"/>
          <p14:tracePt t="100766" x="3465513" y="4017963"/>
          <p14:tracePt t="100768" x="3478213" y="4017963"/>
          <p14:tracePt t="100779" x="3489325" y="4017963"/>
          <p14:tracePt t="100789" x="3502025" y="4017963"/>
          <p14:tracePt t="100797" x="3514725" y="4017963"/>
          <p14:tracePt t="100801" x="3527425" y="4017963"/>
          <p14:tracePt t="100810" x="3540125" y="4017963"/>
          <p14:tracePt t="100813" x="3552825" y="4017963"/>
          <p14:tracePt t="100821" x="3565525" y="4017963"/>
          <p14:tracePt t="100826" x="3578225" y="4017963"/>
          <p14:tracePt t="100832" x="3589338" y="4017963"/>
          <p14:tracePt t="100842" x="3602038" y="4029075"/>
          <p14:tracePt t="100852" x="3614738" y="4029075"/>
          <p14:tracePt t="100859" x="3614738" y="4041775"/>
          <p14:tracePt t="100865" x="3627438" y="4041775"/>
          <p14:tracePt t="100879" x="3640138" y="4041775"/>
          <p14:tracePt t="100883" x="3652838" y="4054475"/>
          <p14:tracePt t="100892" x="3652838" y="4067175"/>
          <p14:tracePt t="100896" x="3665538" y="4067175"/>
          <p14:tracePt t="100913" x="3689350" y="4079875"/>
          <p14:tracePt t="100924" x="3702050" y="4079875"/>
          <p14:tracePt t="100930" x="3702050" y="4092575"/>
          <p14:tracePt t="100938" x="3727450" y="4105275"/>
          <p14:tracePt t="100962" x="3740150" y="4117975"/>
          <p14:tracePt t="100975" x="3740150" y="4129088"/>
          <p14:tracePt t="100991" x="3740150" y="4141788"/>
          <p14:tracePt t="100994" x="3752850" y="4154488"/>
          <p14:tracePt t="101010" x="3752850" y="4167188"/>
          <p14:tracePt t="101024" x="3752850" y="4179888"/>
          <p14:tracePt t="101027" x="3752850" y="4192588"/>
          <p14:tracePt t="101033" x="3752850" y="4205288"/>
          <p14:tracePt t="101040" x="3752850" y="4230688"/>
          <p14:tracePt t="101049" x="3752850" y="4241800"/>
          <p14:tracePt t="101056" x="3752850" y="4254500"/>
          <p14:tracePt t="101059" x="3740150" y="4279900"/>
          <p14:tracePt t="101066" x="3740150" y="4292600"/>
          <p14:tracePt t="101076" x="3727450" y="4292600"/>
          <p14:tracePt t="101081" x="3727450" y="4305300"/>
          <p14:tracePt t="101089" x="3727450" y="4318000"/>
          <p14:tracePt t="101092" x="3727450" y="4330700"/>
          <p14:tracePt t="101110" x="3714750" y="4341813"/>
          <p14:tracePt t="101116" x="3714750" y="4367213"/>
          <p14:tracePt t="101143" x="3702050" y="4379913"/>
          <p14:tracePt t="101155" x="3689350" y="4379913"/>
          <p14:tracePt t="101163" x="3689350" y="4392613"/>
          <p14:tracePt t="101176" x="3678238" y="4418013"/>
          <p14:tracePt t="101181" x="3652838" y="4430713"/>
          <p14:tracePt t="101193" x="3652838" y="4454525"/>
          <p14:tracePt t="101197" x="3627438" y="4467225"/>
          <p14:tracePt t="101217" x="3627438" y="4479925"/>
          <p14:tracePt t="101225" x="3614738" y="4479925"/>
          <p14:tracePt t="101243" x="3602038" y="4492625"/>
          <p14:tracePt t="101261" x="3589338" y="4492625"/>
          <p14:tracePt t="101285" x="3578225" y="4492625"/>
          <p14:tracePt t="101298" x="3565525" y="4492625"/>
          <p14:tracePt t="101309" x="3552825" y="4492625"/>
          <p14:tracePt t="101312" x="3540125" y="4492625"/>
          <p14:tracePt t="101329" x="3514725" y="4492625"/>
          <p14:tracePt t="101340" x="3502025" y="4492625"/>
          <p14:tracePt t="101344" x="3489325" y="4492625"/>
          <p14:tracePt t="101359" x="3478213" y="4492625"/>
          <p14:tracePt t="101363" x="3465513" y="4492625"/>
          <p14:tracePt t="101384" x="3452813" y="4492625"/>
          <p14:tracePt t="101403" x="3440113" y="4492625"/>
          <p14:tracePt t="101409" x="3427413" y="4492625"/>
          <p14:tracePt t="101415" x="3427413" y="4479925"/>
          <p14:tracePt t="101427" x="3414713" y="4479925"/>
          <p14:tracePt t="101439" x="3402013" y="4479925"/>
          <p14:tracePt t="101442" x="3402013" y="4467225"/>
          <p14:tracePt t="101448" x="3389313" y="4467225"/>
          <p14:tracePt t="101461" x="3376613" y="4454525"/>
          <p14:tracePt t="101464" x="3365500" y="4454525"/>
          <p14:tracePt t="101467" x="3365500" y="4443413"/>
          <p14:tracePt t="101476" x="3340100" y="4443413"/>
          <p14:tracePt t="101487" x="3327400" y="4430713"/>
          <p14:tracePt t="101500" x="3327400" y="4418013"/>
          <p14:tracePt t="101513" x="3314700" y="4418013"/>
          <p14:tracePt t="101523" x="3314700" y="4405313"/>
          <p14:tracePt t="101541" x="3314700" y="4392613"/>
          <p14:tracePt t="101556" x="3314700" y="4379913"/>
          <p14:tracePt t="101563" x="3302000" y="4367213"/>
          <p14:tracePt t="101576" x="3302000" y="4354513"/>
          <p14:tracePt t="101599" x="3302000" y="4341813"/>
          <p14:tracePt t="101601" x="3302000" y="4330700"/>
          <p14:tracePt t="101609" x="3302000" y="4318000"/>
          <p14:tracePt t="101621" x="3302000" y="4305300"/>
          <p14:tracePt t="101625" x="3302000" y="4292600"/>
          <p14:tracePt t="101642" x="3302000" y="4267200"/>
          <p14:tracePt t="101651" x="3302000" y="4254500"/>
          <p14:tracePt t="101662" x="3314700" y="4254500"/>
          <p14:tracePt t="101670" x="3314700" y="4241800"/>
          <p14:tracePt t="101676" x="3314700" y="4230688"/>
          <p14:tracePt t="101691" x="3327400" y="4230688"/>
          <p14:tracePt t="101694" x="3327400" y="4217988"/>
          <p14:tracePt t="101711" x="3327400" y="4205288"/>
          <p14:tracePt t="101731" x="3352800" y="4192588"/>
          <p14:tracePt t="101747" x="3365500" y="4192588"/>
          <p14:tracePt t="101763" x="3365500" y="4179888"/>
          <p14:tracePt t="101773" x="3376613" y="4179888"/>
          <p14:tracePt t="101792" x="3376613" y="4167188"/>
          <p14:tracePt t="101798" x="3402013" y="4167188"/>
          <p14:tracePt t="101812" x="3414713" y="4154488"/>
          <p14:tracePt t="101824" x="3427413" y="4141788"/>
          <p14:tracePt t="101830" x="3440113" y="4141788"/>
          <p14:tracePt t="101838" x="3452813" y="4129088"/>
          <p14:tracePt t="101858" x="3465513" y="4129088"/>
          <p14:tracePt t="101870" x="3478213" y="4117975"/>
          <p14:tracePt t="101883" x="3489325" y="4117975"/>
          <p14:tracePt t="101890" x="3489325" y="4105275"/>
          <p14:tracePt t="101895" x="3502025" y="4105275"/>
          <p14:tracePt t="101904" x="3514725" y="4105275"/>
          <p14:tracePt t="101908" x="3527425" y="4092575"/>
          <p14:tracePt t="101927" x="3540125" y="4079875"/>
          <p14:tracePt t="101941" x="3552825" y="4079875"/>
          <p14:tracePt t="101947" x="3565525" y="4079875"/>
          <p14:tracePt t="101956" x="3578225" y="4079875"/>
          <p14:tracePt t="101967" x="3589338" y="4079875"/>
          <p14:tracePt t="101979" x="3602038" y="4067175"/>
          <p14:tracePt t="101995" x="3614738" y="4067175"/>
          <p14:tracePt t="102000" x="3627438" y="4067175"/>
          <p14:tracePt t="102012" x="3640138" y="4067175"/>
          <p14:tracePt t="102026" x="3652838" y="4067175"/>
          <p14:tracePt t="102029" x="3665538" y="4067175"/>
          <p14:tracePt t="102039" x="3678238" y="4079875"/>
          <p14:tracePt t="102043" x="3678238" y="4092575"/>
          <p14:tracePt t="102053" x="3689350" y="4092575"/>
          <p14:tracePt t="102064" x="3702050" y="4105275"/>
          <p14:tracePt t="102076" x="3702050" y="4117975"/>
          <p14:tracePt t="102082" x="3714750" y="4117975"/>
          <p14:tracePt t="102096" x="3727450" y="4129088"/>
          <p14:tracePt t="102100" x="3727450" y="4141788"/>
          <p14:tracePt t="102109" x="3727450" y="4154488"/>
          <p14:tracePt t="102115" x="3740150" y="4154488"/>
          <p14:tracePt t="102121" x="3740150" y="4167188"/>
          <p14:tracePt t="102130" x="3740150" y="4179888"/>
          <p14:tracePt t="102141" x="3740150" y="4217988"/>
          <p14:tracePt t="102147" x="3752850" y="4230688"/>
          <p14:tracePt t="102155" x="3752850" y="4241800"/>
          <p14:tracePt t="102160" x="3752850" y="4267200"/>
          <p14:tracePt t="102173" x="3752850" y="4279900"/>
          <p14:tracePt t="102180" x="3752850" y="4305300"/>
          <p14:tracePt t="102193" x="3752850" y="4318000"/>
          <p14:tracePt t="102208" x="3752850" y="4341813"/>
          <p14:tracePt t="102212" x="3752850" y="4367213"/>
          <p14:tracePt t="102225" x="3752850" y="4379913"/>
          <p14:tracePt t="102232" x="3740150" y="4392613"/>
          <p14:tracePt t="102238" x="3740150" y="4405313"/>
          <p14:tracePt t="102247" x="3727450" y="4430713"/>
          <p14:tracePt t="102264" x="3714750" y="4454525"/>
          <p14:tracePt t="102272" x="3678238" y="4492625"/>
          <p14:tracePt t="102277" x="3678238" y="4505325"/>
          <p14:tracePt t="102295" x="3665538" y="4518025"/>
          <p14:tracePt t="102327" x="3652838" y="4530725"/>
          <p14:tracePt t="102338" x="3652838" y="4543425"/>
          <p14:tracePt t="102344" x="3640138" y="4543425"/>
          <p14:tracePt t="102348" x="3627438" y="4543425"/>
          <p14:tracePt t="102363" x="3614738" y="4543425"/>
          <p14:tracePt t="102369" x="3614738" y="4554538"/>
          <p14:tracePt t="102376" x="3602038" y="4554538"/>
          <p14:tracePt t="102381" x="3578225" y="4554538"/>
          <p14:tracePt t="102394" x="3565525" y="4554538"/>
          <p14:tracePt t="102397" x="3552825" y="4554538"/>
          <p14:tracePt t="102408" x="3514725" y="4554538"/>
          <p14:tracePt t="102426" x="3489325" y="4554538"/>
          <p14:tracePt t="102432" x="3478213" y="4554538"/>
          <p14:tracePt t="102440" x="3452813" y="4554538"/>
          <p14:tracePt t="102445" x="3440113" y="4554538"/>
          <p14:tracePt t="102462" x="3414713" y="4554538"/>
          <p14:tracePt t="102466" x="3402013" y="4554538"/>
          <p14:tracePt t="102473" x="3389313" y="4554538"/>
          <p14:tracePt t="102478" x="3376613" y="4554538"/>
          <p14:tracePt t="102493" x="3352800" y="4554538"/>
          <p14:tracePt t="102497" x="3340100" y="4567238"/>
          <p14:tracePt t="102506" x="3327400" y="4567238"/>
          <p14:tracePt t="102509" x="3302000" y="4567238"/>
          <p14:tracePt t="102522" x="3289300" y="4567238"/>
          <p14:tracePt t="102527" x="3276600" y="4567238"/>
          <p14:tracePt t="102531" x="3252788" y="4567238"/>
          <p14:tracePt t="102539" x="3227388" y="4567238"/>
          <p14:tracePt t="102543" x="3214688" y="4567238"/>
          <p14:tracePt t="102557" x="3201988" y="4567238"/>
          <p14:tracePt t="102562" x="3189288" y="4567238"/>
          <p14:tracePt t="102570" x="3176588" y="4567238"/>
          <p14:tracePt t="102590" x="3152775" y="4567238"/>
          <p14:tracePt t="102594" x="3140075" y="4567238"/>
          <p14:tracePt t="102603" x="3127375" y="4567238"/>
          <p14:tracePt t="102621" x="3114675" y="4567238"/>
          <p14:tracePt t="102624" x="3101975" y="4567238"/>
          <p14:tracePt t="102628" x="3089275" y="4567238"/>
          <p14:tracePt t="102640" x="3076575" y="4567238"/>
          <p14:tracePt t="102656" x="3065463" y="4554538"/>
          <p14:tracePt t="102661" x="3052763" y="4554538"/>
          <p14:tracePt t="102673" x="3052763" y="4543425"/>
          <p14:tracePt t="102692" x="3052763" y="4530725"/>
          <p14:tracePt t="102698" x="3052763" y="4518025"/>
          <p14:tracePt t="102708" x="3052763" y="4505325"/>
          <p14:tracePt t="102721" x="3052763" y="4492625"/>
          <p14:tracePt t="102725" x="3052763" y="4479925"/>
          <p14:tracePt t="102730" x="3052763" y="4467225"/>
          <p14:tracePt t="102738" x="3065463" y="4467225"/>
          <p14:tracePt t="102744" x="3065463" y="4454525"/>
          <p14:tracePt t="102752" x="3065463" y="4443413"/>
          <p14:tracePt t="102759" x="3076575" y="4430713"/>
          <p14:tracePt t="102777" x="3076575" y="4418013"/>
          <p14:tracePt t="102787" x="3089275" y="4418013"/>
          <p14:tracePt t="102793" x="3089275" y="4405313"/>
          <p14:tracePt t="102795" x="3101975" y="4392613"/>
          <p14:tracePt t="102804" x="3114675" y="4379913"/>
          <p14:tracePt t="102809" x="3127375" y="4379913"/>
          <p14:tracePt t="102832" x="3127375" y="4367213"/>
          <p14:tracePt t="102841" x="3140075" y="4367213"/>
          <p14:tracePt t="102844" x="3152775" y="4354513"/>
          <p14:tracePt t="102892" x="3165475" y="4354513"/>
          <p14:tracePt t="102906" x="3176588" y="4341813"/>
          <p14:tracePt t="102914" x="3189288" y="4318000"/>
          <p14:tracePt t="102924" x="3214688" y="4305300"/>
          <p14:tracePt t="102928" x="3214688" y="4292600"/>
          <p14:tracePt t="102931" x="3240088" y="4292600"/>
          <p14:tracePt t="102938" x="3240088" y="4279900"/>
          <p14:tracePt t="102961" x="3252788" y="4267200"/>
          <p14:tracePt t="102971" x="3276600" y="4254500"/>
          <p14:tracePt t="102994" x="3289300" y="4241800"/>
          <p14:tracePt t="102997" x="3302000" y="4230688"/>
          <p14:tracePt t="103004" x="3302000" y="4217988"/>
          <p14:tracePt t="103009" x="3314700" y="4217988"/>
          <p14:tracePt t="103024" x="3327400" y="4205288"/>
          <p14:tracePt t="103029" x="3340100" y="4205288"/>
          <p14:tracePt t="103036" x="3352800" y="4205288"/>
          <p14:tracePt t="103049" x="3365500" y="4205288"/>
          <p14:tracePt t="103064" x="3376613" y="4192588"/>
          <p14:tracePt t="103075" x="3389313" y="4192588"/>
          <p14:tracePt t="103096" x="3414713" y="4192588"/>
          <p14:tracePt t="103103" x="3414713" y="4179888"/>
          <p14:tracePt t="103107" x="3427413" y="4179888"/>
          <p14:tracePt t="103113" x="3440113" y="4167188"/>
          <p14:tracePt t="103128" x="3465513" y="4167188"/>
          <p14:tracePt t="103136" x="3478213" y="4167188"/>
          <p14:tracePt t="103140" x="3489325" y="4167188"/>
          <p14:tracePt t="103144" x="3514725" y="4167188"/>
          <p14:tracePt t="103161" x="3552825" y="4167188"/>
          <p14:tracePt t="103168" x="3565525" y="4167188"/>
          <p14:tracePt t="103172" x="3578225" y="4167188"/>
          <p14:tracePt t="103178" x="3589338" y="4167188"/>
          <p14:tracePt t="103193" x="3602038" y="4167188"/>
          <p14:tracePt t="103198" x="3627438" y="4179888"/>
          <p14:tracePt t="103205" x="3627438" y="4192588"/>
          <p14:tracePt t="103211" x="3640138" y="4192588"/>
          <p14:tracePt t="103224" x="3640138" y="4205288"/>
          <p14:tracePt t="103229" x="3665538" y="4230688"/>
          <p14:tracePt t="103239" x="3678238" y="4230688"/>
          <p14:tracePt t="103248" x="3678238" y="4241800"/>
          <p14:tracePt t="103257" x="3689350" y="4267200"/>
          <p14:tracePt t="103268" x="3689350" y="4279900"/>
          <p14:tracePt t="103287" x="3702050" y="4279900"/>
          <p14:tracePt t="103291" x="3702050" y="4292600"/>
          <p14:tracePt t="103294" x="3702050" y="4305300"/>
          <p14:tracePt t="103309" x="3702050" y="4318000"/>
          <p14:tracePt t="103323" x="3702050" y="4330700"/>
          <p14:tracePt t="103326" x="3702050" y="4341813"/>
          <p14:tracePt t="103334" x="3702050" y="4354513"/>
          <p14:tracePt t="103339" x="3702050" y="4367213"/>
          <p14:tracePt t="103346" x="3702050" y="4379913"/>
          <p14:tracePt t="103354" x="3702050" y="4392613"/>
          <p14:tracePt t="103359" x="3702050" y="4405313"/>
          <p14:tracePt t="103368" x="3702050" y="4418013"/>
          <p14:tracePt t="103376" x="3689350" y="4430713"/>
          <p14:tracePt t="103388" x="3689350" y="4443413"/>
          <p14:tracePt t="103391" x="3678238" y="4454525"/>
          <p14:tracePt t="103407" x="3665538" y="4454525"/>
          <p14:tracePt t="103411" x="3665538" y="4467225"/>
          <p14:tracePt t="103443" x="3652838" y="4467225"/>
          <p14:tracePt t="103482" x="3652838" y="4479925"/>
          <p14:tracePt t="103515" x="3640138" y="4479925"/>
          <p14:tracePt t="103546" x="3627438" y="4479925"/>
          <p14:tracePt t="103562" x="3614738" y="4479925"/>
          <p14:tracePt t="103579" x="3602038" y="4479925"/>
          <p14:tracePt t="103599" x="3589338" y="4479925"/>
          <p14:tracePt t="103611" x="3578225" y="4479925"/>
          <p14:tracePt t="103623" x="3565525" y="4492625"/>
          <p14:tracePt t="103626" x="3552825" y="4492625"/>
          <p14:tracePt t="103637" x="3540125" y="4492625"/>
          <p14:tracePt t="103643" x="3540125" y="4505325"/>
          <p14:tracePt t="103657" x="3527425" y="4505325"/>
          <p14:tracePt t="103663" x="3514725" y="4505325"/>
          <p14:tracePt t="103671" x="3502025" y="4505325"/>
          <p14:tracePt t="103684" x="3489325" y="4505325"/>
          <p14:tracePt t="103690" x="3478213" y="4505325"/>
          <p14:tracePt t="103721" x="3465513" y="4505325"/>
          <p14:tracePt t="103755" x="3452813" y="4505325"/>
          <p14:tracePt t="103765" x="3440113" y="4505325"/>
          <p14:tracePt t="103780" x="3427413" y="4505325"/>
          <p14:tracePt t="103793" x="3414713" y="4505325"/>
          <p14:tracePt t="103805" x="3402013" y="4505325"/>
          <p14:tracePt t="103818" x="3389313" y="4505325"/>
          <p14:tracePt t="103831" x="3376613" y="4505325"/>
          <p14:tracePt t="103857" x="3365500" y="4505325"/>
          <p14:tracePt t="103959" x="3352800" y="4505325"/>
          <p14:tracePt t="104053" x="0" y="0"/>
        </p14:tracePtLst>
      </p14:laserTrace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098355-016F-44DE-BFD7-5E2346A608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16AC8A-CB49-4E02-B763-0D7E5DD626B1}"/>
              </a:ext>
            </a:extLst>
          </p:cNvPr>
          <p:cNvSpPr txBox="1"/>
          <p:nvPr/>
        </p:nvSpPr>
        <p:spPr>
          <a:xfrm>
            <a:off x="472440" y="2227968"/>
            <a:ext cx="8199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‘I’ve added ___ to one addend and kept the other addend the same, so I must add ___ to the sum.’</a:t>
            </a:r>
          </a:p>
        </p:txBody>
      </p:sp>
    </p:spTree>
    <p:extLst>
      <p:ext uri="{BB962C8B-B14F-4D97-AF65-F5344CB8AC3E}">
        <p14:creationId xmlns:p14="http://schemas.microsoft.com/office/powerpoint/2010/main" val="21031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6591"/>
    </mc:Choice>
    <mc:Fallback xmlns="">
      <p:transition spd="slow" advTm="56591"/>
    </mc:Fallback>
  </mc:AlternateContent>
  <p:extLst>
    <p:ext uri="{3A86A75C-4F4B-4683-9AE1-C65F6400EC91}">
      <p14:laserTraceLst xmlns:p14="http://schemas.microsoft.com/office/powerpoint/2010/main">
        <p14:tracePtLst>
          <p14:tracePt t="16841" x="2463800" y="2752725"/>
          <p14:tracePt t="17121" x="2451100" y="2752725"/>
          <p14:tracePt t="17127" x="2439988" y="2752725"/>
          <p14:tracePt t="17147" x="2427288" y="2752725"/>
          <p14:tracePt t="17153" x="2414588" y="2752725"/>
          <p14:tracePt t="17166" x="2401888" y="2740025"/>
          <p14:tracePt t="17180" x="2389188" y="2728913"/>
          <p14:tracePt t="17192" x="2376488" y="2703513"/>
          <p14:tracePt t="17199" x="2363788" y="2703513"/>
          <p14:tracePt t="17204" x="2363788" y="2690813"/>
          <p14:tracePt t="17217" x="2363788" y="2678113"/>
          <p14:tracePt t="17223" x="2351088" y="2665413"/>
          <p14:tracePt t="17235" x="2351088" y="2652713"/>
          <p14:tracePt t="17243" x="2351088" y="2640013"/>
          <p14:tracePt t="17248" x="2338388" y="2640013"/>
          <p14:tracePt t="17254" x="2338388" y="2616200"/>
          <p14:tracePt t="17260" x="2338388" y="2603500"/>
          <p14:tracePt t="17267" x="2338388" y="2590800"/>
          <p14:tracePt t="17273" x="2338388" y="2578100"/>
          <p14:tracePt t="17281" x="2338388" y="2552700"/>
          <p14:tracePt t="17286" x="2338388" y="2527300"/>
          <p14:tracePt t="17292" x="2338388" y="2490788"/>
          <p14:tracePt t="17300" x="2338388" y="2465388"/>
          <p14:tracePt t="17305" x="2338388" y="2452688"/>
          <p14:tracePt t="17316" x="2338388" y="2427288"/>
          <p14:tracePt t="17318" x="2338388" y="2414588"/>
          <p14:tracePt t="17331" x="2338388" y="2390775"/>
          <p14:tracePt t="17338" x="2338388" y="2378075"/>
          <p14:tracePt t="17344" x="2338388" y="2365375"/>
          <p14:tracePt t="17351" x="2338388" y="2339975"/>
          <p14:tracePt t="17359" x="2338388" y="2314575"/>
          <p14:tracePt t="17371" x="2338388" y="2303463"/>
          <p14:tracePt t="17383" x="2338388" y="2290763"/>
          <p14:tracePt t="17390" x="2338388" y="2278063"/>
          <p14:tracePt t="17398" x="2338388" y="2265363"/>
          <p14:tracePt t="17405" x="2338388" y="2252663"/>
          <p14:tracePt t="17416" x="2338388" y="2239963"/>
          <p14:tracePt t="17429" x="2338388" y="2227263"/>
          <p14:tracePt t="17439" x="2338388" y="2214563"/>
          <p14:tracePt t="17442" x="2338388" y="2201863"/>
          <p14:tracePt t="17448" x="2338388" y="2190750"/>
          <p14:tracePt t="17455" x="2338388" y="2178050"/>
          <p14:tracePt t="17469" x="2338388" y="2165350"/>
          <p14:tracePt t="17474" x="2338388" y="2152650"/>
          <p14:tracePt t="17480" x="2351088" y="2152650"/>
          <p14:tracePt t="17486" x="2351088" y="2139950"/>
          <p14:tracePt t="17500" x="2351088" y="2127250"/>
          <p14:tracePt t="17506" x="2363788" y="2127250"/>
          <p14:tracePt t="17513" x="2376488" y="2127250"/>
          <p14:tracePt t="17519" x="2376488" y="2114550"/>
          <p14:tracePt t="17538" x="2389188" y="2101850"/>
          <p14:tracePt t="17558" x="2401888" y="2101850"/>
          <p14:tracePt t="17571" x="2414588" y="2089150"/>
          <p14:tracePt t="17577" x="2427288" y="2089150"/>
          <p14:tracePt t="17590" x="2439988" y="2089150"/>
          <p14:tracePt t="17597" x="2451100" y="2089150"/>
          <p14:tracePt t="17603" x="2463800" y="2089150"/>
          <p14:tracePt t="17611" x="2476500" y="2089150"/>
          <p14:tracePt t="17623" x="2489200" y="2089150"/>
          <p14:tracePt t="17631" x="2501900" y="2089150"/>
          <p14:tracePt t="17636" x="2514600" y="2089150"/>
          <p14:tracePt t="17650" x="2540000" y="2089150"/>
          <p14:tracePt t="17655" x="2540000" y="2101850"/>
          <p14:tracePt t="17662" x="2551113" y="2114550"/>
          <p14:tracePt t="17668" x="2563813" y="2114550"/>
          <p14:tracePt t="17674" x="2576513" y="2127250"/>
          <p14:tracePt t="17682" x="2601913" y="2139950"/>
          <p14:tracePt t="17687" x="2601913" y="2152650"/>
          <p14:tracePt t="17695" x="2614613" y="2178050"/>
          <p14:tracePt t="17701" x="2627313" y="2190750"/>
          <p14:tracePt t="17706" x="2640013" y="2214563"/>
          <p14:tracePt t="17714" x="2663825" y="2239963"/>
          <p14:tracePt t="17727" x="2676525" y="2265363"/>
          <p14:tracePt t="17733" x="2676525" y="2278063"/>
          <p14:tracePt t="17739" x="2701925" y="2303463"/>
          <p14:tracePt t="17752" x="2714625" y="2314575"/>
          <p14:tracePt t="17765" x="2727325" y="2327275"/>
          <p14:tracePt t="17767" x="2727325" y="2339975"/>
          <p14:tracePt t="17771" x="2740025" y="2365375"/>
          <p14:tracePt t="17778" x="2752725" y="2390775"/>
          <p14:tracePt t="17784" x="2752725" y="2414588"/>
          <p14:tracePt t="17791" x="2752725" y="2427288"/>
          <p14:tracePt t="17798" x="2763838" y="2452688"/>
          <p14:tracePt t="17805" x="2763838" y="2465388"/>
          <p14:tracePt t="17813" x="2776538" y="2478088"/>
          <p14:tracePt t="17817" x="2776538" y="2490788"/>
          <p14:tracePt t="17824" x="2776538" y="2503488"/>
          <p14:tracePt t="17832" x="2776538" y="2516188"/>
          <p14:tracePt t="17836" x="2776538" y="2527300"/>
          <p14:tracePt t="17845" x="2776538" y="2540000"/>
          <p14:tracePt t="17850" x="2776538" y="2552700"/>
          <p14:tracePt t="17858" x="2776538" y="2565400"/>
          <p14:tracePt t="17864" x="2789238" y="2578100"/>
          <p14:tracePt t="17869" x="2789238" y="2590800"/>
          <p14:tracePt t="17875" x="2789238" y="2603500"/>
          <p14:tracePt t="17882" x="2801938" y="2616200"/>
          <p14:tracePt t="17890" x="2801938" y="2627313"/>
          <p14:tracePt t="17901" x="2801938" y="2640013"/>
          <p14:tracePt t="17906" x="2801938" y="2652713"/>
          <p14:tracePt t="17928" x="2801938" y="2665413"/>
          <p14:tracePt t="17951" x="2801938" y="2678113"/>
          <p14:tracePt t="17975" x="2801938" y="2690813"/>
          <p14:tracePt t="17994" x="2801938" y="2703513"/>
          <p14:tracePt t="18000" x="2789238" y="2703513"/>
          <p14:tracePt t="18020" x="2789238" y="2716213"/>
          <p14:tracePt t="18027" x="2776538" y="2716213"/>
          <p14:tracePt t="18049" x="2763838" y="2716213"/>
          <p14:tracePt t="18054" x="2763838" y="2728913"/>
          <p14:tracePt t="18059" x="2752725" y="2728913"/>
          <p14:tracePt t="18066" x="2740025" y="2728913"/>
          <p14:tracePt t="18072" x="2727325" y="2728913"/>
          <p14:tracePt t="18078" x="2714625" y="2728913"/>
          <p14:tracePt t="18091" x="2689225" y="2728913"/>
          <p14:tracePt t="18104" x="2676525" y="2728913"/>
          <p14:tracePt t="18112" x="2663825" y="2728913"/>
          <p14:tracePt t="18118" x="2651125" y="2728913"/>
          <p14:tracePt t="18124" x="2627313" y="2728913"/>
          <p14:tracePt t="18131" x="2614613" y="2728913"/>
          <p14:tracePt t="18137" x="2601913" y="2728913"/>
          <p14:tracePt t="18144" x="2589213" y="2728913"/>
          <p14:tracePt t="18150" x="2563813" y="2728913"/>
          <p14:tracePt t="18156" x="2551113" y="2728913"/>
          <p14:tracePt t="18164" x="2540000" y="2728913"/>
          <p14:tracePt t="18169" x="2514600" y="2728913"/>
          <p14:tracePt t="18182" x="2501900" y="2728913"/>
          <p14:tracePt t="18189" x="2489200" y="2728913"/>
          <p14:tracePt t="18195" x="2476500" y="2716213"/>
          <p14:tracePt t="18201" x="2451100" y="2716213"/>
          <p14:tracePt t="18217" x="2439988" y="2716213"/>
          <p14:tracePt t="18221" x="2414588" y="2716213"/>
          <p14:tracePt t="18233" x="2389188" y="2703513"/>
          <p14:tracePt t="18240" x="2376488" y="2703513"/>
          <p14:tracePt t="18249" x="2363788" y="2703513"/>
          <p14:tracePt t="18254" x="2351088" y="2703513"/>
          <p14:tracePt t="18261" x="2351088" y="2690813"/>
          <p14:tracePt t="18266" x="2338388" y="2690813"/>
          <p14:tracePt t="18272" x="2338388" y="2678113"/>
          <p14:tracePt t="18286" x="2327275" y="2678113"/>
          <p14:tracePt t="18300" x="2314575" y="2665413"/>
          <p14:tracePt t="18313" x="2314575" y="2652713"/>
          <p14:tracePt t="18318" x="2301875" y="2652713"/>
          <p14:tracePt t="18324" x="2301875" y="2640013"/>
          <p14:tracePt t="18332" x="2289175" y="2627313"/>
          <p14:tracePt t="18338" x="2289175" y="2616200"/>
          <p14:tracePt t="18351" x="2289175" y="2590800"/>
          <p14:tracePt t="18364" x="2289175" y="2578100"/>
          <p14:tracePt t="18370" x="2289175" y="2552700"/>
          <p14:tracePt t="18379" x="2289175" y="2540000"/>
          <p14:tracePt t="18384" x="2289175" y="2516188"/>
          <p14:tracePt t="18389" x="2289175" y="2490788"/>
          <p14:tracePt t="18396" x="2289175" y="2478088"/>
          <p14:tracePt t="18402" x="2289175" y="2452688"/>
          <p14:tracePt t="18410" x="2289175" y="2439988"/>
          <p14:tracePt t="18416" x="2289175" y="2427288"/>
          <p14:tracePt t="18422" x="2289175" y="2390775"/>
          <p14:tracePt t="18429" x="2289175" y="2378075"/>
          <p14:tracePt t="18435" x="2301875" y="2365375"/>
          <p14:tracePt t="18442" x="2301875" y="2352675"/>
          <p14:tracePt t="18448" x="2301875" y="2339975"/>
          <p14:tracePt t="18454" x="2314575" y="2327275"/>
          <p14:tracePt t="18467" x="2314575" y="2303463"/>
          <p14:tracePt t="18474" x="2327275" y="2278063"/>
          <p14:tracePt t="18487" x="2327275" y="2265363"/>
          <p14:tracePt t="18500" x="2338388" y="2252663"/>
          <p14:tracePt t="18513" x="2338388" y="2239963"/>
          <p14:tracePt t="18518" x="2351088" y="2239963"/>
          <p14:tracePt t="18528" x="2351088" y="2227263"/>
          <p14:tracePt t="18532" x="2351088" y="2214563"/>
          <p14:tracePt t="18539" x="2363788" y="2214563"/>
          <p14:tracePt t="18577" x="2376488" y="2214563"/>
          <p14:tracePt t="18591" x="2376488" y="2201863"/>
          <p14:tracePt t="18597" x="2401888" y="2201863"/>
          <p14:tracePt t="18610" x="2414588" y="2201863"/>
          <p14:tracePt t="18617" x="2427288" y="2201863"/>
          <p14:tracePt t="18623" x="2439988" y="2201863"/>
          <p14:tracePt t="18632" x="2463800" y="2201863"/>
          <p14:tracePt t="18637" x="2476500" y="2201863"/>
          <p14:tracePt t="18643" x="2489200" y="2201863"/>
          <p14:tracePt t="18648" x="2501900" y="2201863"/>
          <p14:tracePt t="18655" x="2527300" y="2201863"/>
          <p14:tracePt t="18661" x="2551113" y="2214563"/>
          <p14:tracePt t="18669" x="2576513" y="2227263"/>
          <p14:tracePt t="18674" x="2601913" y="2252663"/>
          <p14:tracePt t="18681" x="2614613" y="2252663"/>
          <p14:tracePt t="18687" x="2627313" y="2278063"/>
          <p14:tracePt t="18695" x="2640013" y="2278063"/>
          <p14:tracePt t="18703" x="2651125" y="2303463"/>
          <p14:tracePt t="18708" x="2663825" y="2303463"/>
          <p14:tracePt t="18714" x="2689225" y="2327275"/>
          <p14:tracePt t="18720" x="2689225" y="2339975"/>
          <p14:tracePt t="18729" x="2714625" y="2365375"/>
          <p14:tracePt t="18738" x="2727325" y="2378075"/>
          <p14:tracePt t="18745" x="2727325" y="2390775"/>
          <p14:tracePt t="18750" x="2740025" y="2403475"/>
          <p14:tracePt t="18757" x="2752725" y="2427288"/>
          <p14:tracePt t="18763" x="2763838" y="2452688"/>
          <p14:tracePt t="18769" x="2763838" y="2465388"/>
          <p14:tracePt t="18775" x="2763838" y="2478088"/>
          <p14:tracePt t="18782" x="2763838" y="2503488"/>
          <p14:tracePt t="18788" x="2776538" y="2516188"/>
          <p14:tracePt t="18795" x="2776538" y="2527300"/>
          <p14:tracePt t="18800" x="2776538" y="2552700"/>
          <p14:tracePt t="18805" x="2776538" y="2565400"/>
          <p14:tracePt t="18812" x="2789238" y="2578100"/>
          <p14:tracePt t="18819" x="2789238" y="2590800"/>
          <p14:tracePt t="18832" x="2789238" y="2603500"/>
          <p14:tracePt t="18838" x="2789238" y="2616200"/>
          <p14:tracePt t="18851" x="2789238" y="2627313"/>
          <p14:tracePt t="18865" x="2789238" y="2640013"/>
          <p14:tracePt t="18871" x="2789238" y="2652713"/>
          <p14:tracePt t="18880" x="2789238" y="2665413"/>
          <p14:tracePt t="18896" x="2789238" y="2678113"/>
          <p14:tracePt t="18908" x="2789238" y="2690813"/>
          <p14:tracePt t="18938" x="2789238" y="2703513"/>
          <p14:tracePt t="18964" x="2776538" y="2716213"/>
          <p14:tracePt t="19001" x="2740025" y="2728913"/>
          <p14:tracePt t="19006" x="2727325" y="2740025"/>
          <p14:tracePt t="19017" x="2714625" y="2740025"/>
          <p14:tracePt t="19023" x="2689225" y="2740025"/>
          <p14:tracePt t="19052" x="2614613" y="2740025"/>
          <p14:tracePt t="19076" x="2601913" y="2740025"/>
          <p14:tracePt t="19084" x="2576513" y="2740025"/>
          <p14:tracePt t="19096" x="2551113" y="2728913"/>
          <p14:tracePt t="19109" x="2514600" y="2716213"/>
          <p14:tracePt t="19121" x="2489200" y="2690813"/>
          <p14:tracePt t="19138" x="2476500" y="2678113"/>
          <p14:tracePt t="19156" x="2463800" y="2665413"/>
          <p14:tracePt t="19170" x="2451100" y="2652713"/>
          <p14:tracePt t="19176" x="2427288" y="2627313"/>
          <p14:tracePt t="19191" x="2414588" y="2603500"/>
          <p14:tracePt t="19210" x="2414588" y="2503488"/>
          <p14:tracePt t="19239" x="2414588" y="2339975"/>
          <p14:tracePt t="19255" x="2439988" y="2278063"/>
          <p14:tracePt t="19274" x="2451100" y="2201863"/>
          <p14:tracePt t="19283" x="2463800" y="2190750"/>
          <p14:tracePt t="19291" x="2463800" y="2165350"/>
          <p14:tracePt t="19298" x="2463800" y="2152650"/>
          <p14:tracePt t="19307" x="2476500" y="2152650"/>
          <p14:tracePt t="19339" x="2501900" y="2089150"/>
          <p14:tracePt t="19345" x="2514600" y="2089150"/>
          <p14:tracePt t="19353" x="2514600" y="2078038"/>
          <p14:tracePt t="19366" x="2527300" y="2065338"/>
          <p14:tracePt t="19372" x="2540000" y="2052638"/>
          <p14:tracePt t="19387" x="2551113" y="2039938"/>
          <p14:tracePt t="19417" x="2563813" y="2039938"/>
          <p14:tracePt t="19427" x="2589213" y="2027238"/>
          <p14:tracePt t="19442" x="2614613" y="2014538"/>
          <p14:tracePt t="19460" x="2640013" y="2014538"/>
          <p14:tracePt t="19466" x="2651125" y="2014538"/>
          <p14:tracePt t="19473" x="2663825" y="2027238"/>
          <p14:tracePt t="19479" x="2676525" y="2027238"/>
          <p14:tracePt t="19504" x="2689225" y="2039938"/>
          <p14:tracePt t="19509" x="2701925" y="2065338"/>
          <p14:tracePt t="19517" x="2714625" y="2078038"/>
          <p14:tracePt t="19529" x="2740025" y="2139950"/>
          <p14:tracePt t="19536" x="2740025" y="2178050"/>
          <p14:tracePt t="19541" x="2740025" y="2201863"/>
          <p14:tracePt t="19555" x="2752725" y="2227263"/>
          <p14:tracePt t="19562" x="2752725" y="2265363"/>
          <p14:tracePt t="19607" x="2763838" y="2278063"/>
          <p14:tracePt t="19626" x="2776538" y="2490788"/>
          <p14:tracePt t="19640" x="2776538" y="2527300"/>
          <p14:tracePt t="19649" x="2776538" y="2540000"/>
          <p14:tracePt t="19673" x="2776538" y="2552700"/>
          <p14:tracePt t="19690" x="2763838" y="2565400"/>
          <p14:tracePt t="19719" x="2763838" y="2578100"/>
          <p14:tracePt t="19729" x="2740025" y="2590800"/>
          <p14:tracePt t="19757" x="2663825" y="2665413"/>
          <p14:tracePt t="19768" x="2651125" y="2665413"/>
          <p14:tracePt t="19778" x="2640013" y="2665413"/>
          <p14:tracePt t="19787" x="2627313" y="2665413"/>
          <p14:tracePt t="19803" x="2614613" y="2665413"/>
          <p14:tracePt t="19817" x="2601913" y="2665413"/>
          <p14:tracePt t="19844" x="2589213" y="2665413"/>
          <p14:tracePt t="19853" x="2576513" y="2665413"/>
          <p14:tracePt t="19872" x="2551113" y="2665413"/>
          <p14:tracePt t="19878" x="2540000" y="2665413"/>
          <p14:tracePt t="19889" x="2527300" y="2665413"/>
          <p14:tracePt t="19903" x="2514600" y="2665413"/>
          <p14:tracePt t="19909" x="2501900" y="2665413"/>
          <p14:tracePt t="19943" x="2476500" y="2665413"/>
          <p14:tracePt t="19955" x="2463800" y="2665413"/>
          <p14:tracePt t="19969" x="2439988" y="2652713"/>
          <p14:tracePt t="19976" x="2439988" y="2640013"/>
          <p14:tracePt t="19985" x="2427288" y="2640013"/>
          <p14:tracePt t="20019" x="2401888" y="2603500"/>
          <p14:tracePt t="20027" x="2401888" y="2590800"/>
          <p14:tracePt t="20039" x="2389188" y="2552700"/>
          <p14:tracePt t="20057" x="2389188" y="2478088"/>
          <p14:tracePt t="20065" x="2389188" y="2452688"/>
          <p14:tracePt t="20071" x="2389188" y="2427288"/>
          <p14:tracePt t="20081" x="2389188" y="2403475"/>
          <p14:tracePt t="20091" x="2414588" y="2352675"/>
          <p14:tracePt t="20125" x="2414588" y="2327275"/>
          <p14:tracePt t="20137" x="2463800" y="2214563"/>
          <p14:tracePt t="20157" x="2463800" y="2190750"/>
          <p14:tracePt t="20190" x="2476500" y="2178050"/>
          <p14:tracePt t="20201" x="2476500" y="2165350"/>
          <p14:tracePt t="20395" x="0" y="0"/>
        </p14:tracePtLst>
        <p14:tracePtLst>
          <p14:tracePt t="21656" x="5616575" y="3228975"/>
          <p14:tracePt t="21822" x="5603875" y="3228975"/>
          <p14:tracePt t="21828" x="5603875" y="3216275"/>
          <p14:tracePt t="21835" x="5591175" y="3216275"/>
          <p14:tracePt t="21842" x="5578475" y="3216275"/>
          <p14:tracePt t="21855" x="5565775" y="3216275"/>
          <p14:tracePt t="21861" x="5554663" y="3203575"/>
          <p14:tracePt t="21867" x="5541963" y="3190875"/>
          <p14:tracePt t="21875" x="5529263" y="3190875"/>
          <p14:tracePt t="21880" x="5516563" y="3190875"/>
          <p14:tracePt t="21887" x="5503863" y="3178175"/>
          <p14:tracePt t="21893" x="5503863" y="3165475"/>
          <p14:tracePt t="21900" x="5491163" y="3165475"/>
          <p14:tracePt t="21907" x="5478463" y="3154363"/>
          <p14:tracePt t="21912" x="5465763" y="3154363"/>
          <p14:tracePt t="21919" x="5465763" y="3141663"/>
          <p14:tracePt t="21931" x="5454650" y="3141663"/>
          <p14:tracePt t="21942" x="5454650" y="3128963"/>
          <p14:tracePt t="21955" x="5454650" y="3103563"/>
          <p14:tracePt t="21959" x="5441950" y="3103563"/>
          <p14:tracePt t="21964" x="5441950" y="3078163"/>
          <p14:tracePt t="21973" x="5441950" y="3041650"/>
          <p14:tracePt t="21977" x="5441950" y="3003550"/>
          <p14:tracePt t="21983" x="5454650" y="2965450"/>
          <p14:tracePt t="21991" x="5454650" y="2941638"/>
          <p14:tracePt t="21996" x="5465763" y="2916238"/>
          <p14:tracePt t="22003" x="5491163" y="2890838"/>
          <p14:tracePt t="22010" x="5491163" y="2865438"/>
          <p14:tracePt t="22016" x="5491163" y="2852738"/>
          <p14:tracePt t="22025" x="5503863" y="2840038"/>
          <p14:tracePt t="22029" x="5503863" y="2828925"/>
          <p14:tracePt t="22042" x="5516563" y="2816225"/>
          <p14:tracePt t="22048" x="5516563" y="2803525"/>
          <p14:tracePt t="22057" x="5529263" y="2803525"/>
          <p14:tracePt t="22068" x="5529263" y="2790825"/>
          <p14:tracePt t="22074" x="5541963" y="2790825"/>
          <p14:tracePt t="22090" x="5554663" y="2778125"/>
          <p14:tracePt t="22107" x="5565775" y="2778125"/>
          <p14:tracePt t="22113" x="5578475" y="2765425"/>
          <p14:tracePt t="22134" x="5591175" y="2765425"/>
          <p14:tracePt t="22146" x="5603875" y="2765425"/>
          <p14:tracePt t="22152" x="5616575" y="2765425"/>
          <p14:tracePt t="22160" x="5629275" y="2765425"/>
          <p14:tracePt t="22167" x="5641975" y="2765425"/>
          <p14:tracePt t="22177" x="5654675" y="2765425"/>
          <p14:tracePt t="22178" x="5665788" y="2765425"/>
          <p14:tracePt t="22185" x="5678488" y="2765425"/>
          <p14:tracePt t="22193" x="5691188" y="2765425"/>
          <p14:tracePt t="22208" x="5703888" y="2765425"/>
          <p14:tracePt t="22211" x="5716588" y="2778125"/>
          <p14:tracePt t="22226" x="5729288" y="2790825"/>
          <p14:tracePt t="22233" x="5741988" y="2803525"/>
          <p14:tracePt t="22241" x="5754688" y="2816225"/>
          <p14:tracePt t="22249" x="5767388" y="2840038"/>
          <p14:tracePt t="22263" x="5778500" y="2878138"/>
          <p14:tracePt t="22268" x="5778500" y="2890838"/>
          <p14:tracePt t="22275" x="5778500" y="2928938"/>
          <p14:tracePt t="22281" x="5791200" y="2952750"/>
          <p14:tracePt t="22297" x="5791200" y="2978150"/>
          <p14:tracePt t="22301" x="5791200" y="2990850"/>
          <p14:tracePt t="22307" x="5803900" y="3003550"/>
          <p14:tracePt t="22315" x="5803900" y="3016250"/>
          <p14:tracePt t="22320" x="5803900" y="3028950"/>
          <p14:tracePt t="22328" x="5803900" y="3041650"/>
          <p14:tracePt t="22334" x="5803900" y="3065463"/>
          <p14:tracePt t="22346" x="5803900" y="3078163"/>
          <p14:tracePt t="22352" x="5803900" y="3103563"/>
          <p14:tracePt t="22361" x="5803900" y="3128963"/>
          <p14:tracePt t="22372" x="5803900" y="3141663"/>
          <p14:tracePt t="22383" x="5803900" y="3154363"/>
          <p14:tracePt t="22386" x="5803900" y="3165475"/>
          <p14:tracePt t="22397" x="5803900" y="3178175"/>
          <p14:tracePt t="22417" x="5803900" y="3190875"/>
          <p14:tracePt t="22444" x="5791200" y="3203575"/>
          <p14:tracePt t="22449" x="5791200" y="3216275"/>
          <p14:tracePt t="22457" x="5778500" y="3216275"/>
          <p14:tracePt t="22462" x="5767388" y="3228975"/>
          <p14:tracePt t="22477" x="5754688" y="3241675"/>
          <p14:tracePt t="22493" x="5729288" y="3254375"/>
          <p14:tracePt t="22495" x="5716588" y="3254375"/>
          <p14:tracePt t="22500" x="5716588" y="3267075"/>
          <p14:tracePt t="22508" x="5691188" y="3267075"/>
          <p14:tracePt t="22514" x="5678488" y="3267075"/>
          <p14:tracePt t="22527" x="5665788" y="3267075"/>
          <p14:tracePt t="22534" x="5654675" y="3267075"/>
          <p14:tracePt t="22547" x="5641975" y="3267075"/>
          <p14:tracePt t="22561" x="5629275" y="3267075"/>
          <p14:tracePt t="22566" x="5616575" y="3267075"/>
          <p14:tracePt t="22576" x="5603875" y="3267075"/>
          <p14:tracePt t="22579" x="5591175" y="3267075"/>
          <p14:tracePt t="22593" x="5578475" y="3267075"/>
          <p14:tracePt t="22598" x="5565775" y="3267075"/>
          <p14:tracePt t="22615" x="5554663" y="3267075"/>
          <p14:tracePt t="22622" x="5541963" y="3267075"/>
          <p14:tracePt t="22624" x="5529263" y="3267075"/>
          <p14:tracePt t="22630" x="5516563" y="3267075"/>
          <p14:tracePt t="22639" x="5503863" y="3267075"/>
          <p14:tracePt t="22644" x="5491163" y="3254375"/>
          <p14:tracePt t="22658" x="5478463" y="3254375"/>
          <p14:tracePt t="22663" x="5465763" y="3254375"/>
          <p14:tracePt t="22676" x="5454650" y="3241675"/>
          <p14:tracePt t="22693" x="5441950" y="3228975"/>
          <p14:tracePt t="22711" x="5429250" y="3216275"/>
          <p14:tracePt t="22725" x="5429250" y="3203575"/>
          <p14:tracePt t="22728" x="5416550" y="3203575"/>
          <p14:tracePt t="22736" x="5403850" y="3190875"/>
          <p14:tracePt t="22741" x="5403850" y="3165475"/>
          <p14:tracePt t="22746" x="5403850" y="3154363"/>
          <p14:tracePt t="22753" x="5403850" y="3141663"/>
          <p14:tracePt t="22759" x="5403850" y="3116263"/>
          <p14:tracePt t="22767" x="5403850" y="3103563"/>
          <p14:tracePt t="22776" x="5403850" y="3090863"/>
          <p14:tracePt t="22780" x="5416550" y="3065463"/>
          <p14:tracePt t="22786" x="5416550" y="3041650"/>
          <p14:tracePt t="22792" x="5441950" y="3028950"/>
          <p14:tracePt t="22797" x="5454650" y="3003550"/>
          <p14:tracePt t="22804" x="5465763" y="2952750"/>
          <p14:tracePt t="22815" x="5491163" y="2928938"/>
          <p14:tracePt t="22818" x="5503863" y="2903538"/>
          <p14:tracePt t="22823" x="5516563" y="2878138"/>
          <p14:tracePt t="22833" x="5529263" y="2865438"/>
          <p14:tracePt t="22842" x="5541963" y="2852738"/>
          <p14:tracePt t="22845" x="5554663" y="2828925"/>
          <p14:tracePt t="22857" x="5565775" y="2816225"/>
          <p14:tracePt t="22882" x="5578475" y="2803525"/>
          <p14:tracePt t="22884" x="5578475" y="2790825"/>
          <p14:tracePt t="22893" x="5591175" y="2790825"/>
          <p14:tracePt t="22895" x="5603875" y="2778125"/>
          <p14:tracePt t="22909" x="5616575" y="2778125"/>
          <p14:tracePt t="22923" x="5629275" y="2765425"/>
          <p14:tracePt t="22927" x="5641975" y="2765425"/>
          <p14:tracePt t="22943" x="5654675" y="2765425"/>
          <p14:tracePt t="22953" x="5665788" y="2765425"/>
          <p14:tracePt t="22960" x="5691188" y="2765425"/>
          <p14:tracePt t="22973" x="5716588" y="2765425"/>
          <p14:tracePt t="22979" x="5729288" y="2765425"/>
          <p14:tracePt t="22983" x="5741988" y="2765425"/>
          <p14:tracePt t="22990" x="5767388" y="2778125"/>
          <p14:tracePt t="22996" x="5778500" y="2790825"/>
          <p14:tracePt t="23002" x="5791200" y="2803525"/>
          <p14:tracePt t="23014" x="5803900" y="2803525"/>
          <p14:tracePt t="23021" x="5816600" y="2816225"/>
          <p14:tracePt t="23036" x="5854700" y="2878138"/>
          <p14:tracePt t="23049" x="5867400" y="2941638"/>
          <p14:tracePt t="23058" x="5878513" y="2965450"/>
          <p14:tracePt t="23061" x="5878513" y="2990850"/>
          <p14:tracePt t="23077" x="5891213" y="3003550"/>
          <p14:tracePt t="23084" x="5891213" y="3028950"/>
          <p14:tracePt t="23094" x="5891213" y="3041650"/>
          <p14:tracePt t="23108" x="5891213" y="3054350"/>
          <p14:tracePt t="23114" x="5891213" y="3065463"/>
          <p14:tracePt t="23126" x="5903913" y="3078163"/>
          <p14:tracePt t="23132" x="5903913" y="3090863"/>
          <p14:tracePt t="23140" x="5903913" y="3103563"/>
          <p14:tracePt t="23156" x="5903913" y="3116263"/>
          <p14:tracePt t="23177" x="5903913" y="3128963"/>
          <p14:tracePt t="23184" x="5903913" y="3141663"/>
          <p14:tracePt t="23196" x="5891213" y="3154363"/>
          <p14:tracePt t="23204" x="5891213" y="3165475"/>
          <p14:tracePt t="23211" x="5891213" y="3178175"/>
          <p14:tracePt t="23217" x="5878513" y="3178175"/>
          <p14:tracePt t="23229" x="5867400" y="3190875"/>
          <p14:tracePt t="23240" x="5854700" y="3190875"/>
          <p14:tracePt t="23245" x="5842000" y="3203575"/>
          <p14:tracePt t="23256" x="5829300" y="3203575"/>
          <p14:tracePt t="23261" x="5816600" y="3203575"/>
          <p14:tracePt t="23268" x="5803900" y="3203575"/>
          <p14:tracePt t="23275" x="5791200" y="3203575"/>
          <p14:tracePt t="23281" x="5778500" y="3203575"/>
          <p14:tracePt t="23289" x="5767388" y="3203575"/>
          <p14:tracePt t="23294" x="5754688" y="3203575"/>
          <p14:tracePt t="23300" x="5741988" y="3203575"/>
          <p14:tracePt t="23314" x="5729288" y="3203575"/>
          <p14:tracePt t="23322" x="5703888" y="3203575"/>
          <p14:tracePt t="23332" x="5691188" y="3203575"/>
          <p14:tracePt t="23344" x="5678488" y="3203575"/>
          <p14:tracePt t="23347" x="5665788" y="3190875"/>
          <p14:tracePt t="23351" x="5654675" y="3178175"/>
          <p14:tracePt t="23360" x="5654675" y="3165475"/>
          <p14:tracePt t="23366" x="5641975" y="3165475"/>
          <p14:tracePt t="23376" x="5629275" y="3154363"/>
          <p14:tracePt t="23384" x="5616575" y="3141663"/>
          <p14:tracePt t="23392" x="5616575" y="3116263"/>
          <p14:tracePt t="23401" x="5616575" y="3103563"/>
          <p14:tracePt t="23407" x="5616575" y="3078163"/>
          <p14:tracePt t="23415" x="5616575" y="3041650"/>
          <p14:tracePt t="23424" x="5616575" y="3028950"/>
          <p14:tracePt t="23431" x="5616575" y="3016250"/>
          <p14:tracePt t="23440" x="5616575" y="3003550"/>
          <p14:tracePt t="23444" x="5616575" y="2990850"/>
          <p14:tracePt t="23448" x="5616575" y="2965450"/>
          <p14:tracePt t="23456" x="5629275" y="2928938"/>
          <p14:tracePt t="23462" x="5629275" y="2916238"/>
          <p14:tracePt t="23467" x="5641975" y="2903538"/>
          <p14:tracePt t="23475" x="5654675" y="2890838"/>
          <p14:tracePt t="23490" x="5654675" y="2878138"/>
          <p14:tracePt t="23501" x="5665788" y="2865438"/>
          <p14:tracePt t="23509" x="5678488" y="2865438"/>
          <p14:tracePt t="23523" x="5678488" y="2852738"/>
          <p14:tracePt t="23527" x="5691188" y="2852738"/>
          <p14:tracePt t="23542" x="5703888" y="2852738"/>
          <p14:tracePt t="23553" x="5716588" y="2852738"/>
          <p14:tracePt t="23565" x="5729288" y="2852738"/>
          <p14:tracePt t="23578" x="5741988" y="2852738"/>
          <p14:tracePt t="23584" x="5754688" y="2852738"/>
          <p14:tracePt t="23607" x="5767388" y="2852738"/>
          <p14:tracePt t="23617" x="5778500" y="2852738"/>
          <p14:tracePt t="23636" x="5791200" y="2852738"/>
          <p14:tracePt t="23643" x="5803900" y="2852738"/>
          <p14:tracePt t="23689" x="5816600" y="2852738"/>
          <p14:tracePt t="23805" x="5829300" y="2852738"/>
          <p14:tracePt t="24016" x="0" y="0"/>
        </p14:tracePtLst>
        <p14:tracePtLst>
          <p14:tracePt t="25855" x="5429250" y="3278188"/>
          <p14:tracePt t="26047" x="5441950" y="3278188"/>
          <p14:tracePt t="26067" x="5454650" y="3278188"/>
          <p14:tracePt t="26077" x="5465763" y="3290888"/>
          <p14:tracePt t="26090" x="5478463" y="3290888"/>
          <p14:tracePt t="26103" x="5478463" y="3303588"/>
          <p14:tracePt t="26110" x="5491163" y="3303588"/>
          <p14:tracePt t="26129" x="5503863" y="3303588"/>
          <p14:tracePt t="26142" x="5516563" y="3303588"/>
          <p14:tracePt t="26161" x="5529263" y="3303588"/>
          <p14:tracePt t="26167" x="5541963" y="3316288"/>
          <p14:tracePt t="26186" x="5554663" y="3316288"/>
          <p14:tracePt t="26190" x="5565775" y="3316288"/>
          <p14:tracePt t="26194" x="5578475" y="3316288"/>
          <p14:tracePt t="26207" x="5591175" y="3316288"/>
          <p14:tracePt t="26221" x="5603875" y="3316288"/>
          <p14:tracePt t="26236" x="5616575" y="3316288"/>
          <p14:tracePt t="26238" x="5629275" y="3316288"/>
          <p14:tracePt t="26244" x="5641975" y="3316288"/>
          <p14:tracePt t="26257" x="5654675" y="3316288"/>
          <p14:tracePt t="26272" x="5665788" y="3316288"/>
          <p14:tracePt t="26276" x="5678488" y="3303588"/>
          <p14:tracePt t="26289" x="5691188" y="3303588"/>
          <p14:tracePt t="26309" x="5703888" y="3303588"/>
          <p14:tracePt t="26328" x="5716588" y="3303588"/>
          <p14:tracePt t="26342" x="5729288" y="3303588"/>
          <p14:tracePt t="26361" x="5741988" y="3303588"/>
          <p14:tracePt t="26374" x="5754688" y="3303588"/>
          <p14:tracePt t="26392" x="5767388" y="3290888"/>
          <p14:tracePt t="26418" x="5778500" y="3290888"/>
          <p14:tracePt t="26443" x="5791200" y="3290888"/>
          <p14:tracePt t="26461" x="5803900" y="3290888"/>
          <p14:tracePt t="26632" x="0" y="0"/>
        </p14:tracePtLst>
        <p14:tracePtLst>
          <p14:tracePt t="27791" x="2401888" y="2590800"/>
          <p14:tracePt t="27919" x="2414588" y="2590800"/>
          <p14:tracePt t="27932" x="2427288" y="2590800"/>
          <p14:tracePt t="27945" x="2439988" y="2603500"/>
          <p14:tracePt t="27954" x="2439988" y="2616200"/>
          <p14:tracePt t="27965" x="2451100" y="2616200"/>
          <p14:tracePt t="27982" x="2463800" y="2616200"/>
          <p14:tracePt t="27996" x="2463800" y="2627313"/>
          <p14:tracePt t="28003" x="2476500" y="2627313"/>
          <p14:tracePt t="28008" x="2489200" y="2627313"/>
          <p14:tracePt t="28021" x="2501900" y="2627313"/>
          <p14:tracePt t="28035" x="2514600" y="2627313"/>
          <p14:tracePt t="28039" x="2527300" y="2627313"/>
          <p14:tracePt t="28050" x="2540000" y="2627313"/>
          <p14:tracePt t="28054" x="2551113" y="2627313"/>
          <p14:tracePt t="28069" x="2563813" y="2627313"/>
          <p14:tracePt t="28072" x="2576513" y="2627313"/>
          <p14:tracePt t="28086" x="2589213" y="2627313"/>
          <p14:tracePt t="28104" x="2601913" y="2627313"/>
          <p14:tracePt t="28112" x="2614613" y="2627313"/>
          <p14:tracePt t="28124" x="2627313" y="2627313"/>
          <p14:tracePt t="28137" x="2640013" y="2627313"/>
          <p14:tracePt t="28150" x="2651125" y="2627313"/>
          <p14:tracePt t="28186" x="2663825" y="2627313"/>
          <p14:tracePt t="28205" x="2676525" y="2627313"/>
          <p14:tracePt t="28236" x="2689225" y="2627313"/>
          <p14:tracePt t="28275" x="2701925" y="2627313"/>
          <p14:tracePt t="28333" x="2714625" y="2627313"/>
          <p14:tracePt t="28359" x="2727325" y="2627313"/>
          <p14:tracePt t="28539" x="0" y="0"/>
        </p14:tracePtLst>
        <p14:tracePtLst>
          <p14:tracePt t="30501" x="2263775" y="2627313"/>
          <p14:tracePt t="31078" x="2263775" y="2640013"/>
          <p14:tracePt t="31102" x="2276475" y="2640013"/>
          <p14:tracePt t="31114" x="2289175" y="2640013"/>
          <p14:tracePt t="31147" x="2301875" y="2640013"/>
          <p14:tracePt t="31168" x="2314575" y="2640013"/>
          <p14:tracePt t="31174" x="2314575" y="2652713"/>
          <p14:tracePt t="31192" x="2327275" y="2652713"/>
          <p14:tracePt t="31220" x="2338388" y="2652713"/>
          <p14:tracePt t="31232" x="2351088" y="2652713"/>
          <p14:tracePt t="31264" x="2363788" y="2652713"/>
          <p14:tracePt t="31273" x="2363788" y="2665413"/>
          <p14:tracePt t="31289" x="2376488" y="2665413"/>
          <p14:tracePt t="31301" x="2389188" y="2665413"/>
          <p14:tracePt t="31308" x="2401888" y="2665413"/>
          <p14:tracePt t="31322" x="2414588" y="2678113"/>
          <p14:tracePt t="31329" x="2427288" y="2678113"/>
          <p14:tracePt t="31334" x="2439988" y="2678113"/>
          <p14:tracePt t="31347" x="2451100" y="2678113"/>
          <p14:tracePt t="31365" x="2463800" y="2678113"/>
          <p14:tracePt t="31371" x="2476500" y="2690813"/>
          <p14:tracePt t="31380" x="2514600" y="2690813"/>
          <p14:tracePt t="31386" x="2527300" y="2690813"/>
          <p14:tracePt t="31401" x="2551113" y="2690813"/>
          <p14:tracePt t="31408" x="2563813" y="2690813"/>
          <p14:tracePt t="31413" x="2576513" y="2690813"/>
          <p14:tracePt t="31418" x="2589213" y="2690813"/>
          <p14:tracePt t="31431" x="2601913" y="2690813"/>
          <p14:tracePt t="31444" x="2614613" y="2690813"/>
          <p14:tracePt t="31451" x="2627313" y="2690813"/>
          <p14:tracePt t="31460" x="2640013" y="2678113"/>
          <p14:tracePt t="31472" x="2663825" y="2678113"/>
          <p14:tracePt t="31483" x="2676525" y="2665413"/>
          <p14:tracePt t="31491" x="2689225" y="2665413"/>
          <p14:tracePt t="31496" x="2701925" y="2665413"/>
          <p14:tracePt t="31506" x="2714625" y="2652713"/>
          <p14:tracePt t="31515" x="2727325" y="2640013"/>
          <p14:tracePt t="31521" x="2740025" y="2640013"/>
          <p14:tracePt t="31541" x="2752725" y="2640013"/>
          <p14:tracePt t="31593" x="2763838" y="2640013"/>
          <p14:tracePt t="32123" x="0" y="0"/>
        </p14:tracePtLst>
        <p14:tracePtLst>
          <p14:tracePt t="35152" x="5365750" y="3116263"/>
          <p14:tracePt t="35439" x="5378450" y="3128963"/>
          <p14:tracePt t="35448" x="5378450" y="3141663"/>
          <p14:tracePt t="35460" x="5391150" y="3141663"/>
          <p14:tracePt t="35468" x="5391150" y="3154363"/>
          <p14:tracePt t="35473" x="5403850" y="3154363"/>
          <p14:tracePt t="35500" x="5416550" y="3165475"/>
          <p14:tracePt t="35532" x="5429250" y="3178175"/>
          <p14:tracePt t="35552" x="5441950" y="3190875"/>
          <p14:tracePt t="35564" x="5454650" y="3190875"/>
          <p14:tracePt t="35584" x="5465763" y="3190875"/>
          <p14:tracePt t="35596" x="5478463" y="3203575"/>
          <p14:tracePt t="35625" x="5503863" y="3203575"/>
          <p14:tracePt t="35632" x="5516563" y="3203575"/>
          <p14:tracePt t="35648" x="5529263" y="3203575"/>
          <p14:tracePt t="35661" x="5541963" y="3216275"/>
          <p14:tracePt t="35668" x="5554663" y="3216275"/>
          <p14:tracePt t="35680" x="5565775" y="3216275"/>
          <p14:tracePt t="35692" x="5578475" y="3216275"/>
          <p14:tracePt t="35707" x="5591175" y="3216275"/>
          <p14:tracePt t="35713" x="5603875" y="3216275"/>
          <p14:tracePt t="35725" x="5616575" y="3216275"/>
          <p14:tracePt t="35739" x="5629275" y="3216275"/>
          <p14:tracePt t="35754" x="5641975" y="3216275"/>
          <p14:tracePt t="35758" x="5654675" y="3216275"/>
          <p14:tracePt t="35771" x="5665788" y="3216275"/>
          <p14:tracePt t="35781" x="5678488" y="3216275"/>
          <p14:tracePt t="35793" x="5691188" y="3203575"/>
          <p14:tracePt t="35797" x="5703888" y="3203575"/>
          <p14:tracePt t="35809" x="5716588" y="3203575"/>
          <p14:tracePt t="35825" x="5729288" y="3203575"/>
          <p14:tracePt t="35835" x="5741988" y="3203575"/>
          <p14:tracePt t="35843" x="5754688" y="3203575"/>
          <p14:tracePt t="35857" x="5767388" y="3203575"/>
          <p14:tracePt t="35874" x="5778500" y="3190875"/>
          <p14:tracePt t="35892" x="5791200" y="3190875"/>
          <p14:tracePt t="35895" x="5803900" y="3190875"/>
          <p14:tracePt t="35907" x="5816600" y="3178175"/>
          <p14:tracePt t="35922" x="5829300" y="3178175"/>
          <p14:tracePt t="35950" x="5842000" y="3178175"/>
          <p14:tracePt t="35954" x="5854700" y="3178175"/>
          <p14:tracePt t="35985" x="5867400" y="3165475"/>
          <p14:tracePt t="35999" x="5878513" y="3165475"/>
          <p14:tracePt t="36022" x="5891213" y="3154363"/>
          <p14:tracePt t="36027" x="5903913" y="3154363"/>
          <p14:tracePt t="36050" x="5916613" y="3154363"/>
          <p14:tracePt t="36057" x="5916613" y="3141663"/>
          <p14:tracePt t="36076" x="5929313" y="3128963"/>
          <p14:tracePt t="36107" x="5942013" y="3128963"/>
          <p14:tracePt t="36668" x="0" y="0"/>
        </p14:tracePtLst>
        <p14:tracePtLst>
          <p14:tracePt t="38426" x="2176463" y="2503488"/>
          <p14:tracePt t="38464" x="2176463" y="2516188"/>
          <p14:tracePt t="38481" x="2189163" y="2516188"/>
          <p14:tracePt t="38523" x="2189163" y="2527300"/>
          <p14:tracePt t="38535" x="2201863" y="2527300"/>
          <p14:tracePt t="38555" x="2201863" y="2540000"/>
          <p14:tracePt t="38568" x="2214563" y="2540000"/>
          <p14:tracePt t="38600" x="2227263" y="2552700"/>
          <p14:tracePt t="38633" x="2238375" y="2552700"/>
          <p14:tracePt t="38640" x="2238375" y="2565400"/>
          <p14:tracePt t="38659" x="2251075" y="2565400"/>
          <p14:tracePt t="38665" x="2251075" y="2578100"/>
          <p14:tracePt t="38672" x="2263775" y="2578100"/>
          <p14:tracePt t="38685" x="2263775" y="2590800"/>
          <p14:tracePt t="38691" x="2276475" y="2590800"/>
          <p14:tracePt t="38717" x="2289175" y="2603500"/>
          <p14:tracePt t="38736" x="2301875" y="2603500"/>
          <p14:tracePt t="38743" x="2314575" y="2603500"/>
          <p14:tracePt t="38755" x="2314575" y="2616200"/>
          <p14:tracePt t="38764" x="2327275" y="2616200"/>
          <p14:tracePt t="38788" x="2338388" y="2616200"/>
          <p14:tracePt t="38801" x="2351088" y="2616200"/>
          <p14:tracePt t="38809" x="2363788" y="2616200"/>
          <p14:tracePt t="38820" x="2363788" y="2627313"/>
          <p14:tracePt t="38834" x="2376488" y="2627313"/>
          <p14:tracePt t="38841" x="2389188" y="2627313"/>
          <p14:tracePt t="38853" x="2401888" y="2627313"/>
          <p14:tracePt t="38867" x="2414588" y="2627313"/>
          <p14:tracePt t="38873" x="2427288" y="2627313"/>
          <p14:tracePt t="38886" x="2439988" y="2627313"/>
          <p14:tracePt t="38906" x="2451100" y="2627313"/>
          <p14:tracePt t="38918" x="2463800" y="2627313"/>
          <p14:tracePt t="38923" x="2476500" y="2627313"/>
          <p14:tracePt t="38944" x="2489200" y="2627313"/>
          <p14:tracePt t="38965" x="2501900" y="2627313"/>
          <p14:tracePt t="38984" x="2514600" y="2627313"/>
          <p14:tracePt t="38989" x="2527300" y="2627313"/>
          <p14:tracePt t="39010" x="2540000" y="2627313"/>
          <p14:tracePt t="39034" x="2551113" y="2627313"/>
          <p14:tracePt t="39059" x="2563813" y="2627313"/>
          <p14:tracePt t="39065" x="2576513" y="2627313"/>
          <p14:tracePt t="39085" x="2589213" y="2627313"/>
          <p14:tracePt t="39098" x="2601913" y="2627313"/>
          <p14:tracePt t="39124" x="2614613" y="2627313"/>
          <p14:tracePt t="39162" x="2627313" y="2627313"/>
          <p14:tracePt t="39203" x="2640013" y="2627313"/>
          <p14:tracePt t="39246" x="2651125" y="2627313"/>
          <p14:tracePt t="39266" x="2651125" y="2616200"/>
          <p14:tracePt t="39279" x="2663825" y="2616200"/>
          <p14:tracePt t="39306" x="2676525" y="2616200"/>
          <p14:tracePt t="39338" x="2689225" y="2616200"/>
          <p14:tracePt t="39381" x="2701925" y="2616200"/>
          <p14:tracePt t="39450" x="0" y="0"/>
        </p14:tracePtLst>
        <p14:tracePtLst>
          <p14:tracePt t="42387" x="5265738" y="3078163"/>
          <p14:tracePt t="42946" x="5265738" y="3090863"/>
          <p14:tracePt t="42965" x="5265738" y="3103563"/>
          <p14:tracePt t="42972" x="5265738" y="3116263"/>
          <p14:tracePt t="42997" x="5265738" y="3128963"/>
          <p14:tracePt t="43011" x="5278438" y="3128963"/>
          <p14:tracePt t="43019" x="5278438" y="3141663"/>
          <p14:tracePt t="43030" x="5291138" y="3141663"/>
          <p14:tracePt t="43047" x="5303838" y="3154363"/>
          <p14:tracePt t="43053" x="5303838" y="3165475"/>
          <p14:tracePt t="43060" x="5316538" y="3165475"/>
          <p14:tracePt t="43062" x="5329238" y="3165475"/>
          <p14:tracePt t="43069" x="5341938" y="3178175"/>
          <p14:tracePt t="43089" x="5353050" y="3178175"/>
          <p14:tracePt t="43101" x="5365750" y="3190875"/>
          <p14:tracePt t="43127" x="5378450" y="3190875"/>
          <p14:tracePt t="43135" x="5391150" y="3203575"/>
          <p14:tracePt t="43148" x="5403850" y="3216275"/>
          <p14:tracePt t="43161" x="5416550" y="3216275"/>
          <p14:tracePt t="43174" x="5429250" y="3228975"/>
          <p14:tracePt t="43180" x="5441950" y="3228975"/>
          <p14:tracePt t="43192" x="5454650" y="3228975"/>
          <p14:tracePt t="43201" x="5465763" y="3241675"/>
          <p14:tracePt t="43206" x="5478463" y="3241675"/>
          <p14:tracePt t="43218" x="5503863" y="3241675"/>
          <p14:tracePt t="43226" x="5516563" y="3241675"/>
          <p14:tracePt t="43239" x="5529263" y="3241675"/>
          <p14:tracePt t="43247" x="5541963" y="3241675"/>
          <p14:tracePt t="43258" x="5554663" y="3241675"/>
          <p14:tracePt t="43264" x="5565775" y="3241675"/>
          <p14:tracePt t="43270" x="5578475" y="3241675"/>
          <p14:tracePt t="43284" x="5591175" y="3241675"/>
          <p14:tracePt t="43293" x="5603875" y="3241675"/>
          <p14:tracePt t="43295" x="5616575" y="3241675"/>
          <p14:tracePt t="43313" x="5629275" y="3241675"/>
          <p14:tracePt t="43325" x="5654675" y="3241675"/>
          <p14:tracePt t="43334" x="5665788" y="3241675"/>
          <p14:tracePt t="43344" x="5678488" y="3241675"/>
          <p14:tracePt t="43349" x="5691188" y="3241675"/>
          <p14:tracePt t="43355" x="5703888" y="3241675"/>
          <p14:tracePt t="43366" x="5716588" y="3241675"/>
          <p14:tracePt t="43380" x="5741988" y="3241675"/>
          <p14:tracePt t="43394" x="5754688" y="3241675"/>
          <p14:tracePt t="43414" x="5778500" y="3228975"/>
          <p14:tracePt t="43417" x="5791200" y="3216275"/>
          <p14:tracePt t="43425" x="5803900" y="3216275"/>
          <p14:tracePt t="43435" x="5816600" y="3216275"/>
          <p14:tracePt t="43444" x="5829300" y="3203575"/>
          <p14:tracePt t="43452" x="5842000" y="3203575"/>
          <p14:tracePt t="43461" x="5854700" y="3190875"/>
          <p14:tracePt t="43470" x="5867400" y="3190875"/>
          <p14:tracePt t="43478" x="5878513" y="3178175"/>
          <p14:tracePt t="43481" x="5891213" y="3178175"/>
          <p14:tracePt t="43491" x="5903913" y="3165475"/>
          <p14:tracePt t="43495" x="5929313" y="3154363"/>
          <p14:tracePt t="43507" x="5942013" y="3141663"/>
          <p14:tracePt t="43521" x="5954713" y="3141663"/>
          <p14:tracePt t="43532" x="5978525" y="3141663"/>
          <p14:tracePt t="43540" x="5978525" y="3128963"/>
          <p14:tracePt t="43545" x="5991225" y="3128963"/>
          <p14:tracePt t="43562" x="6003925" y="3128963"/>
          <p14:tracePt t="43581" x="6016625" y="3116263"/>
          <p14:tracePt t="43591" x="6029325" y="3116263"/>
          <p14:tracePt t="43661" x="6042025" y="3116263"/>
          <p14:tracePt t="45925" x="0" y="0"/>
        </p14:tracePtLst>
        <p14:tracePtLst>
          <p14:tracePt t="51351" x="2351088" y="2527300"/>
          <p14:tracePt t="51537" x="2338388" y="2527300"/>
          <p14:tracePt t="51550" x="2338388" y="2540000"/>
          <p14:tracePt t="51569" x="2338388" y="2552700"/>
          <p14:tracePt t="51575" x="2327275" y="2552700"/>
          <p14:tracePt t="51626" x="2327275" y="2565400"/>
          <p14:tracePt t="51634" x="2327275" y="2578100"/>
          <p14:tracePt t="51652" x="2327275" y="2590800"/>
          <p14:tracePt t="51655" x="2338388" y="2590800"/>
          <p14:tracePt t="51660" x="2351088" y="2603500"/>
          <p14:tracePt t="51676" x="2363788" y="2603500"/>
          <p14:tracePt t="51688" x="2389188" y="2616200"/>
          <p14:tracePt t="51696" x="2389188" y="2627313"/>
          <p14:tracePt t="51700" x="2401888" y="2627313"/>
          <p14:tracePt t="51704" x="2414588" y="2627313"/>
          <p14:tracePt t="51723" x="2439988" y="2627313"/>
          <p14:tracePt t="51729" x="2439988" y="2640013"/>
          <p14:tracePt t="51731" x="2451100" y="2640013"/>
          <p14:tracePt t="51737" x="2463800" y="2640013"/>
          <p14:tracePt t="51744" x="2476500" y="2640013"/>
          <p14:tracePt t="51750" x="2489200" y="2640013"/>
          <p14:tracePt t="51756" x="2514600" y="2640013"/>
          <p14:tracePt t="51763" x="2527300" y="2640013"/>
          <p14:tracePt t="51769" x="2540000" y="2652713"/>
          <p14:tracePt t="51779" x="2563813" y="2652713"/>
          <p14:tracePt t="51787" x="2576513" y="2652713"/>
          <p14:tracePt t="51796" x="2589213" y="2652713"/>
          <p14:tracePt t="51799" x="2601913" y="2652713"/>
          <p14:tracePt t="51813" x="2614613" y="2652713"/>
          <p14:tracePt t="51820" x="2627313" y="2652713"/>
          <p14:tracePt t="51827" x="2640013" y="2652713"/>
          <p14:tracePt t="51831" x="2651125" y="2652713"/>
          <p14:tracePt t="51836" x="2663825" y="2652713"/>
          <p14:tracePt t="51844" x="2676525" y="2652713"/>
          <p14:tracePt t="51856" x="2689225" y="2652713"/>
          <p14:tracePt t="51868" x="2701925" y="2652713"/>
          <p14:tracePt t="51882" x="2714625" y="2652713"/>
          <p14:tracePt t="51888" x="2727325" y="2640013"/>
          <p14:tracePt t="51906" x="2740025" y="2640013"/>
          <p14:tracePt t="51931" x="2752725" y="2640013"/>
          <p14:tracePt t="51963" x="2763838" y="2640013"/>
          <p14:tracePt t="51969" x="2763838" y="2627313"/>
          <p14:tracePt t="51983" x="2776538" y="2627313"/>
          <p14:tracePt t="52036" x="2776538" y="2616200"/>
          <p14:tracePt t="52049" x="2776538" y="2603500"/>
          <p14:tracePt t="52074" x="2776538" y="2590800"/>
          <p14:tracePt t="52253" x="2763838" y="2590800"/>
          <p14:tracePt t="52282" x="2752725" y="2603500"/>
          <p14:tracePt t="52290" x="2727325" y="2616200"/>
          <p14:tracePt t="52297" x="2714625" y="2616200"/>
          <p14:tracePt t="52304" x="2701925" y="2627313"/>
          <p14:tracePt t="52313" x="2676525" y="2627313"/>
          <p14:tracePt t="52322" x="2651125" y="2640013"/>
          <p14:tracePt t="52328" x="2627313" y="2640013"/>
          <p14:tracePt t="52331" x="2614613" y="2640013"/>
          <p14:tracePt t="52336" x="2589213" y="2640013"/>
          <p14:tracePt t="52346" x="2563813" y="2640013"/>
          <p14:tracePt t="52350" x="2551113" y="2640013"/>
          <p14:tracePt t="52358" x="2540000" y="2640013"/>
          <p14:tracePt t="52421" x="2451100" y="2640013"/>
          <p14:tracePt t="52442" x="2439988" y="2640013"/>
          <p14:tracePt t="52448" x="2439988" y="2652713"/>
          <p14:tracePt t="52453" x="2427288" y="2652713"/>
          <p14:tracePt t="52466" x="2414588" y="2652713"/>
          <p14:tracePt t="52482" x="2401888" y="2652713"/>
          <p14:tracePt t="52498" x="2389188" y="2652713"/>
          <p14:tracePt t="52518" x="2376488" y="2652713"/>
          <p14:tracePt t="52530" x="2363788" y="2640013"/>
          <p14:tracePt t="52535" x="2351088" y="2640013"/>
          <p14:tracePt t="52549" x="2351088" y="2627313"/>
          <p14:tracePt t="52555" x="2338388" y="2616200"/>
          <p14:tracePt t="52574" x="2338388" y="2603500"/>
          <p14:tracePt t="52580" x="2327275" y="2603500"/>
          <p14:tracePt t="52586" x="2327275" y="2590800"/>
          <p14:tracePt t="52613" x="2327275" y="2578100"/>
          <p14:tracePt t="52710" x="2338388" y="2578100"/>
          <p14:tracePt t="52716" x="2351088" y="2578100"/>
          <p14:tracePt t="52722" x="2363788" y="2590800"/>
          <p14:tracePt t="52736" x="2376488" y="2603500"/>
          <p14:tracePt t="52743" x="2376488" y="2616200"/>
          <p14:tracePt t="52752" x="2401888" y="2627313"/>
          <p14:tracePt t="52761" x="2414588" y="2627313"/>
          <p14:tracePt t="52767" x="2439988" y="2627313"/>
          <p14:tracePt t="52771" x="2439988" y="2640013"/>
          <p14:tracePt t="52782" x="2451100" y="2652713"/>
          <p14:tracePt t="52785" x="2463800" y="2652713"/>
          <p14:tracePt t="52793" x="2476500" y="2652713"/>
          <p14:tracePt t="52796" x="2501900" y="2652713"/>
          <p14:tracePt t="52802" x="2514600" y="2665413"/>
          <p14:tracePt t="52930" x="2527300" y="2665413"/>
          <p14:tracePt t="53188" x="2752725" y="2603500"/>
          <p14:tracePt t="53208" x="0" y="0"/>
        </p14:tracePtLst>
      </p14:laserTrace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098355-016F-44DE-BFD7-5E2346A608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16AC8A-CB49-4E02-B763-0D7E5DD626B1}"/>
              </a:ext>
            </a:extLst>
          </p:cNvPr>
          <p:cNvSpPr txBox="1"/>
          <p:nvPr/>
        </p:nvSpPr>
        <p:spPr>
          <a:xfrm>
            <a:off x="138611" y="656894"/>
            <a:ext cx="8199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63ECC9-ABDF-41EA-8B26-8C8D268F9B0B}"/>
              </a:ext>
            </a:extLst>
          </p:cNvPr>
          <p:cNvSpPr txBox="1"/>
          <p:nvPr/>
        </p:nvSpPr>
        <p:spPr>
          <a:xfrm>
            <a:off x="261257" y="1113306"/>
            <a:ext cx="662687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A.  27 + 22 = 49</a:t>
            </a:r>
          </a:p>
          <a:p>
            <a:r>
              <a:rPr lang="en-GB" sz="2400" dirty="0"/>
              <a:t>     Use this fact to help you solve these calculations.</a:t>
            </a:r>
          </a:p>
          <a:p>
            <a:endParaRPr lang="en-GB" sz="2400" dirty="0"/>
          </a:p>
          <a:p>
            <a:pPr marL="457200" indent="-457200">
              <a:buAutoNum type="arabicParenR"/>
            </a:pPr>
            <a:r>
              <a:rPr lang="en-GB" sz="2400" dirty="0"/>
              <a:t>27 + 32 = </a:t>
            </a:r>
          </a:p>
          <a:p>
            <a:pPr marL="457200" indent="-457200">
              <a:buAutoNum type="arabicParenR"/>
            </a:pPr>
            <a:r>
              <a:rPr lang="en-GB" sz="2400" dirty="0"/>
              <a:t>27 + 52 = </a:t>
            </a:r>
          </a:p>
          <a:p>
            <a:pPr marL="457200" indent="-457200">
              <a:buAutoNum type="arabicParenR"/>
            </a:pPr>
            <a:r>
              <a:rPr lang="en-GB" sz="2400" dirty="0"/>
              <a:t>37 + 22 =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BBD85F-5E1E-4D57-95BE-1F16B4E289AC}"/>
              </a:ext>
            </a:extLst>
          </p:cNvPr>
          <p:cNvSpPr txBox="1"/>
          <p:nvPr/>
        </p:nvSpPr>
        <p:spPr>
          <a:xfrm>
            <a:off x="138611" y="3766434"/>
            <a:ext cx="60735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B. </a:t>
            </a:r>
            <a:r>
              <a:rPr lang="en-GB" dirty="0"/>
              <a:t>Sam had 43 apples in one basket and 35 oranges in another.</a:t>
            </a:r>
          </a:p>
          <a:p>
            <a:r>
              <a:rPr lang="en-GB" dirty="0"/>
              <a:t>Therefore he had 78 pieces of fruit altogether. </a:t>
            </a:r>
          </a:p>
          <a:p>
            <a:r>
              <a:rPr lang="en-GB" dirty="0"/>
              <a:t>Sally gave him some more apples. So he now has 63 apples.</a:t>
            </a:r>
          </a:p>
          <a:p>
            <a:r>
              <a:rPr lang="en-GB" dirty="0"/>
              <a:t>How many pieces of fruit does he have now?</a:t>
            </a:r>
          </a:p>
          <a:p>
            <a:r>
              <a:rPr lang="en-GB" dirty="0"/>
              <a:t>Explain how you arrived at your answer.</a:t>
            </a:r>
          </a:p>
        </p:txBody>
      </p:sp>
      <p:pic>
        <p:nvPicPr>
          <p:cNvPr id="1028" name="Picture 4" descr="Apple Basket Images, Stock Photos &amp; Vectors | Shutterstock">
            <a:extLst>
              <a:ext uri="{FF2B5EF4-FFF2-40B4-BE49-F238E27FC236}">
                <a16:creationId xmlns:a16="http://schemas.microsoft.com/office/drawing/2014/main" id="{FD624432-927D-4DA1-9F60-FEB0CA4137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0"/>
          <a:stretch/>
        </p:blipFill>
        <p:spPr bwMode="auto">
          <a:xfrm>
            <a:off x="138611" y="5515140"/>
            <a:ext cx="1426656" cy="109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any oranges in a basket isolated on white background Stock Photo ...">
            <a:extLst>
              <a:ext uri="{FF2B5EF4-FFF2-40B4-BE49-F238E27FC236}">
                <a16:creationId xmlns:a16="http://schemas.microsoft.com/office/drawing/2014/main" id="{BC847160-573F-465C-9D49-79C93530CB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65"/>
          <a:stretch/>
        </p:blipFill>
        <p:spPr bwMode="auto">
          <a:xfrm>
            <a:off x="1823710" y="5468582"/>
            <a:ext cx="1624694" cy="98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379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42"/>
    </mc:Choice>
    <mc:Fallback xmlns="">
      <p:transition spd="slow" advTm="71542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098355-016F-44DE-BFD7-5E2346A608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16AC8A-CB49-4E02-B763-0D7E5DD626B1}"/>
              </a:ext>
            </a:extLst>
          </p:cNvPr>
          <p:cNvSpPr txBox="1"/>
          <p:nvPr/>
        </p:nvSpPr>
        <p:spPr>
          <a:xfrm>
            <a:off x="0" y="683788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63ECC9-ABDF-41EA-8B26-8C8D268F9B0B}"/>
              </a:ext>
            </a:extLst>
          </p:cNvPr>
          <p:cNvSpPr txBox="1"/>
          <p:nvPr/>
        </p:nvSpPr>
        <p:spPr>
          <a:xfrm>
            <a:off x="261257" y="1315011"/>
            <a:ext cx="6024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i="1" dirty="0"/>
              <a:t>Can you make up your own question now similar to the fruit basket one? </a:t>
            </a:r>
          </a:p>
        </p:txBody>
      </p:sp>
      <p:pic>
        <p:nvPicPr>
          <p:cNvPr id="1028" name="Picture 4" descr="Apple Basket Images, Stock Photos &amp; Vectors | Shutterstock">
            <a:extLst>
              <a:ext uri="{FF2B5EF4-FFF2-40B4-BE49-F238E27FC236}">
                <a16:creationId xmlns:a16="http://schemas.microsoft.com/office/drawing/2014/main" id="{FD624432-927D-4DA1-9F60-FEB0CA4137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0"/>
          <a:stretch/>
        </p:blipFill>
        <p:spPr bwMode="auto">
          <a:xfrm>
            <a:off x="6758414" y="1308467"/>
            <a:ext cx="1426656" cy="109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C32161B-3499-4F38-9E2F-DE771761B12A}"/>
              </a:ext>
            </a:extLst>
          </p:cNvPr>
          <p:cNvSpPr/>
          <p:nvPr/>
        </p:nvSpPr>
        <p:spPr>
          <a:xfrm>
            <a:off x="367051" y="2211762"/>
            <a:ext cx="8453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b="1" i="1" dirty="0"/>
          </a:p>
          <a:p>
            <a:r>
              <a:rPr lang="en-GB" b="1" i="1" dirty="0"/>
              <a:t>(Remember to increase one addend which will increase the sum by the same amount.) 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FF331E-37DC-433B-9F69-07A06F2D9021}"/>
              </a:ext>
            </a:extLst>
          </p:cNvPr>
          <p:cNvSpPr txBox="1"/>
          <p:nvPr/>
        </p:nvSpPr>
        <p:spPr>
          <a:xfrm>
            <a:off x="621527" y="3153651"/>
            <a:ext cx="8199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‘I’ve added ___ to one addend and kept the other addend the same, so I must add ___ to the sum.’</a:t>
            </a:r>
          </a:p>
        </p:txBody>
      </p:sp>
    </p:spTree>
    <p:extLst>
      <p:ext uri="{BB962C8B-B14F-4D97-AF65-F5344CB8AC3E}">
        <p14:creationId xmlns:p14="http://schemas.microsoft.com/office/powerpoint/2010/main" val="246640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860"/>
    </mc:Choice>
    <mc:Fallback xmlns="">
      <p:transition spd="slow" advTm="3486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B8E216-62E5-4DCE-A425-A428FF8E92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140721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9D0E4F-14A7-4789-A3D5-E5776DE591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0F5A635-D0BA-429F-B27D-44334A30D6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008772"/>
              </p:ext>
            </p:extLst>
          </p:nvPr>
        </p:nvGraphicFramePr>
        <p:xfrm>
          <a:off x="770534" y="1460483"/>
          <a:ext cx="6948822" cy="30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46003">
                  <a:extLst>
                    <a:ext uri="{9D8B030D-6E8A-4147-A177-3AD203B41FA5}">
                      <a16:colId xmlns:a16="http://schemas.microsoft.com/office/drawing/2014/main" val="260485223"/>
                    </a:ext>
                  </a:extLst>
                </a:gridCol>
                <a:gridCol w="1302819">
                  <a:extLst>
                    <a:ext uri="{9D8B030D-6E8A-4147-A177-3AD203B41FA5}">
                      <a16:colId xmlns:a16="http://schemas.microsoft.com/office/drawing/2014/main" val="259182522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or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</a:rPr>
                        <a:t>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" panose="020B0503030403020204" pitchFamily="34" charset="0"/>
                          <a:sym typeface="Wingdings" panose="05000000000000000000" pitchFamily="2" charset="2"/>
                        </a:rPr>
                        <a:t>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8923989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101 + 99 = 100 + 100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</a:t>
                      </a: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68478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27 + 56 = 28 + 57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</a:t>
                      </a: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7085320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248,000 + 564,000 = 148,000 + 464,000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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7204694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0.27 + 0.56 = 0.23 + 0.6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" panose="020B0503030403020204" pitchFamily="34" charset="0"/>
                        </a:rPr>
                        <a:t> </a:t>
                      </a:r>
                      <a:r>
                        <a:rPr kumimoji="0" lang="en-GB" sz="4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omic Sans MS" panose="030F0702030302020204" pitchFamily="66" charset="0"/>
                          <a:ea typeface="Myriad Pro Semibold" charset="0"/>
                          <a:cs typeface="Myriad Pro Semibold" charset="0"/>
                          <a:sym typeface="Wingdings" panose="05000000000000000000" pitchFamily="2" charset="2"/>
                        </a:rPr>
                        <a:t>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" panose="020B0503030403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4590618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FDD8021-DE23-42EE-A43F-50E73C0E2A4C}"/>
              </a:ext>
            </a:extLst>
          </p:cNvPr>
          <p:cNvSpPr/>
          <p:nvPr/>
        </p:nvSpPr>
        <p:spPr>
          <a:xfrm>
            <a:off x="0" y="75352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1</a:t>
            </a:r>
          </a:p>
          <a:p>
            <a:endParaRPr lang="en-GB" sz="2400" dirty="0">
              <a:latin typeface="Myriad Pro Semibold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396271-369E-46FA-9E61-03467F5F83A9}"/>
              </a:ext>
            </a:extLst>
          </p:cNvPr>
          <p:cNvSpPr txBox="1"/>
          <p:nvPr/>
        </p:nvSpPr>
        <p:spPr>
          <a:xfrm>
            <a:off x="770534" y="4707110"/>
            <a:ext cx="54016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 Semibold"/>
              </a:rPr>
              <a:t>Can you decide which of these statements is true or false?</a:t>
            </a:r>
          </a:p>
          <a:p>
            <a:r>
              <a:rPr lang="en-GB" sz="2400" dirty="0">
                <a:latin typeface="Myriad Pro Semibold"/>
              </a:rPr>
              <a:t> </a:t>
            </a:r>
          </a:p>
          <a:p>
            <a:r>
              <a:rPr lang="en-GB" sz="2400" dirty="0">
                <a:latin typeface="Myriad Pro Semibold"/>
              </a:rPr>
              <a:t>How will you represent the numbers?</a:t>
            </a:r>
          </a:p>
        </p:txBody>
      </p:sp>
      <p:pic>
        <p:nvPicPr>
          <p:cNvPr id="7" name="Graphic 6" descr="Checkmark">
            <a:extLst>
              <a:ext uri="{FF2B5EF4-FFF2-40B4-BE49-F238E27FC236}">
                <a16:creationId xmlns:a16="http://schemas.microsoft.com/office/drawing/2014/main" id="{69CE7B3F-F2BA-487C-BAC3-826D3F60B0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22633" y="1991062"/>
            <a:ext cx="586598" cy="586598"/>
          </a:xfrm>
          <a:prstGeom prst="rect">
            <a:avLst/>
          </a:prstGeom>
        </p:spPr>
      </p:pic>
      <p:pic>
        <p:nvPicPr>
          <p:cNvPr id="8" name="Graphic 7" descr="Checkmark">
            <a:extLst>
              <a:ext uri="{FF2B5EF4-FFF2-40B4-BE49-F238E27FC236}">
                <a16:creationId xmlns:a16="http://schemas.microsoft.com/office/drawing/2014/main" id="{E0FC3031-1CAA-4B56-984B-A15F2B398A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22633" y="3888285"/>
            <a:ext cx="586598" cy="586598"/>
          </a:xfrm>
          <a:prstGeom prst="rect">
            <a:avLst/>
          </a:prstGeom>
        </p:spPr>
      </p:pic>
      <p:pic>
        <p:nvPicPr>
          <p:cNvPr id="10" name="Graphic 9" descr="Close">
            <a:extLst>
              <a:ext uri="{FF2B5EF4-FFF2-40B4-BE49-F238E27FC236}">
                <a16:creationId xmlns:a16="http://schemas.microsoft.com/office/drawing/2014/main" id="{5BEAA14C-AFBC-4E4F-8F09-F7D05BBE05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87331" y="2681942"/>
            <a:ext cx="521899" cy="521899"/>
          </a:xfrm>
          <a:prstGeom prst="rect">
            <a:avLst/>
          </a:prstGeom>
        </p:spPr>
      </p:pic>
      <p:pic>
        <p:nvPicPr>
          <p:cNvPr id="11" name="Graphic 10" descr="Close">
            <a:extLst>
              <a:ext uri="{FF2B5EF4-FFF2-40B4-BE49-F238E27FC236}">
                <a16:creationId xmlns:a16="http://schemas.microsoft.com/office/drawing/2014/main" id="{7EBE5204-2A9B-4EE5-BE21-46EFD6EB66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87331" y="3327366"/>
            <a:ext cx="521899" cy="5218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3641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6497"/>
    </mc:Choice>
    <mc:Fallback xmlns="">
      <p:transition spd="slow" advTm="3764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57271" x="1601788" y="2039938"/>
          <p14:tracePt t="57965" x="1601788" y="2052638"/>
          <p14:tracePt t="57991" x="1601788" y="2065338"/>
          <p14:tracePt t="57997" x="1576388" y="2065338"/>
          <p14:tracePt t="58010" x="1563688" y="2078038"/>
          <p14:tracePt t="58023" x="1550988" y="2078038"/>
          <p14:tracePt t="58030" x="1538288" y="2078038"/>
          <p14:tracePt t="58036" x="1525588" y="2089150"/>
          <p14:tracePt t="58043" x="1512888" y="2089150"/>
          <p14:tracePt t="58069" x="1501775" y="2101850"/>
          <p14:tracePt t="58076" x="1489075" y="2101850"/>
          <p14:tracePt t="58082" x="1476375" y="2101850"/>
          <p14:tracePt t="58087" x="1463675" y="2114550"/>
          <p14:tracePt t="58094" x="1450975" y="2114550"/>
          <p14:tracePt t="58107" x="1438275" y="2114550"/>
          <p14:tracePt t="58120" x="1425575" y="2114550"/>
          <p14:tracePt t="58126" x="1412875" y="2114550"/>
          <p14:tracePt t="58135" x="1401763" y="2114550"/>
          <p14:tracePt t="58146" x="1389063" y="2114550"/>
          <p14:tracePt t="58153" x="1376363" y="2114550"/>
          <p14:tracePt t="58158" x="1363663" y="2127250"/>
          <p14:tracePt t="58167" x="1350963" y="2127250"/>
          <p14:tracePt t="58176" x="1325563" y="2127250"/>
          <p14:tracePt t="58183" x="1312863" y="2127250"/>
          <p14:tracePt t="58188" x="1300163" y="2127250"/>
          <p14:tracePt t="58194" x="1289050" y="2127250"/>
          <p14:tracePt t="58207" x="1276350" y="2127250"/>
          <p14:tracePt t="58226" x="1263650" y="2127250"/>
          <p14:tracePt t="58239" x="1250950" y="2127250"/>
          <p14:tracePt t="58259" x="1238250" y="2127250"/>
          <p14:tracePt t="58278" x="1225550" y="2127250"/>
          <p14:tracePt t="58298" x="1212850" y="2127250"/>
          <p14:tracePt t="58304" x="1200150" y="2127250"/>
          <p14:tracePt t="58311" x="1189038" y="2127250"/>
          <p14:tracePt t="58324" x="1176338" y="2127250"/>
          <p14:tracePt t="58333" x="1163638" y="2127250"/>
          <p14:tracePt t="58343" x="1150938" y="2127250"/>
          <p14:tracePt t="58356" x="1138238" y="2127250"/>
          <p14:tracePt t="58364" x="1125538" y="2127250"/>
          <p14:tracePt t="58370" x="1112838" y="2127250"/>
          <p14:tracePt t="58375" x="1100138" y="2127250"/>
          <p14:tracePt t="58394" x="1089025" y="2127250"/>
          <p14:tracePt t="58414" x="1063625" y="2127250"/>
          <p14:tracePt t="58436" x="1050925" y="2127250"/>
          <p14:tracePt t="58446" x="1038225" y="2127250"/>
          <p14:tracePt t="58460" x="1025525" y="2127250"/>
          <p14:tracePt t="58465" x="1012825" y="2127250"/>
          <p14:tracePt t="58483" x="1000125" y="2127250"/>
          <p14:tracePt t="58499" x="987425" y="2139950"/>
          <p14:tracePt t="58510" x="963613" y="2139950"/>
          <p14:tracePt t="58521" x="950913" y="2139950"/>
          <p14:tracePt t="58542" x="938213" y="2139950"/>
          <p14:tracePt t="58548" x="925513" y="2139950"/>
          <p14:tracePt t="58560" x="912813" y="2139950"/>
          <p14:tracePt t="58573" x="900113" y="2139950"/>
          <p14:tracePt t="58581" x="887413" y="2139950"/>
          <p14:tracePt t="58587" x="876300" y="2139950"/>
          <p14:tracePt t="58599" x="863600" y="2139950"/>
          <p14:tracePt t="58621" x="850900" y="2139950"/>
          <p14:tracePt t="58633" x="838200" y="2139950"/>
          <p14:tracePt t="58638" x="825500" y="2127250"/>
          <p14:tracePt t="58652" x="812800" y="2127250"/>
          <p14:tracePt t="58657" x="800100" y="2127250"/>
          <p14:tracePt t="58664" x="787400" y="2127250"/>
          <p14:tracePt t="58675" x="776288" y="2127250"/>
          <p14:tracePt t="58699" x="763588" y="2127250"/>
          <p14:tracePt t="58717" x="750888" y="2127250"/>
          <p14:tracePt t="58721" x="738188" y="2127250"/>
          <p14:tracePt t="58735" x="725488" y="2127250"/>
          <p14:tracePt t="58748" x="712788" y="2127250"/>
          <p14:tracePt t="58767" x="700088" y="2127250"/>
          <p14:tracePt t="58787" x="687388" y="2127250"/>
          <p14:tracePt t="58821" x="674688" y="2127250"/>
          <p14:tracePt t="59051" x="687388" y="2127250"/>
          <p14:tracePt t="59058" x="700088" y="2127250"/>
          <p14:tracePt t="59071" x="712788" y="2127250"/>
          <p14:tracePt t="59079" x="725488" y="2127250"/>
          <p14:tracePt t="59085" x="738188" y="2127250"/>
          <p14:tracePt t="59103" x="750888" y="2127250"/>
          <p14:tracePt t="59117" x="763588" y="2127250"/>
          <p14:tracePt t="59136" x="776288" y="2127250"/>
          <p14:tracePt t="59143" x="787400" y="2127250"/>
          <p14:tracePt t="59155" x="800100" y="2127250"/>
          <p14:tracePt t="59169" x="812800" y="2127250"/>
          <p14:tracePt t="59187" x="825500" y="2127250"/>
          <p14:tracePt t="59194" x="838200" y="2127250"/>
          <p14:tracePt t="59202" x="850900" y="2127250"/>
          <p14:tracePt t="59219" x="863600" y="2127250"/>
          <p14:tracePt t="59239" x="876300" y="2127250"/>
          <p14:tracePt t="59246" x="887413" y="2127250"/>
          <p14:tracePt t="59261" x="900113" y="2139950"/>
          <p14:tracePt t="59283" x="912813" y="2139950"/>
          <p14:tracePt t="59292" x="925513" y="2139950"/>
          <p14:tracePt t="59300" x="938213" y="2139950"/>
          <p14:tracePt t="59305" x="938213" y="2152650"/>
          <p14:tracePt t="59311" x="950913" y="2152650"/>
          <p14:tracePt t="59332" x="963613" y="2152650"/>
          <p14:tracePt t="59350" x="976313" y="2152650"/>
          <p14:tracePt t="59356" x="987425" y="2152650"/>
          <p14:tracePt t="59376" x="1000125" y="2152650"/>
          <p14:tracePt t="59385" x="1012825" y="2152650"/>
          <p14:tracePt t="59399" x="1025525" y="2152650"/>
          <p14:tracePt t="59406" x="1038225" y="2152650"/>
          <p14:tracePt t="59422" x="1050925" y="2152650"/>
          <p14:tracePt t="59424" x="1063625" y="2152650"/>
          <p14:tracePt t="59436" x="1076325" y="2152650"/>
          <p14:tracePt t="59456" x="1100138" y="2152650"/>
          <p14:tracePt t="59470" x="1112838" y="2152650"/>
          <p14:tracePt t="59474" x="1125538" y="2152650"/>
          <p14:tracePt t="59486" x="1138238" y="2152650"/>
          <p14:tracePt t="59502" x="1150938" y="2152650"/>
          <p14:tracePt t="59518" x="1163638" y="2152650"/>
          <p14:tracePt t="59521" x="1176338" y="2152650"/>
          <p14:tracePt t="59535" x="1189038" y="2152650"/>
          <p14:tracePt t="59538" x="1200150" y="2152650"/>
          <p14:tracePt t="59544" x="1212850" y="2152650"/>
          <p14:tracePt t="59557" x="1225550" y="2152650"/>
          <p14:tracePt t="59567" x="1238250" y="2152650"/>
          <p14:tracePt t="59577" x="1250950" y="2139950"/>
          <p14:tracePt t="59590" x="1263650" y="2139950"/>
          <p14:tracePt t="59603" x="1276350" y="2139950"/>
          <p14:tracePt t="59609" x="1289050" y="2139950"/>
          <p14:tracePt t="59621" x="1300163" y="2139950"/>
          <p14:tracePt t="59633" x="1312863" y="2139950"/>
          <p14:tracePt t="59638" x="1325563" y="2139950"/>
          <p14:tracePt t="59656" x="1338263" y="2139950"/>
          <p14:tracePt t="59668" x="1350963" y="2139950"/>
          <p14:tracePt t="59682" x="1363663" y="2139950"/>
          <p14:tracePt t="59694" x="1376363" y="2139950"/>
          <p14:tracePt t="59708" x="1389063" y="2139950"/>
          <p14:tracePt t="59716" x="1401763" y="2139950"/>
          <p14:tracePt t="59735" x="1412875" y="2139950"/>
          <p14:tracePt t="59750" x="1425575" y="2139950"/>
          <p14:tracePt t="59758" x="1438275" y="2139950"/>
          <p14:tracePt t="59766" x="1450975" y="2139950"/>
          <p14:tracePt t="59785" x="1463675" y="2139950"/>
          <p14:tracePt t="59803" x="1463675" y="2152650"/>
          <p14:tracePt t="59823" x="1476375" y="2152650"/>
          <p14:tracePt t="59836" x="1489075" y="2152650"/>
          <p14:tracePt t="59842" x="1501775" y="2152650"/>
          <p14:tracePt t="59865" x="1512888" y="2152650"/>
          <p14:tracePt t="59882" x="1525588" y="2152650"/>
          <p14:tracePt t="59888" x="1538288" y="2152650"/>
          <p14:tracePt t="59897" x="1550988" y="2152650"/>
          <p14:tracePt t="59919" x="1563688" y="2152650"/>
          <p14:tracePt t="59972" x="1576388" y="2152650"/>
          <p14:tracePt t="60012" x="1589088" y="2152650"/>
          <p14:tracePt t="60023" x="1601788" y="2152650"/>
          <p14:tracePt t="60342" x="1601788" y="2139950"/>
          <p14:tracePt t="60601" x="1612900" y="2139950"/>
          <p14:tracePt t="60639" x="1625600" y="2139950"/>
          <p14:tracePt t="60685" x="1638300" y="2139950"/>
          <p14:tracePt t="60692" x="1651000" y="2139950"/>
          <p14:tracePt t="60705" x="1651000" y="2152650"/>
          <p14:tracePt t="60736" x="1651000" y="2165350"/>
          <p14:tracePt t="60776" x="1663700" y="2165350"/>
          <p14:tracePt t="61040" x="1663700" y="2152650"/>
          <p14:tracePt t="61054" x="1651000" y="2152650"/>
          <p14:tracePt t="61060" x="1638300" y="2152650"/>
          <p14:tracePt t="61070" x="1638300" y="2139950"/>
          <p14:tracePt t="62176" x="1651000" y="2139950"/>
          <p14:tracePt t="62184" x="1663700" y="2139950"/>
          <p14:tracePt t="62194" x="1676400" y="2139950"/>
          <p14:tracePt t="62200" x="1689100" y="2139950"/>
          <p14:tracePt t="62214" x="1701800" y="2139950"/>
          <p14:tracePt t="62221" x="1714500" y="2139950"/>
          <p14:tracePt t="62232" x="1725613" y="2139950"/>
          <p14:tracePt t="62240" x="1738313" y="2139950"/>
          <p14:tracePt t="62255" x="1751013" y="2139950"/>
          <p14:tracePt t="62263" x="1763713" y="2139950"/>
          <p14:tracePt t="62278" x="1776413" y="2139950"/>
          <p14:tracePt t="62295" x="1789113" y="2139950"/>
          <p14:tracePt t="62303" x="1814513" y="2139950"/>
          <p14:tracePt t="62317" x="1825625" y="2152650"/>
          <p14:tracePt t="62321" x="1838325" y="2152650"/>
          <p14:tracePt t="62334" x="1851025" y="2152650"/>
          <p14:tracePt t="62340" x="1863725" y="2152650"/>
          <p14:tracePt t="62355" x="1889125" y="2152650"/>
          <p14:tracePt t="62366" x="1901825" y="2152650"/>
          <p14:tracePt t="62373" x="1914525" y="2152650"/>
          <p14:tracePt t="62381" x="1925638" y="2152650"/>
          <p14:tracePt t="62396" x="1938338" y="2152650"/>
          <p14:tracePt t="62399" x="1951038" y="2152650"/>
          <p14:tracePt t="62405" x="1963738" y="2152650"/>
          <p14:tracePt t="62415" x="1976438" y="2152650"/>
          <p14:tracePt t="62430" x="1989138" y="2152650"/>
          <p14:tracePt t="62438" x="2001838" y="2152650"/>
          <p14:tracePt t="62449" x="2014538" y="2152650"/>
          <p14:tracePt t="62466" x="2038350" y="2152650"/>
          <p14:tracePt t="62471" x="2051050" y="2152650"/>
          <p14:tracePt t="62479" x="2076450" y="2152650"/>
          <p14:tracePt t="62483" x="2089150" y="2152650"/>
          <p14:tracePt t="62497" x="2114550" y="2152650"/>
          <p14:tracePt t="62503" x="2127250" y="2152650"/>
          <p14:tracePt t="62509" x="2138363" y="2152650"/>
          <p14:tracePt t="62516" x="2163763" y="2152650"/>
          <p14:tracePt t="62521" x="2176463" y="2152650"/>
          <p14:tracePt t="62529" x="2201863" y="2139950"/>
          <p14:tracePt t="62533" x="2214563" y="2127250"/>
          <p14:tracePt t="62545" x="2251075" y="2127250"/>
          <p14:tracePt t="62548" x="2263775" y="2114550"/>
          <p14:tracePt t="62553" x="2289175" y="2101850"/>
          <p14:tracePt t="62564" x="2301875" y="2101850"/>
          <p14:tracePt t="62568" x="2327275" y="2089150"/>
          <p14:tracePt t="62580" x="2351088" y="2078038"/>
          <p14:tracePt t="62589" x="2363788" y="2078038"/>
          <p14:tracePt t="62596" x="2376488" y="2078038"/>
          <p14:tracePt t="62599" x="2389188" y="2065338"/>
          <p14:tracePt t="62613" x="2401888" y="2052638"/>
          <p14:tracePt t="62620" x="2414588" y="2052638"/>
          <p14:tracePt t="62626" x="2427288" y="2052638"/>
          <p14:tracePt t="62637" x="2439988" y="2052638"/>
          <p14:tracePt t="62650" x="2451100" y="2052638"/>
          <p14:tracePt t="62658" x="2463800" y="2052638"/>
          <p14:tracePt t="63031" x="2476500" y="2052638"/>
          <p14:tracePt t="63037" x="2489200" y="2052638"/>
          <p14:tracePt t="63043" x="2501900" y="2052638"/>
          <p14:tracePt t="63049" x="2514600" y="2052638"/>
          <p14:tracePt t="63055" x="2527300" y="2052638"/>
          <p14:tracePt t="63064" x="2540000" y="2052638"/>
          <p14:tracePt t="63069" x="2563813" y="2052638"/>
          <p14:tracePt t="63075" x="2576513" y="2052638"/>
          <p14:tracePt t="63082" x="2589213" y="2065338"/>
          <p14:tracePt t="63087" x="2601913" y="2065338"/>
          <p14:tracePt t="63097" x="2614613" y="2065338"/>
          <p14:tracePt t="63101" x="2627313" y="2065338"/>
          <p14:tracePt t="63105" x="2663825" y="2065338"/>
          <p14:tracePt t="63118" x="2701925" y="2065338"/>
          <p14:tracePt t="63127" x="2714625" y="2065338"/>
          <p14:tracePt t="63133" x="2740025" y="2065338"/>
          <p14:tracePt t="63136" x="2763838" y="2065338"/>
          <p14:tracePt t="63146" x="2789238" y="2065338"/>
          <p14:tracePt t="63150" x="2827338" y="2065338"/>
          <p14:tracePt t="63160" x="2840038" y="2065338"/>
          <p14:tracePt t="63165" x="2863850" y="2065338"/>
          <p14:tracePt t="63169" x="2889250" y="2065338"/>
          <p14:tracePt t="63182" x="2927350" y="2078038"/>
          <p14:tracePt t="63189" x="2940050" y="2078038"/>
          <p14:tracePt t="63198" x="2963863" y="2078038"/>
          <p14:tracePt t="63201" x="2976563" y="2078038"/>
          <p14:tracePt t="63209" x="2989263" y="2078038"/>
          <p14:tracePt t="63215" x="3001963" y="2078038"/>
          <p14:tracePt t="63222" x="3040063" y="2078038"/>
          <p14:tracePt t="63230" x="3052763" y="2078038"/>
          <p14:tracePt t="63235" x="3065463" y="2078038"/>
          <p14:tracePt t="63241" x="3076575" y="2078038"/>
          <p14:tracePt t="63251" x="3101975" y="2078038"/>
          <p14:tracePt t="63254" x="3114675" y="2078038"/>
          <p14:tracePt t="63262" x="3127375" y="2078038"/>
          <p14:tracePt t="63267" x="3152775" y="2078038"/>
          <p14:tracePt t="63280" x="3165475" y="2078038"/>
          <p14:tracePt t="63286" x="3176588" y="2078038"/>
          <p14:tracePt t="63301" x="3189288" y="2078038"/>
          <p14:tracePt t="63305" x="3201988" y="2078038"/>
          <p14:tracePt t="63314" x="3214688" y="2078038"/>
          <p14:tracePt t="63330" x="3227388" y="2078038"/>
          <p14:tracePt t="63340" x="3252788" y="2078038"/>
          <p14:tracePt t="63351" x="3265488" y="2078038"/>
          <p14:tracePt t="63365" x="3276600" y="2078038"/>
          <p14:tracePt t="63370" x="3289300" y="2078038"/>
          <p14:tracePt t="63383" x="3302000" y="2078038"/>
          <p14:tracePt t="63396" x="3314700" y="2078038"/>
          <p14:tracePt t="63409" x="3327400" y="2078038"/>
          <p14:tracePt t="63429" x="3340100" y="2078038"/>
          <p14:tracePt t="63434" x="3352800" y="2078038"/>
          <p14:tracePt t="63443" x="3365500" y="2078038"/>
          <p14:tracePt t="63455" x="3376613" y="2078038"/>
          <p14:tracePt t="63463" x="3389313" y="2078038"/>
          <p14:tracePt t="63481" x="3402013" y="2078038"/>
          <p14:tracePt t="63489" x="3414713" y="2078038"/>
          <p14:tracePt t="63496" x="3427413" y="2078038"/>
          <p14:tracePt t="63507" x="3440113" y="2078038"/>
          <p14:tracePt t="63530" x="3452813" y="2078038"/>
          <p14:tracePt t="63548" x="3465513" y="2078038"/>
          <p14:tracePt t="63610" x="3478213" y="2078038"/>
          <p14:tracePt t="63708" x="3465513" y="2078038"/>
          <p14:tracePt t="63714" x="3452813" y="2078038"/>
          <p14:tracePt t="63721" x="3440113" y="2078038"/>
          <p14:tracePt t="63728" x="3427413" y="2078038"/>
          <p14:tracePt t="63733" x="3402013" y="2078038"/>
          <p14:tracePt t="63741" x="3389313" y="2078038"/>
          <p14:tracePt t="63746" x="3376613" y="2078038"/>
          <p14:tracePt t="63753" x="3365500" y="2078038"/>
          <p14:tracePt t="63763" x="3352800" y="2078038"/>
          <p14:tracePt t="63768" x="3340100" y="2078038"/>
          <p14:tracePt t="63777" x="3314700" y="2078038"/>
          <p14:tracePt t="63779" x="3302000" y="2078038"/>
          <p14:tracePt t="63784" x="3289300" y="2078038"/>
          <p14:tracePt t="63794" x="3265488" y="2078038"/>
          <p14:tracePt t="63799" x="3240088" y="2078038"/>
          <p14:tracePt t="63809" x="3214688" y="2078038"/>
          <p14:tracePt t="63814" x="3189288" y="2078038"/>
          <p14:tracePt t="63818" x="3165475" y="2078038"/>
          <p14:tracePt t="63827" x="3140075" y="2078038"/>
          <p14:tracePt t="63829" x="3101975" y="2089150"/>
          <p14:tracePt t="63835" x="3076575" y="2089150"/>
          <p14:tracePt t="63843" x="3040063" y="2101850"/>
          <p14:tracePt t="63848" x="3027363" y="2101850"/>
          <p14:tracePt t="63857" x="3014663" y="2101850"/>
          <p14:tracePt t="63862" x="2989263" y="2114550"/>
          <p14:tracePt t="63879" x="2976563" y="2114550"/>
          <p14:tracePt t="63882" x="2952750" y="2114550"/>
          <p14:tracePt t="63895" x="2940050" y="2114550"/>
          <p14:tracePt t="63909" x="2927350" y="2114550"/>
          <p14:tracePt t="63914" x="2914650" y="2114550"/>
          <p14:tracePt t="63928" x="2876550" y="2114550"/>
          <p14:tracePt t="63932" x="2863850" y="2114550"/>
          <p14:tracePt t="63942" x="2852738" y="2114550"/>
          <p14:tracePt t="63965" x="2840038" y="2114550"/>
          <p14:tracePt t="63986" x="2827338" y="2114550"/>
          <p14:tracePt t="63993" x="2814638" y="2114550"/>
          <p14:tracePt t="63999" x="2801938" y="2114550"/>
          <p14:tracePt t="64013" x="2776538" y="2114550"/>
          <p14:tracePt t="64016" x="2763838" y="2114550"/>
          <p14:tracePt t="64030" x="2752725" y="2114550"/>
          <p14:tracePt t="64042" x="2727325" y="2127250"/>
          <p14:tracePt t="64050" x="2714625" y="2127250"/>
          <p14:tracePt t="64064" x="2701925" y="2127250"/>
          <p14:tracePt t="64069" x="2689225" y="2127250"/>
          <p14:tracePt t="64081" x="2676525" y="2127250"/>
          <p14:tracePt t="64101" x="2663825" y="2127250"/>
          <p14:tracePt t="64114" x="2651125" y="2127250"/>
          <p14:tracePt t="64122" x="2640013" y="2127250"/>
          <p14:tracePt t="64133" x="2627313" y="2127250"/>
          <p14:tracePt t="64146" x="2614613" y="2127250"/>
          <p14:tracePt t="64156" x="2601913" y="2127250"/>
          <p14:tracePt t="64166" x="2589213" y="2127250"/>
          <p14:tracePt t="64187" x="2576513" y="2127250"/>
          <p14:tracePt t="64218" x="2563813" y="2127250"/>
          <p14:tracePt t="64236" x="2551113" y="2127250"/>
          <p14:tracePt t="64420" x="2563813" y="2127250"/>
          <p14:tracePt t="64426" x="2576513" y="2127250"/>
          <p14:tracePt t="64433" x="2589213" y="2127250"/>
          <p14:tracePt t="64439" x="2601913" y="2127250"/>
          <p14:tracePt t="64446" x="2614613" y="2127250"/>
          <p14:tracePt t="64452" x="2627313" y="2127250"/>
          <p14:tracePt t="64460" x="2640013" y="2127250"/>
          <p14:tracePt t="64465" x="2663825" y="2127250"/>
          <p14:tracePt t="64474" x="2701925" y="2139950"/>
          <p14:tracePt t="64478" x="2740025" y="2152650"/>
          <p14:tracePt t="64485" x="2763838" y="2152650"/>
          <p14:tracePt t="64495" x="2776538" y="2152650"/>
          <p14:tracePt t="64499" x="2814638" y="2152650"/>
          <p14:tracePt t="64508" x="2840038" y="2152650"/>
          <p14:tracePt t="64511" x="2876550" y="2165350"/>
          <p14:tracePt t="64516" x="2914650" y="2178050"/>
          <p14:tracePt t="64533" x="2963863" y="2178050"/>
          <p14:tracePt t="64541" x="2976563" y="2178050"/>
          <p14:tracePt t="64544" x="2989263" y="2178050"/>
          <p14:tracePt t="64551" x="3001963" y="2178050"/>
          <p14:tracePt t="64564" x="3040063" y="2178050"/>
          <p14:tracePt t="64576" x="3052763" y="2178050"/>
          <p14:tracePt t="64582" x="3065463" y="2190750"/>
          <p14:tracePt t="64591" x="3076575" y="2190750"/>
          <p14:tracePt t="64595" x="3101975" y="2190750"/>
          <p14:tracePt t="64601" x="3127375" y="2190750"/>
          <p14:tracePt t="64609" x="3140075" y="2190750"/>
          <p14:tracePt t="64615" x="3152775" y="2190750"/>
          <p14:tracePt t="64626" x="3165475" y="2190750"/>
          <p14:tracePt t="64633" x="3189288" y="2190750"/>
          <p14:tracePt t="64648" x="3201988" y="2190750"/>
          <p14:tracePt t="64658" x="3214688" y="2190750"/>
          <p14:tracePt t="64665" x="3227388" y="2190750"/>
          <p14:tracePt t="64674" x="3240088" y="2190750"/>
          <p14:tracePt t="64686" x="3252788" y="2190750"/>
          <p14:tracePt t="64697" x="3265488" y="2190750"/>
          <p14:tracePt t="64711" x="3276600" y="2190750"/>
          <p14:tracePt t="64719" x="3289300" y="2190750"/>
          <p14:tracePt t="64730" x="3302000" y="2190750"/>
          <p14:tracePt t="64743" x="3314700" y="2190750"/>
          <p14:tracePt t="64750" x="3327400" y="2190750"/>
          <p14:tracePt t="64768" x="3340100" y="2190750"/>
          <p14:tracePt t="64788" x="3352800" y="2190750"/>
          <p14:tracePt t="64807" x="3365500" y="2190750"/>
          <p14:tracePt t="64822" x="3376613" y="2190750"/>
          <p14:tracePt t="64833" x="3389313" y="2190750"/>
          <p14:tracePt t="64904" x="3402013" y="2190750"/>
          <p14:tracePt t="65085" x="3402013" y="2178050"/>
          <p14:tracePt t="65097" x="3389313" y="2178050"/>
          <p14:tracePt t="65124" x="3376613" y="2178050"/>
          <p14:tracePt t="65129" x="3365500" y="2165350"/>
          <p14:tracePt t="65149" x="3352800" y="2165350"/>
          <p14:tracePt t="65162" x="3340100" y="2165350"/>
          <p14:tracePt t="65691" x="0" y="0"/>
        </p14:tracePtLst>
        <p14:tracePtLst>
          <p14:tracePt t="68515" x="776288" y="2089150"/>
          <p14:tracePt t="68837" x="787400" y="2089150"/>
          <p14:tracePt t="68853" x="800100" y="2089150"/>
          <p14:tracePt t="68897" x="812800" y="2089150"/>
          <p14:tracePt t="68902" x="812800" y="2101850"/>
          <p14:tracePt t="68923" x="825500" y="2101850"/>
          <p14:tracePt t="68960" x="838200" y="2101850"/>
          <p14:tracePt t="68973" x="850900" y="2101850"/>
          <p14:tracePt t="68980" x="850900" y="2114550"/>
          <p14:tracePt t="69031" x="863600" y="2114550"/>
          <p14:tracePt t="69095" x="876300" y="2114550"/>
          <p14:tracePt t="69186" x="887413" y="2114550"/>
          <p14:tracePt t="69207" x="900113" y="2114550"/>
          <p14:tracePt t="69239" x="912813" y="2114550"/>
          <p14:tracePt t="69250" x="925513" y="2114550"/>
          <p14:tracePt t="69270" x="938213" y="2114550"/>
          <p14:tracePt t="69289" x="950913" y="2114550"/>
          <p14:tracePt t="69299" x="963613" y="2114550"/>
          <p14:tracePt t="69323" x="976313" y="2114550"/>
          <p14:tracePt t="69410" x="987425" y="2114550"/>
          <p14:tracePt t="69618" x="976313" y="2114550"/>
          <p14:tracePt t="69631" x="963613" y="2114550"/>
          <p14:tracePt t="69636" x="950913" y="2114550"/>
          <p14:tracePt t="69653" x="938213" y="2114550"/>
          <p14:tracePt t="69658" x="925513" y="2114550"/>
          <p14:tracePt t="69666" x="912813" y="2101850"/>
          <p14:tracePt t="69670" x="900113" y="2101850"/>
          <p14:tracePt t="69676" x="876300" y="2101850"/>
          <p14:tracePt t="69689" x="863600" y="2101850"/>
          <p14:tracePt t="69703" x="850900" y="2101850"/>
          <p14:tracePt t="69716" x="838200" y="2101850"/>
          <p14:tracePt t="69734" x="825500" y="2101850"/>
          <p14:tracePt t="69767" x="825500" y="2089150"/>
          <p14:tracePt t="69781" x="812800" y="2089150"/>
          <p14:tracePt t="69852" x="800100" y="2089150"/>
          <p14:tracePt t="69897" x="0" y="0"/>
        </p14:tracePtLst>
        <p14:tracePtLst>
          <p14:tracePt t="71612" x="2289175" y="1989138"/>
          <p14:tracePt t="71904" x="2301875" y="1989138"/>
          <p14:tracePt t="71922" x="2301875" y="2001838"/>
          <p14:tracePt t="71936" x="2314575" y="2001838"/>
          <p14:tracePt t="71974" x="2327275" y="2014538"/>
          <p14:tracePt t="72000" x="2338388" y="2014538"/>
          <p14:tracePt t="72008" x="2338388" y="2027238"/>
          <p14:tracePt t="72034" x="2351088" y="2027238"/>
          <p14:tracePt t="72047" x="2363788" y="2039938"/>
          <p14:tracePt t="72065" x="2376488" y="2052638"/>
          <p14:tracePt t="72085" x="2389188" y="2052638"/>
          <p14:tracePt t="72116" x="2401888" y="2052638"/>
          <p14:tracePt t="72130" x="2414588" y="2065338"/>
          <p14:tracePt t="72149" x="2427288" y="2065338"/>
          <p14:tracePt t="72175" x="2439988" y="2065338"/>
          <p14:tracePt t="72201" x="2451100" y="2065338"/>
          <p14:tracePt t="72215" x="2463800" y="2065338"/>
          <p14:tracePt t="72227" x="2476500" y="2065338"/>
          <p14:tracePt t="72240" x="2489200" y="2065338"/>
          <p14:tracePt t="72253" x="2501900" y="2065338"/>
          <p14:tracePt t="72267" x="2514600" y="2065338"/>
          <p14:tracePt t="72279" x="2527300" y="2065338"/>
          <p14:tracePt t="72291" x="2540000" y="2065338"/>
          <p14:tracePt t="72304" x="2551113" y="2065338"/>
          <p14:tracePt t="72312" x="2563813" y="2065338"/>
          <p14:tracePt t="72317" x="2576513" y="2065338"/>
          <p14:tracePt t="72332" x="2589213" y="2065338"/>
          <p14:tracePt t="72349" x="2601913" y="2065338"/>
          <p14:tracePt t="72368" x="2614613" y="2065338"/>
          <p14:tracePt t="72398" x="2627313" y="2065338"/>
          <p14:tracePt t="72421" x="2640013" y="2065338"/>
          <p14:tracePt t="72430" x="2651125" y="2065338"/>
          <p14:tracePt t="72438" x="2663825" y="2065338"/>
          <p14:tracePt t="72716" x="2651125" y="2065338"/>
          <p14:tracePt t="72734" x="2640013" y="2065338"/>
          <p14:tracePt t="72754" x="2627313" y="2065338"/>
          <p14:tracePt t="72773" x="2614613" y="2065338"/>
          <p14:tracePt t="72799" x="2601913" y="2065338"/>
          <p14:tracePt t="72815" x="2589213" y="2065338"/>
          <p14:tracePt t="72824" x="2576513" y="2065338"/>
          <p14:tracePt t="72833" x="2563813" y="2065338"/>
          <p14:tracePt t="72837" x="2551113" y="2065338"/>
          <p14:tracePt t="72847" x="2540000" y="2065338"/>
          <p14:tracePt t="72850" x="2527300" y="2065338"/>
          <p14:tracePt t="72855" x="2514600" y="2065338"/>
          <p14:tracePt t="72869" x="2501900" y="2065338"/>
          <p14:tracePt t="72888" x="2489200" y="2065338"/>
          <p14:tracePt t="72913" x="2476500" y="2052638"/>
          <p14:tracePt t="72919" x="2463800" y="2052638"/>
          <p14:tracePt t="72927" x="2451100" y="2052638"/>
          <p14:tracePt t="72937" x="2427288" y="2039938"/>
          <p14:tracePt t="72958" x="2414588" y="2039938"/>
          <p14:tracePt t="73016" x="2401888" y="2039938"/>
          <p14:tracePt t="73044" x="2389188" y="2039938"/>
          <p14:tracePt t="73064" x="2376488" y="2039938"/>
          <p14:tracePt t="73325" x="2389188" y="2052638"/>
          <p14:tracePt t="73336" x="2401888" y="2052638"/>
          <p14:tracePt t="73350" x="2414588" y="2052638"/>
          <p14:tracePt t="73363" x="2427288" y="2052638"/>
          <p14:tracePt t="73376" x="2439988" y="2052638"/>
          <p14:tracePt t="73382" x="2439988" y="2065338"/>
          <p14:tracePt t="73392" x="2451100" y="2065338"/>
          <p14:tracePt t="73422" x="2463800" y="2065338"/>
          <p14:tracePt t="73430" x="2476500" y="2065338"/>
          <p14:tracePt t="73437" x="2489200" y="2065338"/>
          <p14:tracePt t="73455" x="2501900" y="2065338"/>
          <p14:tracePt t="73472" x="2527300" y="2065338"/>
          <p14:tracePt t="73492" x="2540000" y="2065338"/>
          <p14:tracePt t="73504" x="2551113" y="2065338"/>
          <p14:tracePt t="73556" x="2563813" y="2065338"/>
          <p14:tracePt t="73700" x="2576513" y="2065338"/>
          <p14:tracePt t="73936" x="0" y="0"/>
        </p14:tracePtLst>
        <p14:tracePtLst>
          <p14:tracePt t="79185" x="1689100" y="2078038"/>
          <p14:tracePt t="84999" x="1689100" y="2065338"/>
          <p14:tracePt t="85550" x="1701800" y="2065338"/>
          <p14:tracePt t="85672" x="1714500" y="2065338"/>
          <p14:tracePt t="85777" x="1725613" y="2065338"/>
          <p14:tracePt t="85873" x="1738313" y="2065338"/>
          <p14:tracePt t="85933" x="1751013" y="2065338"/>
          <p14:tracePt t="86333" x="1751013" y="2078038"/>
          <p14:tracePt t="86417" x="1751013" y="2089150"/>
          <p14:tracePt t="86450" x="1738313" y="2101850"/>
          <p14:tracePt t="86457" x="1714500" y="2101850"/>
          <p14:tracePt t="86463" x="1701800" y="2101850"/>
          <p14:tracePt t="86477" x="1676400" y="2101850"/>
          <p14:tracePt t="86482" x="1663700" y="2101850"/>
          <p14:tracePt t="86495" x="1651000" y="2101850"/>
          <p14:tracePt t="86510" x="1638300" y="2101850"/>
          <p14:tracePt t="86526" x="1625600" y="2101850"/>
          <p14:tracePt t="86543" x="1612900" y="2101850"/>
          <p14:tracePt t="86566" x="1601788" y="2101850"/>
          <p14:tracePt t="86576" x="1589088" y="2101850"/>
          <p14:tracePt t="86594" x="1576388" y="2101850"/>
          <p14:tracePt t="86625" x="1563688" y="2089150"/>
          <p14:tracePt t="86657" x="1563688" y="2078038"/>
          <p14:tracePt t="86663" x="1550988" y="2078038"/>
          <p14:tracePt t="86689" x="1538288" y="2078038"/>
          <p14:tracePt t="86818" x="1550988" y="2078038"/>
          <p14:tracePt t="86856" x="1563688" y="2078038"/>
          <p14:tracePt t="86871" x="1576388" y="2078038"/>
          <p14:tracePt t="86883" x="1589088" y="2089150"/>
          <p14:tracePt t="86896" x="1601788" y="2089150"/>
          <p14:tracePt t="86916" x="1601788" y="2101850"/>
          <p14:tracePt t="86922" x="1612900" y="2101850"/>
          <p14:tracePt t="86951" x="1625600" y="2114550"/>
          <p14:tracePt t="86961" x="1638300" y="2114550"/>
          <p14:tracePt t="86973" x="1651000" y="2114550"/>
          <p14:tracePt t="87000" x="1651000" y="2127250"/>
          <p14:tracePt t="87010" x="1663700" y="2127250"/>
          <p14:tracePt t="87031" x="1676400" y="2127250"/>
          <p14:tracePt t="87102" x="1689100" y="2127250"/>
          <p14:tracePt t="87183" x="1701800" y="2127250"/>
          <p14:tracePt t="87200" x="1701800" y="2114550"/>
          <p14:tracePt t="87299" x="1701800" y="2101850"/>
          <p14:tracePt t="87441" x="1714500" y="2101850"/>
          <p14:tracePt t="87468" x="0" y="0"/>
        </p14:tracePtLst>
        <p14:tracePtLst>
          <p14:tracePt t="89560" x="3252788" y="1989138"/>
          <p14:tracePt t="89686" x="3252788" y="2001838"/>
          <p14:tracePt t="89699" x="3252788" y="2014538"/>
          <p14:tracePt t="89726" x="3252788" y="2027238"/>
          <p14:tracePt t="89734" x="3265488" y="2027238"/>
          <p14:tracePt t="89745" x="3276600" y="2027238"/>
          <p14:tracePt t="89757" x="3276600" y="2039938"/>
          <p14:tracePt t="89762" x="3289300" y="2039938"/>
          <p14:tracePt t="89781" x="3302000" y="2039938"/>
          <p14:tracePt t="89788" x="3302000" y="2052638"/>
          <p14:tracePt t="89804" x="3314700" y="2052638"/>
          <p14:tracePt t="89808" x="3327400" y="2052638"/>
          <p14:tracePt t="89835" x="3327400" y="2065338"/>
          <p14:tracePt t="89838" x="3340100" y="2065338"/>
          <p14:tracePt t="89842" x="3340100" y="2078038"/>
          <p14:tracePt t="89847" x="3352800" y="2078038"/>
          <p14:tracePt t="89881" x="3365500" y="2078038"/>
          <p14:tracePt t="89887" x="3376613" y="2078038"/>
          <p14:tracePt t="89905" x="3389313" y="2078038"/>
          <p14:tracePt t="89917" x="3402013" y="2078038"/>
          <p14:tracePt t="89938" x="3414713" y="2078038"/>
          <p14:tracePt t="89969" x="3427413" y="2078038"/>
          <p14:tracePt t="89972" x="3440113" y="2078038"/>
          <p14:tracePt t="89989" x="3452813" y="2078038"/>
          <p14:tracePt t="90040" x="3465513" y="2078038"/>
          <p14:tracePt t="90073" x="3465513" y="2065338"/>
          <p14:tracePt t="90079" x="3489325" y="2065338"/>
          <p14:tracePt t="90086" x="3502025" y="2039938"/>
          <p14:tracePt t="90094" x="3527425" y="2039938"/>
          <p14:tracePt t="90105" x="3540125" y="2027238"/>
          <p14:tracePt t="90397" x="3527425" y="2027238"/>
          <p14:tracePt t="90422" x="3514725" y="2027238"/>
          <p14:tracePt t="90442" x="3502025" y="2027238"/>
          <p14:tracePt t="90456" x="3489325" y="2027238"/>
          <p14:tracePt t="90469" x="3478213" y="2027238"/>
          <p14:tracePt t="90476" x="3465513" y="2027238"/>
          <p14:tracePt t="90501" x="3452813" y="2027238"/>
          <p14:tracePt t="90539" x="3440113" y="2027238"/>
          <p14:tracePt t="90573" x="3427413" y="2027238"/>
          <p14:tracePt t="90593" x="3414713" y="2039938"/>
          <p14:tracePt t="90605" x="3402013" y="2039938"/>
          <p14:tracePt t="90624" x="3389313" y="2039938"/>
          <p14:tracePt t="90676" x="3376613" y="2039938"/>
          <p14:tracePt t="90689" x="3365500" y="2039938"/>
          <p14:tracePt t="90695" x="3352800" y="2039938"/>
          <p14:tracePt t="90708" x="3340100" y="2039938"/>
          <p14:tracePt t="90723" x="3327400" y="2039938"/>
          <p14:tracePt t="90728" x="3314700" y="2039938"/>
          <p14:tracePt t="90736" x="3289300" y="2039938"/>
          <p14:tracePt t="90742" x="3276600" y="2039938"/>
          <p14:tracePt t="90755" x="3252788" y="2039938"/>
          <p14:tracePt t="90768" x="3240088" y="2039938"/>
          <p14:tracePt t="90772" x="3227388" y="2039938"/>
          <p14:tracePt t="90785" x="3214688" y="2039938"/>
          <p14:tracePt t="90792" x="3201988" y="2039938"/>
          <p14:tracePt t="90805" x="3189288" y="2039938"/>
          <p14:tracePt t="90820" x="3176588" y="2039938"/>
          <p14:tracePt t="90833" x="3165475" y="2039938"/>
          <p14:tracePt t="90857" x="3152775" y="2027238"/>
          <p14:tracePt t="90987" x="3152775" y="2014538"/>
          <p14:tracePt t="91021" x="3165475" y="2014538"/>
          <p14:tracePt t="91032" x="3176588" y="2014538"/>
          <p14:tracePt t="91054" x="3189288" y="2014538"/>
          <p14:tracePt t="91067" x="3201988" y="2014538"/>
          <p14:tracePt t="91078" x="3214688" y="2014538"/>
          <p14:tracePt t="91085" x="3227388" y="2014538"/>
          <p14:tracePt t="91091" x="3227388" y="2027238"/>
          <p14:tracePt t="91101" x="3240088" y="2027238"/>
          <p14:tracePt t="91111" x="3252788" y="2027238"/>
          <p14:tracePt t="91122" x="3265488" y="2027238"/>
          <p14:tracePt t="91133" x="3276600" y="2039938"/>
          <p14:tracePt t="91142" x="3289300" y="2039938"/>
          <p14:tracePt t="91152" x="3289300" y="2052638"/>
          <p14:tracePt t="91168" x="3302000" y="2052638"/>
          <p14:tracePt t="91174" x="3314700" y="2052638"/>
          <p14:tracePt t="91187" x="3327400" y="2052638"/>
          <p14:tracePt t="91203" x="3340100" y="2052638"/>
          <p14:tracePt t="91221" x="3352800" y="2052638"/>
          <p14:tracePt t="91227" x="3365500" y="2052638"/>
          <p14:tracePt t="91240" x="3376613" y="2052638"/>
          <p14:tracePt t="91252" x="3389313" y="2052638"/>
          <p14:tracePt t="91272" x="3402013" y="2052638"/>
          <p14:tracePt t="91285" x="3414713" y="2052638"/>
          <p14:tracePt t="91337" x="3427413" y="2052638"/>
          <p14:tracePt t="91356" x="3440113" y="2052638"/>
          <p14:tracePt t="91364" x="3452813" y="2052638"/>
          <p14:tracePt t="91369" x="3465513" y="2052638"/>
          <p14:tracePt t="91384" x="3478213" y="2039938"/>
          <p14:tracePt t="91632" x="0" y="0"/>
        </p14:tracePtLst>
        <p14:tracePtLst>
          <p14:tracePt t="109063" x="1438275" y="2690813"/>
          <p14:tracePt t="109645" x="1425575" y="2690813"/>
          <p14:tracePt t="109657" x="1412875" y="2703513"/>
          <p14:tracePt t="109663" x="1401763" y="2716213"/>
          <p14:tracePt t="109671" x="1376363" y="2728913"/>
          <p14:tracePt t="109677" x="1363663" y="2740025"/>
          <p14:tracePt t="109684" x="1338263" y="2752725"/>
          <p14:tracePt t="109691" x="1300163" y="2765425"/>
          <p14:tracePt t="109697" x="1276350" y="2778125"/>
          <p14:tracePt t="109706" x="1250950" y="2778125"/>
          <p14:tracePt t="109709" x="1225550" y="2790825"/>
          <p14:tracePt t="109716" x="1200150" y="2790825"/>
          <p14:tracePt t="109723" x="1176338" y="2790825"/>
          <p14:tracePt t="109729" x="1150938" y="2803525"/>
          <p14:tracePt t="109741" x="1125538" y="2816225"/>
          <p14:tracePt t="109756" x="1112838" y="2816225"/>
          <p14:tracePt t="109762" x="1100138" y="2816225"/>
          <p14:tracePt t="109768" x="1089025" y="2816225"/>
          <p14:tracePt t="109774" x="1076325" y="2816225"/>
          <p14:tracePt t="109788" x="1063625" y="2816225"/>
          <p14:tracePt t="109794" x="1050925" y="2816225"/>
          <p14:tracePt t="109805" x="1038225" y="2816225"/>
          <p14:tracePt t="109821" x="1025525" y="2816225"/>
          <p14:tracePt t="109836" x="1012825" y="2816225"/>
          <p14:tracePt t="109844" x="1012825" y="2803525"/>
          <p14:tracePt t="109852" x="1000125" y="2803525"/>
          <p14:tracePt t="109871" x="987425" y="2790825"/>
          <p14:tracePt t="109890" x="976313" y="2790825"/>
          <p14:tracePt t="109904" x="976313" y="2778125"/>
          <p14:tracePt t="109909" x="963613" y="2778125"/>
          <p14:tracePt t="109929" x="963613" y="2765425"/>
          <p14:tracePt t="109936" x="950913" y="2765425"/>
          <p14:tracePt t="109942" x="950913" y="2752725"/>
          <p14:tracePt t="109950" x="938213" y="2752725"/>
          <p14:tracePt t="109961" x="938213" y="2740025"/>
          <p14:tracePt t="109968" x="925513" y="2740025"/>
          <p14:tracePt t="110000" x="912813" y="2740025"/>
          <p14:tracePt t="110029" x="912813" y="2728913"/>
          <p14:tracePt t="110039" x="900113" y="2728913"/>
          <p14:tracePt t="110052" x="887413" y="2728913"/>
          <p14:tracePt t="110079" x="876300" y="2728913"/>
          <p14:tracePt t="110092" x="863600" y="2728913"/>
          <p14:tracePt t="110111" x="850900" y="2728913"/>
          <p14:tracePt t="110117" x="838200" y="2728913"/>
          <p14:tracePt t="110130" x="825500" y="2728913"/>
          <p14:tracePt t="110137" x="800100" y="2728913"/>
          <p14:tracePt t="110150" x="787400" y="2728913"/>
          <p14:tracePt t="110162" x="776288" y="2728913"/>
          <p14:tracePt t="110176" x="763588" y="2728913"/>
          <p14:tracePt t="110184" x="750888" y="2728913"/>
          <p14:tracePt t="110220" x="738188" y="2728913"/>
          <p14:tracePt t="110428" x="750888" y="2728913"/>
          <p14:tracePt t="110435" x="763588" y="2728913"/>
          <p14:tracePt t="110441" x="776288" y="2728913"/>
          <p14:tracePt t="110455" x="787400" y="2728913"/>
          <p14:tracePt t="110469" x="800100" y="2728913"/>
          <p14:tracePt t="110474" x="812800" y="2728913"/>
          <p14:tracePt t="110480" x="825500" y="2728913"/>
          <p14:tracePt t="110493" x="838200" y="2740025"/>
          <p14:tracePt t="110507" x="850900" y="2740025"/>
          <p14:tracePt t="110513" x="863600" y="2740025"/>
          <p14:tracePt t="110526" x="876300" y="2752725"/>
          <p14:tracePt t="110532" x="900113" y="2752725"/>
          <p14:tracePt t="110544" x="912813" y="2752725"/>
          <p14:tracePt t="110553" x="925513" y="2752725"/>
          <p14:tracePt t="110558" x="938213" y="2752725"/>
          <p14:tracePt t="110565" x="963613" y="2752725"/>
          <p14:tracePt t="110577" x="976313" y="2765425"/>
          <p14:tracePt t="110584" x="987425" y="2765425"/>
          <p14:tracePt t="110604" x="1000125" y="2765425"/>
          <p14:tracePt t="110617" x="1012825" y="2765425"/>
          <p14:tracePt t="110630" x="1038225" y="2765425"/>
          <p14:tracePt t="110637" x="1038225" y="2778125"/>
          <p14:tracePt t="110642" x="1050925" y="2778125"/>
          <p14:tracePt t="110649" x="1063625" y="2778125"/>
          <p14:tracePt t="110663" x="1076325" y="2778125"/>
          <p14:tracePt t="110673" x="1089025" y="2790825"/>
          <p14:tracePt t="110686" x="1100138" y="2790825"/>
          <p14:tracePt t="110699" x="1112838" y="2790825"/>
          <p14:tracePt t="110720" x="1125538" y="2790825"/>
          <p14:tracePt t="110724" x="1138238" y="2790825"/>
          <p14:tracePt t="110731" x="1150938" y="2790825"/>
          <p14:tracePt t="110743" x="1163638" y="2790825"/>
          <p14:tracePt t="110763" x="1176338" y="2803525"/>
          <p14:tracePt t="110767" x="1189038" y="2803525"/>
          <p14:tracePt t="110786" x="1200150" y="2803525"/>
          <p14:tracePt t="110800" x="1225550" y="2803525"/>
          <p14:tracePt t="110806" x="1238250" y="2803525"/>
          <p14:tracePt t="110819" x="1263650" y="2803525"/>
          <p14:tracePt t="110832" x="1276350" y="2803525"/>
          <p14:tracePt t="110845" x="1289050" y="2803525"/>
          <p14:tracePt t="110858" x="1312863" y="2803525"/>
          <p14:tracePt t="110872" x="1325563" y="2803525"/>
          <p14:tracePt t="110877" x="1338263" y="2803525"/>
          <p14:tracePt t="110884" x="1350963" y="2803525"/>
          <p14:tracePt t="110891" x="1363663" y="2803525"/>
          <p14:tracePt t="110898" x="1376363" y="2803525"/>
          <p14:tracePt t="110903" x="1389063" y="2803525"/>
          <p14:tracePt t="110910" x="1401763" y="2790825"/>
          <p14:tracePt t="110917" x="1412875" y="2790825"/>
          <p14:tracePt t="110923" x="1425575" y="2790825"/>
          <p14:tracePt t="110929" x="1425575" y="2778125"/>
          <p14:tracePt t="110937" x="1438275" y="2778125"/>
          <p14:tracePt t="110953" x="1450975" y="2778125"/>
          <p14:tracePt t="110958" x="1463675" y="2778125"/>
          <p14:tracePt t="110973" x="1476375" y="2778125"/>
          <p14:tracePt t="110982" x="1476375" y="2765425"/>
          <p14:tracePt t="110987" x="1489075" y="2765425"/>
          <p14:tracePt t="111006" x="1501775" y="2765425"/>
          <p14:tracePt t="111019" x="1512888" y="2765425"/>
          <p14:tracePt t="111037" x="1525588" y="2765425"/>
          <p14:tracePt t="111052" x="1538288" y="2765425"/>
          <p14:tracePt t="111056" x="1538288" y="2752725"/>
          <p14:tracePt t="111064" x="1550988" y="2752725"/>
          <p14:tracePt t="111069" x="1563688" y="2752725"/>
          <p14:tracePt t="111083" x="1576388" y="2752725"/>
          <p14:tracePt t="111108" x="1589088" y="2752725"/>
          <p14:tracePt t="111199" x="1601788" y="2752725"/>
          <p14:tracePt t="112141" x="0" y="0"/>
        </p14:tracePtLst>
        <p14:tracePtLst>
          <p14:tracePt t="113423" x="2076450" y="2627313"/>
          <p14:tracePt t="113688" x="2089150" y="2627313"/>
          <p14:tracePt t="113708" x="2089150" y="2640013"/>
          <p14:tracePt t="113715" x="2101850" y="2640013"/>
          <p14:tracePt t="113721" x="2114550" y="2652713"/>
          <p14:tracePt t="113727" x="2127250" y="2652713"/>
          <p14:tracePt t="113734" x="2127250" y="2678113"/>
          <p14:tracePt t="113740" x="2138363" y="2678113"/>
          <p14:tracePt t="113753" x="2138363" y="2690813"/>
          <p14:tracePt t="113761" x="2151063" y="2690813"/>
          <p14:tracePt t="113766" x="2163763" y="2690813"/>
          <p14:tracePt t="113774" x="2163763" y="2703513"/>
          <p14:tracePt t="113780" x="2176463" y="2703513"/>
          <p14:tracePt t="113796" x="2176463" y="2716213"/>
          <p14:tracePt t="113799" x="2189163" y="2728913"/>
          <p14:tracePt t="113814" x="2201863" y="2728913"/>
          <p14:tracePt t="113818" x="2214563" y="2740025"/>
          <p14:tracePt t="113825" x="2227263" y="2740025"/>
          <p14:tracePt t="113838" x="2227263" y="2752725"/>
          <p14:tracePt t="113844" x="2238375" y="2752725"/>
          <p14:tracePt t="113857" x="2251075" y="2752725"/>
          <p14:tracePt t="113864" x="2263775" y="2752725"/>
          <p14:tracePt t="113870" x="2263775" y="2765425"/>
          <p14:tracePt t="113877" x="2276475" y="2765425"/>
          <p14:tracePt t="113889" x="2289175" y="2765425"/>
          <p14:tracePt t="113903" x="2301875" y="2778125"/>
          <p14:tracePt t="113912" x="2314575" y="2778125"/>
          <p14:tracePt t="113916" x="2327275" y="2778125"/>
          <p14:tracePt t="113929" x="2338388" y="2778125"/>
          <p14:tracePt t="113934" x="2351088" y="2778125"/>
          <p14:tracePt t="113948" x="2363788" y="2778125"/>
          <p14:tracePt t="113962" x="2376488" y="2778125"/>
          <p14:tracePt t="113976" x="2389188" y="2790825"/>
          <p14:tracePt t="113981" x="2401888" y="2790825"/>
          <p14:tracePt t="113986" x="2414588" y="2790825"/>
          <p14:tracePt t="113999" x="2427288" y="2790825"/>
          <p14:tracePt t="114006" x="2439988" y="2790825"/>
          <p14:tracePt t="114019" x="2451100" y="2790825"/>
          <p14:tracePt t="114032" x="2476500" y="2790825"/>
          <p14:tracePt t="114045" x="2489200" y="2790825"/>
          <p14:tracePt t="114058" x="2501900" y="2790825"/>
          <p14:tracePt t="114071" x="2514600" y="2790825"/>
          <p14:tracePt t="114082" x="2527300" y="2790825"/>
          <p14:tracePt t="114084" x="2540000" y="2790825"/>
          <p14:tracePt t="114097" x="2563813" y="2790825"/>
          <p14:tracePt t="114103" x="2576513" y="2790825"/>
          <p14:tracePt t="114109" x="2589213" y="2790825"/>
          <p14:tracePt t="114116" x="2601913" y="2790825"/>
          <p14:tracePt t="114129" x="2614613" y="2778125"/>
          <p14:tracePt t="114135" x="2627313" y="2778125"/>
          <p14:tracePt t="114143" x="2640013" y="2778125"/>
          <p14:tracePt t="114148" x="2651125" y="2778125"/>
          <p14:tracePt t="114162" x="2663825" y="2778125"/>
          <p14:tracePt t="114169" x="2676525" y="2765425"/>
          <p14:tracePt t="114178" x="2689225" y="2765425"/>
          <p14:tracePt t="114187" x="2714625" y="2765425"/>
          <p14:tracePt t="114194" x="2714625" y="2752725"/>
          <p14:tracePt t="114201" x="2727325" y="2752725"/>
          <p14:tracePt t="114213" x="2740025" y="2752725"/>
          <p14:tracePt t="114235" x="2752725" y="2740025"/>
          <p14:tracePt t="114240" x="2763838" y="2740025"/>
          <p14:tracePt t="114245" x="2763838" y="2728913"/>
          <p14:tracePt t="114252" x="2776538" y="2728913"/>
          <p14:tracePt t="114267" x="2801938" y="2728913"/>
          <p14:tracePt t="114271" x="2801938" y="2716213"/>
          <p14:tracePt t="114279" x="2814638" y="2716213"/>
          <p14:tracePt t="114284" x="2827338" y="2716213"/>
          <p14:tracePt t="114297" x="2840038" y="2703513"/>
          <p14:tracePt t="114304" x="2852738" y="2703513"/>
          <p14:tracePt t="114310" x="2852738" y="2690813"/>
          <p14:tracePt t="114317" x="2863850" y="2690813"/>
          <p14:tracePt t="114324" x="2863850" y="2678113"/>
          <p14:tracePt t="114332" x="2876550" y="2678113"/>
          <p14:tracePt t="114349" x="2889250" y="2665413"/>
          <p14:tracePt t="114356" x="2901950" y="2665413"/>
          <p14:tracePt t="114369" x="2901950" y="2652713"/>
          <p14:tracePt t="114375" x="2914650" y="2652713"/>
          <p14:tracePt t="114388" x="2927350" y="2652713"/>
          <p14:tracePt t="114408" x="2927350" y="2640013"/>
          <p14:tracePt t="114429" x="2940050" y="2640013"/>
          <p14:tracePt t="114440" x="2940050" y="2627313"/>
          <p14:tracePt t="114448" x="2952750" y="2627313"/>
          <p14:tracePt t="114460" x="2963863" y="2627313"/>
          <p14:tracePt t="114473" x="2963863" y="2616200"/>
          <p14:tracePt t="114822" x="2963863" y="2627313"/>
          <p14:tracePt t="114853" x="2952750" y="2640013"/>
          <p14:tracePt t="114866" x="2940050" y="2640013"/>
          <p14:tracePt t="114891" x="2927350" y="2640013"/>
          <p14:tracePt t="114913" x="2914650" y="2640013"/>
          <p14:tracePt t="114953" x="2901950" y="2640013"/>
          <p14:tracePt t="114961" x="2889250" y="2640013"/>
          <p14:tracePt t="114972" x="2876550" y="2640013"/>
          <p14:tracePt t="114979" x="2863850" y="2640013"/>
          <p14:tracePt t="114985" x="2852738" y="2640013"/>
          <p14:tracePt t="114999" x="2840038" y="2652713"/>
          <p14:tracePt t="115015" x="2827338" y="2652713"/>
          <p14:tracePt t="115031" x="2801938" y="2652713"/>
          <p14:tracePt t="115036" x="2801938" y="2665413"/>
          <p14:tracePt t="115047" x="2789238" y="2665413"/>
          <p14:tracePt t="115052" x="2776538" y="2665413"/>
          <p14:tracePt t="115064" x="2763838" y="2665413"/>
          <p14:tracePt t="115068" x="2752725" y="2665413"/>
          <p14:tracePt t="115073" x="2740025" y="2678113"/>
          <p14:tracePt t="115080" x="2727325" y="2678113"/>
          <p14:tracePt t="115086" x="2714625" y="2678113"/>
          <p14:tracePt t="115095" x="2689225" y="2690813"/>
          <p14:tracePt t="115100" x="2676525" y="2690813"/>
          <p14:tracePt t="115112" x="2651125" y="2690813"/>
          <p14:tracePt t="115114" x="2627313" y="2690813"/>
          <p14:tracePt t="115118" x="2601913" y="2690813"/>
          <p14:tracePt t="115133" x="2527300" y="2690813"/>
          <p14:tracePt t="115138" x="2514600" y="2690813"/>
          <p14:tracePt t="115145" x="2489200" y="2690813"/>
          <p14:tracePt t="115151" x="2476500" y="2690813"/>
          <p14:tracePt t="115167" x="2463800" y="2690813"/>
          <p14:tracePt t="115170" x="2451100" y="2690813"/>
          <p14:tracePt t="115173" x="2439988" y="2690813"/>
          <p14:tracePt t="115184" x="2427288" y="2690813"/>
          <p14:tracePt t="115197" x="2414588" y="2678113"/>
          <p14:tracePt t="115202" x="2401888" y="2678113"/>
          <p14:tracePt t="115213" x="2376488" y="2678113"/>
          <p14:tracePt t="115215" x="2363788" y="2665413"/>
          <p14:tracePt t="115219" x="2338388" y="2665413"/>
          <p14:tracePt t="115229" x="2327275" y="2665413"/>
          <p14:tracePt t="115231" x="2301875" y="2665413"/>
          <p14:tracePt t="115246" x="2289175" y="2665413"/>
          <p14:tracePt t="115260" x="2276475" y="2665413"/>
          <p14:tracePt t="115278" x="2263775" y="2665413"/>
          <p14:tracePt t="115285" x="2251075" y="2665413"/>
          <p14:tracePt t="115293" x="2238375" y="2665413"/>
          <p14:tracePt t="115304" x="2214563" y="2665413"/>
          <p14:tracePt t="115316" x="2201863" y="2665413"/>
          <p14:tracePt t="115331" x="2189163" y="2665413"/>
          <p14:tracePt t="115335" x="2163763" y="2665413"/>
          <p14:tracePt t="115348" x="2151063" y="2665413"/>
          <p14:tracePt t="115362" x="2138363" y="2665413"/>
          <p14:tracePt t="115386" x="2127250" y="2665413"/>
          <p14:tracePt t="115396" x="2127250" y="2652713"/>
          <p14:tracePt t="115409" x="2114550" y="2652713"/>
          <p14:tracePt t="115425" x="2114550" y="2640013"/>
          <p14:tracePt t="115453" x="2101850" y="2640013"/>
          <p14:tracePt t="115524" x="2101850" y="2627313"/>
          <p14:tracePt t="115550" x="2114550" y="2627313"/>
          <p14:tracePt t="115569" x="2127250" y="2627313"/>
          <p14:tracePt t="115582" x="2138363" y="2627313"/>
          <p14:tracePt t="115599" x="2151063" y="2627313"/>
          <p14:tracePt t="115609" x="2163763" y="2640013"/>
          <p14:tracePt t="115622" x="2176463" y="2640013"/>
          <p14:tracePt t="115628" x="2176463" y="2652713"/>
          <p14:tracePt t="115634" x="2189163" y="2652713"/>
          <p14:tracePt t="115647" x="2201863" y="2665413"/>
          <p14:tracePt t="115663" x="2214563" y="2678113"/>
          <p14:tracePt t="115666" x="2227263" y="2678113"/>
          <p14:tracePt t="115673" x="2238375" y="2678113"/>
          <p14:tracePt t="115683" x="2238375" y="2690813"/>
          <p14:tracePt t="115686" x="2251075" y="2690813"/>
          <p14:tracePt t="115699" x="2251075" y="2703513"/>
          <p14:tracePt t="115706" x="2263775" y="2703513"/>
          <p14:tracePt t="115730" x="2276475" y="2703513"/>
          <p14:tracePt t="115733" x="2289175" y="2716213"/>
          <p14:tracePt t="115745" x="2301875" y="2716213"/>
          <p14:tracePt t="115760" x="2314575" y="2716213"/>
          <p14:tracePt t="115770" x="2338388" y="2728913"/>
          <p14:tracePt t="115787" x="2351088" y="2740025"/>
          <p14:tracePt t="115791" x="2363788" y="2740025"/>
          <p14:tracePt t="115796" x="2376488" y="2740025"/>
          <p14:tracePt t="115803" x="2389188" y="2740025"/>
          <p14:tracePt t="115814" x="2414588" y="2740025"/>
          <p14:tracePt t="115828" x="2427288" y="2740025"/>
          <p14:tracePt t="115833" x="2439988" y="2740025"/>
          <p14:tracePt t="115842" x="2451100" y="2740025"/>
          <p14:tracePt t="115846" x="2463800" y="2752725"/>
          <p14:tracePt t="115861" x="2489200" y="2752725"/>
          <p14:tracePt t="115871" x="2501900" y="2752725"/>
          <p14:tracePt t="115878" x="2514600" y="2752725"/>
          <p14:tracePt t="115895" x="2527300" y="2752725"/>
          <p14:tracePt t="115898" x="2540000" y="2765425"/>
          <p14:tracePt t="115910" x="2551113" y="2765425"/>
          <p14:tracePt t="115921" x="2576513" y="2765425"/>
          <p14:tracePt t="115927" x="2589213" y="2765425"/>
          <p14:tracePt t="115935" x="2601913" y="2765425"/>
          <p14:tracePt t="115944" x="2614613" y="2765425"/>
          <p14:tracePt t="115953" x="2627313" y="2765425"/>
          <p14:tracePt t="115959" x="2640013" y="2765425"/>
          <p14:tracePt t="115969" x="2651125" y="2765425"/>
          <p14:tracePt t="115978" x="2663825" y="2765425"/>
          <p14:tracePt t="115993" x="2676525" y="2765425"/>
          <p14:tracePt t="116013" x="2689225" y="2765425"/>
          <p14:tracePt t="116027" x="2701925" y="2765425"/>
          <p14:tracePt t="116050" x="2714625" y="2765425"/>
          <p14:tracePt t="116095" x="2727325" y="2765425"/>
          <p14:tracePt t="116126" x="2740025" y="2765425"/>
          <p14:tracePt t="116146" x="2752725" y="2765425"/>
          <p14:tracePt t="116263" x="2763838" y="2765425"/>
          <p14:tracePt t="116336" x="0" y="0"/>
        </p14:tracePtLst>
        <p14:tracePtLst>
          <p14:tracePt t="119790" x="763588" y="2703513"/>
          <p14:tracePt t="120325" x="750888" y="2703513"/>
          <p14:tracePt t="120333" x="750888" y="2716213"/>
          <p14:tracePt t="120352" x="750888" y="2728913"/>
          <p14:tracePt t="120358" x="738188" y="2728913"/>
          <p14:tracePt t="120365" x="738188" y="2740025"/>
          <p14:tracePt t="120390" x="725488" y="2752725"/>
          <p14:tracePt t="120448" x="712788" y="2752725"/>
          <p14:tracePt t="120455" x="712788" y="2765425"/>
          <p14:tracePt t="120468" x="700088" y="2765425"/>
          <p14:tracePt t="120512" x="687388" y="2765425"/>
          <p14:tracePt t="120551" x="674688" y="2765425"/>
          <p14:tracePt t="120578" x="663575" y="2765425"/>
          <p14:tracePt t="120601" x="650875" y="2765425"/>
          <p14:tracePt t="120636" x="650875" y="2752725"/>
          <p14:tracePt t="120653" x="650875" y="2740025"/>
          <p14:tracePt t="120663" x="650875" y="2728913"/>
          <p14:tracePt t="120681" x="650875" y="2716213"/>
          <p14:tracePt t="120701" x="650875" y="2703513"/>
          <p14:tracePt t="120740" x="650875" y="2690813"/>
          <p14:tracePt t="120811" x="650875" y="2678113"/>
          <p14:tracePt t="120825" x="663575" y="2678113"/>
          <p14:tracePt t="120844" x="674688" y="2678113"/>
          <p14:tracePt t="120859" x="687388" y="2678113"/>
          <p14:tracePt t="120876" x="700088" y="2678113"/>
          <p14:tracePt t="120890" x="712788" y="2678113"/>
          <p14:tracePt t="120922" x="725488" y="2678113"/>
          <p14:tracePt t="120949" x="738188" y="2678113"/>
          <p14:tracePt t="120956" x="738188" y="2690813"/>
          <p14:tracePt t="120973" x="738188" y="2703513"/>
          <p14:tracePt t="120980" x="750888" y="2703513"/>
          <p14:tracePt t="120988" x="763588" y="2703513"/>
          <p14:tracePt t="121005" x="763588" y="2716213"/>
          <p14:tracePt t="121021" x="776288" y="2716213"/>
          <p14:tracePt t="121038" x="776288" y="2728913"/>
          <p14:tracePt t="121065" x="787400" y="2728913"/>
          <p14:tracePt t="121077" x="787400" y="2740025"/>
          <p14:tracePt t="121118" x="787400" y="2752725"/>
          <p14:tracePt t="121279" x="787400" y="2765425"/>
          <p14:tracePt t="121368" x="776288" y="2765425"/>
          <p14:tracePt t="121389" x="763588" y="2765425"/>
          <p14:tracePt t="121421" x="750888" y="2765425"/>
          <p14:tracePt t="121512" x="0" y="0"/>
        </p14:tracePtLst>
        <p14:tracePtLst>
          <p14:tracePt t="122971" x="2314575" y="2578100"/>
          <p14:tracePt t="123581" x="2314575" y="2590800"/>
          <p14:tracePt t="123602" x="2314575" y="2603500"/>
          <p14:tracePt t="123607" x="2314575" y="2616200"/>
          <p14:tracePt t="123614" x="2327275" y="2616200"/>
          <p14:tracePt t="123635" x="2327275" y="2627313"/>
          <p14:tracePt t="123678" x="2327275" y="2640013"/>
          <p14:tracePt t="123732" x="2327275" y="2652713"/>
          <p14:tracePt t="123765" x="2327275" y="2665413"/>
          <p14:tracePt t="123863" x="2327275" y="2678113"/>
          <p14:tracePt t="123880" x="2314575" y="2678113"/>
          <p14:tracePt t="123893" x="2301875" y="2690813"/>
          <p14:tracePt t="123906" x="2289175" y="2690813"/>
          <p14:tracePt t="123916" x="2276475" y="2690813"/>
          <p14:tracePt t="123920" x="2263775" y="2690813"/>
          <p14:tracePt t="123933" x="2263775" y="2703513"/>
          <p14:tracePt t="123936" x="2251075" y="2703513"/>
          <p14:tracePt t="123960" x="2238375" y="2703513"/>
          <p14:tracePt t="123966" x="2227263" y="2703513"/>
          <p14:tracePt t="123980" x="2214563" y="2703513"/>
          <p14:tracePt t="123996" x="2201863" y="2703513"/>
          <p14:tracePt t="124005" x="2189163" y="2703513"/>
          <p14:tracePt t="124011" x="2176463" y="2703513"/>
          <p14:tracePt t="124020" x="2163763" y="2703513"/>
          <p14:tracePt t="124033" x="2138363" y="2703513"/>
          <p14:tracePt t="124037" x="2127250" y="2703513"/>
          <p14:tracePt t="124067" x="2114550" y="2703513"/>
          <p14:tracePt t="124071" x="2101850" y="2703513"/>
          <p14:tracePt t="124102" x="2089150" y="2703513"/>
          <p14:tracePt t="124115" x="2089150" y="2690813"/>
          <p14:tracePt t="124261" x="2101850" y="2690813"/>
          <p14:tracePt t="124268" x="2114550" y="2690813"/>
          <p14:tracePt t="124281" x="2127250" y="2690813"/>
          <p14:tracePt t="124292" x="2138363" y="2690813"/>
          <p14:tracePt t="124302" x="2151063" y="2690813"/>
          <p14:tracePt t="124304" x="2151063" y="2703513"/>
          <p14:tracePt t="124312" x="2163763" y="2703513"/>
          <p14:tracePt t="124332" x="2176463" y="2703513"/>
          <p14:tracePt t="124350" x="2189163" y="2703513"/>
          <p14:tracePt t="124357" x="2201863" y="2703513"/>
          <p14:tracePt t="124369" x="2214563" y="2703513"/>
          <p14:tracePt t="124383" x="2227263" y="2703513"/>
          <p14:tracePt t="124398" x="2238375" y="2716213"/>
          <p14:tracePt t="124407" x="2251075" y="2716213"/>
          <p14:tracePt t="124433" x="2263775" y="2716213"/>
          <p14:tracePt t="124445" x="2276475" y="2716213"/>
          <p14:tracePt t="124468" x="2289175" y="2716213"/>
          <p14:tracePt t="124485" x="2301875" y="2716213"/>
          <p14:tracePt t="124518" x="2314575" y="2716213"/>
          <p14:tracePt t="125052" x="0" y="0"/>
        </p14:tracePtLst>
        <p14:tracePtLst>
          <p14:tracePt t="135708" x="1401763" y="2616200"/>
          <p14:tracePt t="136292" x="1401763" y="2627313"/>
          <p14:tracePt t="136363" x="1412875" y="2640013"/>
          <p14:tracePt t="136383" x="1425575" y="2652713"/>
          <p14:tracePt t="136402" x="1438275" y="2652713"/>
          <p14:tracePt t="136428" x="1450975" y="2665413"/>
          <p14:tracePt t="136460" x="1463675" y="2665413"/>
          <p14:tracePt t="136507" x="1476375" y="2665413"/>
          <p14:tracePt t="136518" x="1489075" y="2665413"/>
          <p14:tracePt t="136531" x="1489075" y="2678113"/>
          <p14:tracePt t="136539" x="1501775" y="2678113"/>
          <p14:tracePt t="136571" x="1512888" y="2678113"/>
          <p14:tracePt t="136583" x="1525588" y="2678113"/>
          <p14:tracePt t="136596" x="1538288" y="2678113"/>
          <p14:tracePt t="136648" x="1550988" y="2678113"/>
          <p14:tracePt t="136667" x="1563688" y="2678113"/>
          <p14:tracePt t="136695" x="1576388" y="2678113"/>
          <p14:tracePt t="136700" x="1576388" y="2665413"/>
          <p14:tracePt t="136706" x="1589088" y="2665413"/>
          <p14:tracePt t="136719" x="1589088" y="2652713"/>
          <p14:tracePt t="136726" x="1601788" y="2640013"/>
          <p14:tracePt t="136751" x="1601788" y="2627313"/>
          <p14:tracePt t="136757" x="1612900" y="2627313"/>
          <p14:tracePt t="137070" x="1612900" y="2640013"/>
          <p14:tracePt t="137083" x="1612900" y="2652713"/>
          <p14:tracePt t="137088" x="1612900" y="2678113"/>
          <p14:tracePt t="137096" x="1601788" y="2690813"/>
          <p14:tracePt t="137102" x="1601788" y="2703513"/>
          <p14:tracePt t="137115" x="1589088" y="2703513"/>
          <p14:tracePt t="137122" x="1589088" y="2716213"/>
          <p14:tracePt t="137168" x="1589088" y="2728913"/>
          <p14:tracePt t="137256" x="1576388" y="2728913"/>
          <p14:tracePt t="137286" x="1563688" y="2728913"/>
          <p14:tracePt t="137292" x="1550988" y="2728913"/>
          <p14:tracePt t="137312" x="1538288" y="2728913"/>
          <p14:tracePt t="137332" x="1525588" y="2728913"/>
          <p14:tracePt t="137336" x="1525588" y="2716213"/>
          <p14:tracePt t="137342" x="1501775" y="2716213"/>
          <p14:tracePt t="137357" x="1489075" y="2716213"/>
          <p14:tracePt t="137375" x="1476375" y="2703513"/>
          <p14:tracePt t="137401" x="1463675" y="2703513"/>
          <p14:tracePt t="137407" x="1463675" y="2690813"/>
          <p14:tracePt t="137414" x="1450975" y="2690813"/>
          <p14:tracePt t="137433" x="1438275" y="2690813"/>
          <p14:tracePt t="137452" x="1425575" y="2690813"/>
          <p14:tracePt t="137473" x="1412875" y="2690813"/>
          <p14:tracePt t="137484" x="1401763" y="2678113"/>
          <p14:tracePt t="137504" x="1389063" y="2678113"/>
          <p14:tracePt t="137549" x="1376363" y="2678113"/>
          <p14:tracePt t="137646" x="1376363" y="2665413"/>
          <p14:tracePt t="137776" x="1389063" y="2665413"/>
          <p14:tracePt t="137815" x="1401763" y="2665413"/>
          <p14:tracePt t="137821" x="1412875" y="2665413"/>
          <p14:tracePt t="137828" x="1412875" y="2678113"/>
          <p14:tracePt t="137842" x="1425575" y="2678113"/>
          <p14:tracePt t="137867" x="1438275" y="2678113"/>
          <p14:tracePt t="137880" x="1450975" y="2690813"/>
          <p14:tracePt t="137893" x="1463675" y="2690813"/>
          <p14:tracePt t="137906" x="1476375" y="2690813"/>
          <p14:tracePt t="137918" x="1489075" y="2690813"/>
          <p14:tracePt t="137938" x="1501775" y="2690813"/>
          <p14:tracePt t="137946" x="1512888" y="2690813"/>
          <p14:tracePt t="137980" x="1525588" y="2703513"/>
          <p14:tracePt t="138010" x="1538288" y="2703513"/>
          <p14:tracePt t="138075" x="1550988" y="2703513"/>
          <p14:tracePt t="138139" x="1563688" y="2703513"/>
          <p14:tracePt t="138531" x="0" y="0"/>
        </p14:tracePtLst>
        <p14:tracePtLst>
          <p14:tracePt t="139710" x="2940050" y="2703513"/>
          <p14:tracePt t="140037" x="2927350" y="2703513"/>
          <p14:tracePt t="140057" x="2914650" y="2703513"/>
          <p14:tracePt t="140087" x="2901950" y="2703513"/>
          <p14:tracePt t="140107" x="2889250" y="2703513"/>
          <p14:tracePt t="140236" x="2876550" y="2703513"/>
          <p14:tracePt t="140611" x="2889250" y="2703513"/>
          <p14:tracePt t="140624" x="2901950" y="2703513"/>
          <p14:tracePt t="140650" x="2914650" y="2703513"/>
          <p14:tracePt t="140683" x="2927350" y="2703513"/>
          <p14:tracePt t="140715" x="2940050" y="2703513"/>
          <p14:tracePt t="140759" x="2952750" y="2703513"/>
          <p14:tracePt t="140766" x="2963863" y="2703513"/>
          <p14:tracePt t="140793" x="2976563" y="2703513"/>
          <p14:tracePt t="140805" x="2976563" y="2690813"/>
          <p14:tracePt t="140813" x="2989263" y="2690813"/>
          <p14:tracePt t="140845" x="3001963" y="2690813"/>
          <p14:tracePt t="140896" x="3001963" y="2678113"/>
          <p14:tracePt t="140935" x="3014663" y="2678113"/>
          <p14:tracePt t="141939" x="3014663" y="2690813"/>
          <p14:tracePt t="141947" x="3001963" y="2690813"/>
          <p14:tracePt t="141966" x="2989263" y="2690813"/>
          <p14:tracePt t="141986" x="2976563" y="2703513"/>
          <p14:tracePt t="141999" x="2963863" y="2703513"/>
          <p14:tracePt t="142011" x="2952750" y="2703513"/>
          <p14:tracePt t="142024" x="2940050" y="2703513"/>
          <p14:tracePt t="142045" x="2927350" y="2703513"/>
          <p14:tracePt t="142056" x="2927350" y="2716213"/>
          <p14:tracePt t="142070" x="2914650" y="2716213"/>
          <p14:tracePt t="142089" x="2901950" y="2716213"/>
          <p14:tracePt t="142095" x="2889250" y="2716213"/>
          <p14:tracePt t="142121" x="2876550" y="2716213"/>
          <p14:tracePt t="142154" x="2863850" y="2716213"/>
          <p14:tracePt t="142186" x="2852738" y="2716213"/>
          <p14:tracePt t="142212" x="2840038" y="2716213"/>
          <p14:tracePt t="142257" x="2827338" y="2716213"/>
          <p14:tracePt t="142322" x="2814638" y="2716213"/>
          <p14:tracePt t="142569" x="2827338" y="2716213"/>
          <p14:tracePt t="142587" x="2840038" y="2716213"/>
          <p14:tracePt t="142596" x="2852738" y="2716213"/>
          <p14:tracePt t="142620" x="2863850" y="2716213"/>
          <p14:tracePt t="142646" x="2876550" y="2716213"/>
          <p14:tracePt t="142665" x="2889250" y="2716213"/>
          <p14:tracePt t="142685" x="2901950" y="2716213"/>
          <p14:tracePt t="142704" x="2914650" y="2716213"/>
          <p14:tracePt t="142724" x="2927350" y="2716213"/>
          <p14:tracePt t="142743" x="2940050" y="2716213"/>
          <p14:tracePt t="142764" x="2952750" y="2716213"/>
          <p14:tracePt t="142776" x="2963863" y="2716213"/>
          <p14:tracePt t="142815" x="2976563" y="2716213"/>
          <p14:tracePt t="142911" x="2989263" y="2716213"/>
          <p14:tracePt t="144280" x="2976563" y="2716213"/>
          <p14:tracePt t="144319" x="2963863" y="2716213"/>
          <p14:tracePt t="144332" x="2952750" y="2716213"/>
          <p14:tracePt t="144347" x="2952750" y="2703513"/>
          <p14:tracePt t="144358" x="2940050" y="2703513"/>
          <p14:tracePt t="144371" x="2927350" y="2703513"/>
          <p14:tracePt t="144383" x="2914650" y="2690813"/>
          <p14:tracePt t="144403" x="2901950" y="2690813"/>
          <p14:tracePt t="144417" x="2889250" y="2690813"/>
          <p14:tracePt t="144475" x="2876550" y="2690813"/>
          <p14:tracePt t="144546" x="2863850" y="2690813"/>
          <p14:tracePt t="144618" x="2852738" y="2690813"/>
          <p14:tracePt t="144817" x="2863850" y="2690813"/>
          <p14:tracePt t="144850" x="2876550" y="2690813"/>
          <p14:tracePt t="144908" x="2889250" y="2690813"/>
          <p14:tracePt t="144947" x="2901950" y="2690813"/>
          <p14:tracePt t="144984" x="2914650" y="2690813"/>
          <p14:tracePt t="145048" x="2927350" y="2690813"/>
          <p14:tracePt t="145783" x="2940050" y="2690813"/>
          <p14:tracePt t="148178" x="0" y="0"/>
        </p14:tracePtLst>
        <p14:tracePtLst>
          <p14:tracePt t="152690" x="3602038" y="2465388"/>
          <p14:tracePt t="152933" x="3589338" y="2478088"/>
          <p14:tracePt t="152945" x="3578225" y="2478088"/>
          <p14:tracePt t="152953" x="3565525" y="2478088"/>
          <p14:tracePt t="152958" x="3552825" y="2478088"/>
          <p14:tracePt t="152965" x="3540125" y="2490788"/>
          <p14:tracePt t="152972" x="3527425" y="2503488"/>
          <p14:tracePt t="152979" x="3514725" y="2503488"/>
          <p14:tracePt t="152985" x="3502025" y="2503488"/>
          <p14:tracePt t="153003" x="3489325" y="2516188"/>
          <p14:tracePt t="153010" x="3478213" y="2516188"/>
          <p14:tracePt t="153018" x="3478213" y="2527300"/>
          <p14:tracePt t="153023" x="3465513" y="2527300"/>
          <p14:tracePt t="153036" x="3452813" y="2527300"/>
          <p14:tracePt t="153037" x="3452813" y="2540000"/>
          <p14:tracePt t="153050" x="3440113" y="2540000"/>
          <p14:tracePt t="153064" x="3427413" y="2540000"/>
          <p14:tracePt t="153085" x="3414713" y="2540000"/>
          <p14:tracePt t="153098" x="3402013" y="2540000"/>
          <p14:tracePt t="153117" x="3389313" y="2540000"/>
          <p14:tracePt t="153139" x="3376613" y="2540000"/>
          <p14:tracePt t="153168" x="3365500" y="2527300"/>
          <p14:tracePt t="153191" x="3365500" y="2516188"/>
          <p14:tracePt t="153314" x="3365500" y="2503488"/>
          <p14:tracePt t="153346" x="3376613" y="2490788"/>
          <p14:tracePt t="153354" x="3389313" y="2490788"/>
          <p14:tracePt t="153359" x="3402013" y="2490788"/>
          <p14:tracePt t="153366" x="3414713" y="2478088"/>
          <p14:tracePt t="153379" x="3427413" y="2478088"/>
          <p14:tracePt t="153397" x="3440113" y="2478088"/>
          <p14:tracePt t="153403" x="3452813" y="2478088"/>
          <p14:tracePt t="153416" x="3465513" y="2478088"/>
          <p14:tracePt t="153435" x="3478213" y="2478088"/>
          <p14:tracePt t="153442" x="3489325" y="2478088"/>
          <p14:tracePt t="153449" x="3502025" y="2478088"/>
          <p14:tracePt t="153468" x="3514725" y="2478088"/>
          <p14:tracePt t="153489" x="3527425" y="2478088"/>
          <p14:tracePt t="153493" x="3540125" y="2478088"/>
          <p14:tracePt t="153500" x="3552825" y="2478088"/>
          <p14:tracePt t="153514" x="3565525" y="2478088"/>
          <p14:tracePt t="153526" x="3578225" y="2478088"/>
          <p14:tracePt t="153538" x="3589338" y="2478088"/>
          <p14:tracePt t="153558" x="3602038" y="2478088"/>
          <p14:tracePt t="153571" x="3614738" y="2478088"/>
          <p14:tracePt t="153597" x="3627438" y="2478088"/>
          <p14:tracePt t="153611" x="3640138" y="2478088"/>
          <p14:tracePt t="153636" x="3652838" y="2478088"/>
          <p14:tracePt t="153720" x="3652838" y="2465388"/>
          <p14:tracePt t="153727" x="3665538" y="2465388"/>
          <p14:tracePt t="153734" x="3665538" y="2452688"/>
          <p14:tracePt t="153746" x="3665538" y="2439988"/>
          <p14:tracePt t="153798" x="3665538" y="2427288"/>
          <p14:tracePt t="153818" x="3652838" y="2427288"/>
          <p14:tracePt t="153831" x="3640138" y="2427288"/>
          <p14:tracePt t="153836" x="3627438" y="2427288"/>
          <p14:tracePt t="153851" x="3614738" y="2427288"/>
          <p14:tracePt t="153864" x="3602038" y="2427288"/>
          <p14:tracePt t="153877" x="3589338" y="2427288"/>
          <p14:tracePt t="153885" x="3578225" y="2427288"/>
          <p14:tracePt t="153901" x="3565525" y="2427288"/>
          <p14:tracePt t="153922" x="3552825" y="2427288"/>
          <p14:tracePt t="153927" x="3552825" y="2439988"/>
          <p14:tracePt t="153943" x="3540125" y="2439988"/>
          <p14:tracePt t="153948" x="3540125" y="2452688"/>
          <p14:tracePt t="153953" x="3527425" y="2452688"/>
          <p14:tracePt t="153986" x="3514725" y="2452688"/>
          <p14:tracePt t="153992" x="3514725" y="2465388"/>
          <p14:tracePt t="154012" x="3502025" y="2465388"/>
          <p14:tracePt t="154044" x="3502025" y="2478088"/>
          <p14:tracePt t="154051" x="3489325" y="2478088"/>
          <p14:tracePt t="154071" x="3478213" y="2478088"/>
          <p14:tracePt t="154077" x="3478213" y="2490788"/>
          <p14:tracePt t="154227" x="3478213" y="2503488"/>
          <p14:tracePt t="154229" x="0" y="0"/>
        </p14:tracePtLst>
        <p14:tracePtLst>
          <p14:tracePt t="179997" x="1376363" y="3278188"/>
          <p14:tracePt t="182950" x="1363663" y="3290888"/>
          <p14:tracePt t="182989" x="1350963" y="3290888"/>
          <p14:tracePt t="183015" x="1338263" y="3303588"/>
          <p14:tracePt t="183028" x="1325563" y="3303588"/>
          <p14:tracePt t="183042" x="1312863" y="3316288"/>
          <p14:tracePt t="183062" x="1300163" y="3316288"/>
          <p14:tracePt t="183077" x="1300163" y="3328988"/>
          <p14:tracePt t="183087" x="1289050" y="3328988"/>
          <p14:tracePt t="183099" x="1276350" y="3328988"/>
          <p14:tracePt t="183106" x="1263650" y="3328988"/>
          <p14:tracePt t="183127" x="1250950" y="3341688"/>
          <p14:tracePt t="183148" x="1238250" y="3341688"/>
          <p14:tracePt t="183158" x="1225550" y="3341688"/>
          <p14:tracePt t="183164" x="1212850" y="3341688"/>
          <p14:tracePt t="183176" x="1200150" y="3354388"/>
          <p14:tracePt t="183190" x="1189038" y="3354388"/>
          <p14:tracePt t="183196" x="1163638" y="3367088"/>
          <p14:tracePt t="183209" x="1150938" y="3367088"/>
          <p14:tracePt t="183215" x="1138238" y="3367088"/>
          <p14:tracePt t="183228" x="1125538" y="3367088"/>
          <p14:tracePt t="183241" x="1125538" y="3378200"/>
          <p14:tracePt t="183248" x="1112838" y="3378200"/>
          <p14:tracePt t="183261" x="1100138" y="3378200"/>
          <p14:tracePt t="183269" x="1089025" y="3378200"/>
          <p14:tracePt t="183292" x="1076325" y="3378200"/>
          <p14:tracePt t="183307" x="1063625" y="3378200"/>
          <p14:tracePt t="183312" x="1050925" y="3378200"/>
          <p14:tracePt t="183320" x="1038225" y="3378200"/>
          <p14:tracePt t="183326" x="1025525" y="3378200"/>
          <p14:tracePt t="183336" x="1012825" y="3378200"/>
          <p14:tracePt t="183340" x="1000125" y="3378200"/>
          <p14:tracePt t="183344" x="987425" y="3378200"/>
          <p14:tracePt t="183359" x="963613" y="3378200"/>
          <p14:tracePt t="183372" x="950913" y="3378200"/>
          <p14:tracePt t="183392" x="938213" y="3378200"/>
          <p14:tracePt t="183398" x="925513" y="3378200"/>
          <p14:tracePt t="183405" x="912813" y="3367088"/>
          <p14:tracePt t="183430" x="900113" y="3367088"/>
          <p14:tracePt t="183437" x="900113" y="3354388"/>
          <p14:tracePt t="183455" x="900113" y="3341688"/>
          <p14:tracePt t="183459" x="887413" y="3341688"/>
          <p14:tracePt t="183471" x="887413" y="3328988"/>
          <p14:tracePt t="183490" x="876300" y="3328988"/>
          <p14:tracePt t="183494" x="876300" y="3316288"/>
          <p14:tracePt t="183504" x="863600" y="3316288"/>
          <p14:tracePt t="183554" x="863600" y="3303588"/>
          <p14:tracePt t="183559" x="850900" y="3303588"/>
          <p14:tracePt t="183585" x="850900" y="3290888"/>
          <p14:tracePt t="183607" x="838200" y="3290888"/>
          <p14:tracePt t="183629" x="825500" y="3290888"/>
          <p14:tracePt t="183637" x="812800" y="3290888"/>
          <p14:tracePt t="183677" x="800100" y="3290888"/>
          <p14:tracePt t="183701" x="787400" y="3290888"/>
          <p14:tracePt t="183727" x="776288" y="3290888"/>
          <p14:tracePt t="183749" x="763588" y="3290888"/>
          <p14:tracePt t="183768" x="750888" y="3290888"/>
          <p14:tracePt t="183779" x="738188" y="3290888"/>
          <p14:tracePt t="183792" x="725488" y="3290888"/>
          <p14:tracePt t="183810" x="712788" y="3290888"/>
          <p14:tracePt t="183820" x="700088" y="3290888"/>
          <p14:tracePt t="183844" x="687388" y="3290888"/>
          <p14:tracePt t="183888" x="674688" y="3290888"/>
          <p14:tracePt t="183921" x="663575" y="3290888"/>
          <p14:tracePt t="184104" x="674688" y="3290888"/>
          <p14:tracePt t="184161" x="687388" y="3290888"/>
          <p14:tracePt t="184228" x="700088" y="3290888"/>
          <p14:tracePt t="184332" x="712788" y="3290888"/>
          <p14:tracePt t="184388" x="725488" y="3290888"/>
          <p14:tracePt t="184596" x="738188" y="3290888"/>
          <p14:tracePt t="184654" x="750888" y="3290888"/>
          <p14:tracePt t="184699" x="763588" y="3290888"/>
          <p14:tracePt t="184714" x="776288" y="3290888"/>
          <p14:tracePt t="184745" x="787400" y="3290888"/>
          <p14:tracePt t="184768" x="800100" y="3290888"/>
          <p14:tracePt t="184806" x="812800" y="3290888"/>
          <p14:tracePt t="184819" x="825500" y="3290888"/>
          <p14:tracePt t="184856" x="838200" y="3290888"/>
          <p14:tracePt t="184993" x="850900" y="3290888"/>
          <p14:tracePt t="185563" x="863600" y="3290888"/>
          <p14:tracePt t="185574" x="876300" y="3290888"/>
          <p14:tracePt t="185595" x="887413" y="3290888"/>
          <p14:tracePt t="185607" x="900113" y="3290888"/>
          <p14:tracePt t="185628" x="912813" y="3290888"/>
          <p14:tracePt t="185654" x="925513" y="3290888"/>
          <p14:tracePt t="185686" x="938213" y="3290888"/>
          <p14:tracePt t="185724" x="950913" y="3290888"/>
          <p14:tracePt t="185750" x="963613" y="3290888"/>
          <p14:tracePt t="185768" x="976313" y="3290888"/>
          <p14:tracePt t="185786" x="987425" y="3290888"/>
          <p14:tracePt t="185815" x="987425" y="3303588"/>
          <p14:tracePt t="185820" x="1000125" y="3303588"/>
          <p14:tracePt t="185848" x="1012825" y="3303588"/>
          <p14:tracePt t="186021" x="1025525" y="3303588"/>
          <p14:tracePt t="186613" x="1038225" y="3303588"/>
          <p14:tracePt t="186623" x="1038225" y="3316288"/>
          <p14:tracePt t="186631" x="1050925" y="3316288"/>
          <p14:tracePt t="186652" x="1063625" y="3316288"/>
          <p14:tracePt t="186667" x="1076325" y="3316288"/>
          <p14:tracePt t="186670" x="1089025" y="3316288"/>
          <p14:tracePt t="186684" x="1100138" y="3316288"/>
          <p14:tracePt t="186690" x="1112838" y="3316288"/>
          <p14:tracePt t="186700" x="1125538" y="3316288"/>
          <p14:tracePt t="186706" x="1138238" y="3316288"/>
          <p14:tracePt t="186721" x="1150938" y="3316288"/>
          <p14:tracePt t="186733" x="1176338" y="3316288"/>
          <p14:tracePt t="186738" x="1189038" y="3316288"/>
          <p14:tracePt t="186754" x="1200150" y="3316288"/>
          <p14:tracePt t="186764" x="1212850" y="3316288"/>
          <p14:tracePt t="186771" x="1225550" y="3316288"/>
          <p14:tracePt t="186787" x="1238250" y="3303588"/>
          <p14:tracePt t="186791" x="1250950" y="3303588"/>
          <p14:tracePt t="186799" x="1263650" y="3303588"/>
          <p14:tracePt t="186802" x="1276350" y="3303588"/>
          <p14:tracePt t="186822" x="1300163" y="3303588"/>
          <p14:tracePt t="186835" x="1312863" y="3303588"/>
          <p14:tracePt t="186850" x="1325563" y="3303588"/>
          <p14:tracePt t="186868" x="1338263" y="3303588"/>
          <p14:tracePt t="186876" x="1350963" y="3303588"/>
          <p14:tracePt t="186887" x="1363663" y="3303588"/>
          <p14:tracePt t="186920" x="1376363" y="3303588"/>
          <p14:tracePt t="186986" x="1389063" y="3303588"/>
          <p14:tracePt t="187008" x="1401763" y="3303588"/>
          <p14:tracePt t="187244" x="0" y="0"/>
        </p14:tracePtLst>
        <p14:tracePtLst>
          <p14:tracePt t="188287" x="2114550" y="3254375"/>
          <p14:tracePt t="188851" x="2127250" y="3254375"/>
          <p14:tracePt t="188878" x="2138363" y="3254375"/>
          <p14:tracePt t="188897" x="2151063" y="3254375"/>
          <p14:tracePt t="188911" x="2163763" y="3254375"/>
          <p14:tracePt t="188937" x="2176463" y="3254375"/>
          <p14:tracePt t="188955" x="2189163" y="3254375"/>
          <p14:tracePt t="188975" x="2201863" y="3254375"/>
          <p14:tracePt t="188981" x="2214563" y="3254375"/>
          <p14:tracePt t="189000" x="2227263" y="3254375"/>
          <p14:tracePt t="189032" x="2238375" y="3254375"/>
          <p14:tracePt t="189084" x="2251075" y="3254375"/>
          <p14:tracePt t="189123" x="2263775" y="3254375"/>
          <p14:tracePt t="189245" x="2276475" y="3254375"/>
          <p14:tracePt t="189284" x="2289175" y="3254375"/>
          <p14:tracePt t="189306" x="2301875" y="3254375"/>
          <p14:tracePt t="189317" x="2314575" y="3254375"/>
          <p14:tracePt t="189324" x="2314575" y="3241675"/>
          <p14:tracePt t="189336" x="2327275" y="3241675"/>
          <p14:tracePt t="189357" x="2338388" y="3241675"/>
          <p14:tracePt t="189375" x="2351088" y="3241675"/>
          <p14:tracePt t="189390" x="2363788" y="3241675"/>
          <p14:tracePt t="189512" x="2376488" y="3241675"/>
          <p14:tracePt t="189656" x="2389188" y="3241675"/>
          <p14:tracePt t="189680" x="2401888" y="3241675"/>
          <p14:tracePt t="189694" x="2414588" y="3241675"/>
          <p14:tracePt t="189712" x="2427288" y="3241675"/>
          <p14:tracePt t="189732" x="2439988" y="3241675"/>
          <p14:tracePt t="189745" x="2451100" y="3241675"/>
          <p14:tracePt t="189758" x="2463800" y="3241675"/>
          <p14:tracePt t="189764" x="2476500" y="3241675"/>
          <p14:tracePt t="189797" x="2489200" y="3241675"/>
          <p14:tracePt t="189844" x="2501900" y="3241675"/>
          <p14:tracePt t="190303" x="2514600" y="3241675"/>
          <p14:tracePt t="190310" x="2527300" y="3241675"/>
          <p14:tracePt t="190317" x="2527300" y="3228975"/>
          <p14:tracePt t="190324" x="2540000" y="3228975"/>
          <p14:tracePt t="190330" x="2551113" y="3228975"/>
          <p14:tracePt t="190344" x="2576513" y="3228975"/>
          <p14:tracePt t="190358" x="2601913" y="3228975"/>
          <p14:tracePt t="190368" x="2614613" y="3228975"/>
          <p14:tracePt t="190378" x="2627313" y="3228975"/>
          <p14:tracePt t="190390" x="2651125" y="3228975"/>
          <p14:tracePt t="190400" x="2663825" y="3228975"/>
          <p14:tracePt t="190407" x="2676525" y="3216275"/>
          <p14:tracePt t="190425" x="2689225" y="3216275"/>
          <p14:tracePt t="190437" x="2701925" y="3216275"/>
          <p14:tracePt t="190444" x="2714625" y="3216275"/>
          <p14:tracePt t="190448" x="2727325" y="3216275"/>
          <p14:tracePt t="190461" x="2740025" y="3216275"/>
          <p14:tracePt t="190478" x="2752725" y="3216275"/>
          <p14:tracePt t="190502" x="2763838" y="3216275"/>
          <p14:tracePt t="190527" x="2763838" y="3228975"/>
          <p14:tracePt t="190533" x="2776538" y="3228975"/>
          <p14:tracePt t="190541" x="2789238" y="3228975"/>
          <p14:tracePt t="190584" x="2801938" y="3228975"/>
          <p14:tracePt t="190621" x="2814638" y="3228975"/>
          <p14:tracePt t="190661" x="2827338" y="3228975"/>
          <p14:tracePt t="190674" x="2840038" y="3228975"/>
          <p14:tracePt t="190714" x="2852738" y="3228975"/>
          <p14:tracePt t="190803" x="2863850" y="3228975"/>
          <p14:tracePt t="191147" x="0" y="0"/>
        </p14:tracePtLst>
        <p14:tracePtLst>
          <p14:tracePt t="192429" x="3352800" y="3190875"/>
          <p14:tracePt t="192926" x="0" y="0"/>
        </p14:tracePtLst>
        <p14:tracePtLst>
          <p14:tracePt t="193980" x="3678238" y="3203575"/>
          <p14:tracePt t="194363" x="3689350" y="3203575"/>
          <p14:tracePt t="194372" x="3689350" y="3216275"/>
          <p14:tracePt t="194403" x="3702050" y="3216275"/>
          <p14:tracePt t="194410" x="3702050" y="3228975"/>
          <p14:tracePt t="194427" x="3714750" y="3228975"/>
          <p14:tracePt t="194454" x="3714750" y="3241675"/>
          <p14:tracePt t="194467" x="3727450" y="3241675"/>
          <p14:tracePt t="194481" x="3740150" y="3241675"/>
          <p14:tracePt t="194511" x="3752850" y="3254375"/>
          <p14:tracePt t="194523" x="3765550" y="3254375"/>
          <p14:tracePt t="194562" x="3778250" y="3254375"/>
          <p14:tracePt t="194576" x="3790950" y="3254375"/>
          <p14:tracePt t="194614" x="3802063" y="3267075"/>
          <p14:tracePt t="194649" x="3814763" y="3267075"/>
          <p14:tracePt t="194667" x="3827463" y="3267075"/>
          <p14:tracePt t="194673" x="3840163" y="3267075"/>
          <p14:tracePt t="194696" x="3852863" y="3267075"/>
          <p14:tracePt t="194715" x="3865563" y="3267075"/>
          <p14:tracePt t="194742" x="3878263" y="3267075"/>
          <p14:tracePt t="194748" x="3890963" y="3267075"/>
          <p14:tracePt t="194763" x="3902075" y="3267075"/>
          <p14:tracePt t="194796" x="3914775" y="3267075"/>
          <p14:tracePt t="194812" x="3927475" y="3267075"/>
          <p14:tracePt t="194845" x="3940175" y="3267075"/>
          <p14:tracePt t="194884" x="3952875" y="3267075"/>
          <p14:tracePt t="194915" x="3965575" y="3267075"/>
          <p14:tracePt t="194944" x="3978275" y="3267075"/>
          <p14:tracePt t="194972" x="3990975" y="3267075"/>
          <p14:tracePt t="194975" x="4002088" y="3267075"/>
          <p14:tracePt t="194993" x="4014788" y="3267075"/>
          <p14:tracePt t="195012" x="4027488" y="3267075"/>
          <p14:tracePt t="195036" x="4040188" y="3267075"/>
          <p14:tracePt t="195040" x="4052888" y="3267075"/>
          <p14:tracePt t="195058" x="4065588" y="3267075"/>
          <p14:tracePt t="195071" x="4090988" y="3267075"/>
          <p14:tracePt t="195083" x="4103688" y="3267075"/>
          <p14:tracePt t="195090" x="4103688" y="3254375"/>
          <p14:tracePt t="195104" x="4114800" y="3254375"/>
          <p14:tracePt t="195123" x="4140200" y="3254375"/>
          <p14:tracePt t="195126" x="4152900" y="3254375"/>
          <p14:tracePt t="195130" x="4165600" y="3254375"/>
          <p14:tracePt t="195138" x="4191000" y="3254375"/>
          <p14:tracePt t="195149" x="4203700" y="3241675"/>
          <p14:tracePt t="195186" x="4214813" y="3241675"/>
          <p14:tracePt t="195194" x="4240213" y="3241675"/>
          <p14:tracePt t="195199" x="4252913" y="3241675"/>
          <p14:tracePt t="195208" x="4265613" y="3241675"/>
          <p14:tracePt t="195220" x="4278313" y="3241675"/>
          <p14:tracePt t="195252" x="4291013" y="3241675"/>
          <p14:tracePt t="195476" x="0" y="0"/>
        </p14:tracePtLst>
        <p14:tracePtLst>
          <p14:tracePt t="196371" x="4829175" y="3290888"/>
          <p14:tracePt t="196897" x="4840288" y="3290888"/>
          <p14:tracePt t="196930" x="4852988" y="3290888"/>
          <p14:tracePt t="196941" x="4865688" y="3290888"/>
          <p14:tracePt t="196947" x="4878388" y="3290888"/>
          <p14:tracePt t="196968" x="4878388" y="3303588"/>
          <p14:tracePt t="196976" x="4891088" y="3303588"/>
          <p14:tracePt t="196994" x="4903788" y="3303588"/>
          <p14:tracePt t="197019" x="4916488" y="3316288"/>
          <p14:tracePt t="197026" x="4929188" y="3316288"/>
          <p14:tracePt t="197045" x="4940300" y="3316288"/>
          <p14:tracePt t="197066" x="4953000" y="3316288"/>
          <p14:tracePt t="197085" x="4965700" y="3316288"/>
          <p14:tracePt t="197090" x="4978400" y="3316288"/>
          <p14:tracePt t="197110" x="4991100" y="3316288"/>
          <p14:tracePt t="197131" x="5016500" y="3316288"/>
          <p14:tracePt t="197148" x="5029200" y="3316288"/>
          <p14:tracePt t="197161" x="5040313" y="3316288"/>
          <p14:tracePt t="197182" x="5053013" y="3316288"/>
          <p14:tracePt t="197199" x="5065713" y="3316288"/>
          <p14:tracePt t="197216" x="5078413" y="3316288"/>
          <p14:tracePt t="197227" x="5078413" y="3303588"/>
          <p14:tracePt t="197232" x="5091113" y="3303588"/>
          <p14:tracePt t="197262" x="5103813" y="3303588"/>
          <p14:tracePt t="197293" x="5116513" y="3303588"/>
          <p14:tracePt t="197306" x="5129213" y="3303588"/>
          <p14:tracePt t="197340" x="5141913" y="3303588"/>
          <p14:tracePt t="197379" x="5153025" y="3303588"/>
          <p14:tracePt t="197419" x="5165725" y="3303588"/>
          <p14:tracePt t="197430" x="5178425" y="3303588"/>
          <p14:tracePt t="197740" x="5191125" y="3303588"/>
          <p14:tracePt t="198194" x="5191125" y="3316288"/>
          <p14:tracePt t="198277" x="5203825" y="3316288"/>
          <p14:tracePt t="198331" x="5216525" y="3316288"/>
          <p14:tracePt t="198342" x="5229225" y="3316288"/>
          <p14:tracePt t="198355" x="5229225" y="3328988"/>
          <p14:tracePt t="198363" x="5241925" y="3328988"/>
          <p14:tracePt t="198388" x="5253038" y="3328988"/>
          <p14:tracePt t="198415" x="5253038" y="3341688"/>
          <p14:tracePt t="198422" x="5265738" y="3341688"/>
          <p14:tracePt t="198432" x="5278438" y="3341688"/>
          <p14:tracePt t="198453" x="5291138" y="3341688"/>
          <p14:tracePt t="198472" x="5303838" y="3341688"/>
          <p14:tracePt t="198485" x="5316538" y="3341688"/>
          <p14:tracePt t="198493" x="5329238" y="3341688"/>
          <p14:tracePt t="198505" x="5341938" y="3341688"/>
          <p14:tracePt t="198518" x="5353050" y="3341688"/>
          <p14:tracePt t="198531" x="5365750" y="3341688"/>
          <p14:tracePt t="198536" x="5378450" y="3341688"/>
          <p14:tracePt t="198549" x="5391150" y="3341688"/>
          <p14:tracePt t="198563" x="5403850" y="3341688"/>
          <p14:tracePt t="198582" x="5416550" y="3341688"/>
          <p14:tracePt t="198590" x="5429250" y="3341688"/>
          <p14:tracePt t="198597" x="5441950" y="3341688"/>
          <p14:tracePt t="198651" x="5454650" y="3341688"/>
          <p14:tracePt t="199698" x="0" y="0"/>
        </p14:tracePtLst>
        <p14:tracePtLst>
          <p14:tracePt t="205793" x="725488" y="3278188"/>
          <p14:tracePt t="206199" x="725488" y="3290888"/>
          <p14:tracePt t="206215" x="738188" y="3290888"/>
          <p14:tracePt t="206220" x="738188" y="3303588"/>
          <p14:tracePt t="206238" x="750888" y="3303588"/>
          <p14:tracePt t="206245" x="750888" y="3316288"/>
          <p14:tracePt t="206254" x="763588" y="3316288"/>
          <p14:tracePt t="206258" x="763588" y="3328988"/>
          <p14:tracePt t="206271" x="776288" y="3328988"/>
          <p14:tracePt t="206285" x="787400" y="3341688"/>
          <p14:tracePt t="206304" x="800100" y="3341688"/>
          <p14:tracePt t="206311" x="812800" y="3341688"/>
          <p14:tracePt t="206322" x="825500" y="3354388"/>
          <p14:tracePt t="206343" x="838200" y="3354388"/>
          <p14:tracePt t="206361" x="850900" y="3354388"/>
          <p14:tracePt t="206369" x="863600" y="3354388"/>
          <p14:tracePt t="206382" x="876300" y="3367088"/>
          <p14:tracePt t="206393" x="887413" y="3367088"/>
          <p14:tracePt t="206413" x="900113" y="3378200"/>
          <p14:tracePt t="206424" x="912813" y="3378200"/>
          <p14:tracePt t="206426" x="925513" y="3378200"/>
          <p14:tracePt t="206439" x="938213" y="3378200"/>
          <p14:tracePt t="206451" x="950913" y="3378200"/>
          <p14:tracePt t="206453" x="963613" y="3378200"/>
          <p14:tracePt t="206469" x="976313" y="3378200"/>
          <p14:tracePt t="206485" x="987425" y="3378200"/>
          <p14:tracePt t="206488" x="1000125" y="3390900"/>
          <p14:tracePt t="206497" x="1012825" y="3390900"/>
          <p14:tracePt t="206511" x="1025525" y="3390900"/>
          <p14:tracePt t="206524" x="1038225" y="3390900"/>
          <p14:tracePt t="206534" x="1050925" y="3390900"/>
          <p14:tracePt t="206539" x="1063625" y="3390900"/>
          <p14:tracePt t="206551" x="1089025" y="3390900"/>
          <p14:tracePt t="206562" x="1100138" y="3390900"/>
          <p14:tracePt t="206570" x="1112838" y="3378200"/>
          <p14:tracePt t="206577" x="1125538" y="3378200"/>
          <p14:tracePt t="206588" x="1138238" y="3378200"/>
          <p14:tracePt t="206591" x="1163638" y="3378200"/>
          <p14:tracePt t="206605" x="1189038" y="3367088"/>
          <p14:tracePt t="206616" x="1200150" y="3367088"/>
          <p14:tracePt t="206625" x="1212850" y="3367088"/>
          <p14:tracePt t="206636" x="1225550" y="3367088"/>
          <p14:tracePt t="206640" x="1238250" y="3354388"/>
          <p14:tracePt t="206648" x="1263650" y="3354388"/>
          <p14:tracePt t="206653" x="1276350" y="3354388"/>
          <p14:tracePt t="206658" x="1289050" y="3354388"/>
          <p14:tracePt t="206673" x="1300163" y="3354388"/>
          <p14:tracePt t="206677" x="1312863" y="3341688"/>
          <p14:tracePt t="206685" x="1325563" y="3341688"/>
          <p14:tracePt t="206691" x="1350963" y="3341688"/>
          <p14:tracePt t="206707" x="1363663" y="3328988"/>
          <p14:tracePt t="206710" x="1389063" y="3328988"/>
          <p14:tracePt t="206720" x="1389063" y="3316288"/>
          <p14:tracePt t="206723" x="1401763" y="3316288"/>
          <p14:tracePt t="206733" x="1425575" y="3316288"/>
          <p14:tracePt t="206736" x="1425575" y="3303588"/>
          <p14:tracePt t="206743" x="1450975" y="3303588"/>
          <p14:tracePt t="206755" x="1463675" y="3303588"/>
          <p14:tracePt t="206770" x="1476375" y="3303588"/>
          <p14:tracePt t="206787" x="1489075" y="3290888"/>
          <p14:tracePt t="206802" x="1501775" y="3290888"/>
          <p14:tracePt t="206856" x="1512888" y="3290888"/>
          <p14:tracePt t="206900" x="1525588" y="3290888"/>
          <p14:tracePt t="207084" x="1512888" y="3290888"/>
          <p14:tracePt t="207090" x="1501775" y="3290888"/>
          <p14:tracePt t="207104" x="1450975" y="3290888"/>
          <p14:tracePt t="207110" x="1438275" y="3290888"/>
          <p14:tracePt t="207118" x="1425575" y="3290888"/>
          <p14:tracePt t="207121" x="1401763" y="3290888"/>
          <p14:tracePt t="207134" x="1389063" y="3278188"/>
          <p14:tracePt t="207137" x="1376363" y="3278188"/>
          <p14:tracePt t="207140" x="1363663" y="3278188"/>
          <p14:tracePt t="207159" x="1350963" y="3278188"/>
          <p14:tracePt t="207171" x="1338263" y="3278188"/>
          <p14:tracePt t="207172" x="1325563" y="3278188"/>
          <p14:tracePt t="207190" x="1325563" y="3267075"/>
          <p14:tracePt t="207194" x="1312863" y="3267075"/>
          <p14:tracePt t="207211" x="1300163" y="3267075"/>
          <p14:tracePt t="207227" x="1289050" y="3267075"/>
          <p14:tracePt t="207237" x="1276350" y="3267075"/>
          <p14:tracePt t="207276" x="1263650" y="3267075"/>
          <p14:tracePt t="207293" x="1250950" y="3267075"/>
          <p14:tracePt t="207302" x="1225550" y="3267075"/>
          <p14:tracePt t="207324" x="1212850" y="3267075"/>
          <p14:tracePt t="207334" x="1200150" y="3267075"/>
          <p14:tracePt t="207341" x="1200150" y="3278188"/>
          <p14:tracePt t="207348" x="1189038" y="3278188"/>
          <p14:tracePt t="207355" x="1176338" y="3278188"/>
          <p14:tracePt t="207371" x="1163638" y="3278188"/>
          <p14:tracePt t="207384" x="1138238" y="3278188"/>
          <p14:tracePt t="207397" x="1125538" y="3278188"/>
          <p14:tracePt t="207402" x="1100138" y="3278188"/>
          <p14:tracePt t="207414" x="1089025" y="3278188"/>
          <p14:tracePt t="207419" x="1063625" y="3278188"/>
          <p14:tracePt t="207422" x="1050925" y="3278188"/>
          <p14:tracePt t="207431" x="1025525" y="3278188"/>
          <p14:tracePt t="207434" x="1012825" y="3278188"/>
          <p14:tracePt t="207440" x="1000125" y="3278188"/>
          <p14:tracePt t="207453" x="987425" y="3278188"/>
          <p14:tracePt t="207473" x="976313" y="3278188"/>
          <p14:tracePt t="207485" x="963613" y="3278188"/>
          <p14:tracePt t="207491" x="950913" y="3278188"/>
          <p14:tracePt t="207505" x="938213" y="3278188"/>
          <p14:tracePt t="207515" x="925513" y="3278188"/>
          <p14:tracePt t="207525" x="912813" y="3278188"/>
          <p14:tracePt t="207535" x="900113" y="3278188"/>
          <p14:tracePt t="207552" x="887413" y="3278188"/>
          <p14:tracePt t="207596" x="876300" y="3278188"/>
          <p14:tracePt t="207618" x="863600" y="3278188"/>
          <p14:tracePt t="207622" x="850900" y="3278188"/>
          <p14:tracePt t="207642" x="838200" y="3278188"/>
          <p14:tracePt t="207655" x="825500" y="3278188"/>
          <p14:tracePt t="207675" x="812800" y="3278188"/>
          <p14:tracePt t="207681" x="800100" y="3278188"/>
          <p14:tracePt t="207732" x="787400" y="3278188"/>
          <p14:tracePt t="207751" x="776288" y="3278188"/>
          <p14:tracePt t="207784" x="763588" y="3278188"/>
          <p14:tracePt t="207810" x="750888" y="3278188"/>
          <p14:tracePt t="207867" x="738188" y="3278188"/>
          <p14:tracePt t="207907" x="725488" y="3278188"/>
          <p14:tracePt t="208022" x="738188" y="3278188"/>
          <p14:tracePt t="208030" x="750888" y="3278188"/>
          <p14:tracePt t="208037" x="763588" y="3278188"/>
          <p14:tracePt t="208049" x="776288" y="3278188"/>
          <p14:tracePt t="208064" x="787400" y="3290888"/>
          <p14:tracePt t="208070" x="800100" y="3303588"/>
          <p14:tracePt t="208076" x="812800" y="3303588"/>
          <p14:tracePt t="208087" x="825500" y="3303588"/>
          <p14:tracePt t="208095" x="838200" y="3316288"/>
          <p14:tracePt t="208114" x="850900" y="3316288"/>
          <p14:tracePt t="208128" x="863600" y="3316288"/>
          <p14:tracePt t="208139" x="876300" y="3316288"/>
          <p14:tracePt t="208154" x="887413" y="3316288"/>
          <p14:tracePt t="208174" x="900113" y="3316288"/>
          <p14:tracePt t="208188" x="912813" y="3316288"/>
          <p14:tracePt t="208447" x="900113" y="3316288"/>
          <p14:tracePt t="208457" x="887413" y="3316288"/>
          <p14:tracePt t="208464" x="876300" y="3316288"/>
          <p14:tracePt t="208470" x="863600" y="3316288"/>
          <p14:tracePt t="208486" x="838200" y="3316288"/>
          <p14:tracePt t="208491" x="825500" y="3316288"/>
          <p14:tracePt t="208497" x="812800" y="3316288"/>
          <p14:tracePt t="208501" x="787400" y="3316288"/>
          <p14:tracePt t="208509" x="763588" y="3316288"/>
          <p14:tracePt t="208523" x="738188" y="3328988"/>
          <p14:tracePt t="208530" x="725488" y="3328988"/>
          <p14:tracePt t="208534" x="700088" y="3328988"/>
          <p14:tracePt t="208553" x="687388" y="3328988"/>
          <p14:tracePt t="208580" x="674688" y="3328988"/>
          <p14:tracePt t="208599" x="663575" y="3328988"/>
          <p14:tracePt t="208657" x="650875" y="3316288"/>
          <p14:tracePt t="208955" x="663575" y="3316288"/>
          <p14:tracePt t="208979" x="674688" y="3316288"/>
          <p14:tracePt t="209011" x="687388" y="3316288"/>
          <p14:tracePt t="209043" x="700088" y="3316288"/>
          <p14:tracePt t="209270" x="712788" y="3316288"/>
          <p14:tracePt t="209852" x="712788" y="3328988"/>
          <p14:tracePt t="209872" x="725488" y="3328988"/>
          <p14:tracePt t="209918" x="738188" y="3341688"/>
          <p14:tracePt t="210001" x="738188" y="3354388"/>
          <p14:tracePt t="210215" x="725488" y="3354388"/>
          <p14:tracePt t="210242" x="712788" y="3341688"/>
          <p14:tracePt t="210273" x="712788" y="3328988"/>
          <p14:tracePt t="210283" x="700088" y="3316288"/>
          <p14:tracePt t="210338" x="700088" y="3303588"/>
          <p14:tracePt t="210403" x="700088" y="3290888"/>
          <p14:tracePt t="210436" x="700088" y="3278188"/>
          <p14:tracePt t="210462" x="700088" y="3267075"/>
          <p14:tracePt t="210610" x="712788" y="3267075"/>
          <p14:tracePt t="210625" x="712788" y="3278188"/>
          <p14:tracePt t="210645" x="725488" y="3290888"/>
          <p14:tracePt t="210656" x="738188" y="3290888"/>
          <p14:tracePt t="210684" x="738188" y="3303588"/>
          <p14:tracePt t="210727" x="738188" y="3316288"/>
          <p14:tracePt t="210748" x="738188" y="3328988"/>
          <p14:tracePt t="210756" x="750888" y="3328988"/>
          <p14:tracePt t="210787" x="750888" y="3341688"/>
          <p14:tracePt t="210891" x="750888" y="3354388"/>
          <p14:tracePt t="210895" x="725488" y="3354388"/>
          <p14:tracePt t="210908" x="712788" y="3354388"/>
          <p14:tracePt t="210921" x="700088" y="3354388"/>
          <p14:tracePt t="210941" x="687388" y="3354388"/>
          <p14:tracePt t="210953" x="674688" y="3354388"/>
          <p14:tracePt t="210979" x="674688" y="3341688"/>
          <p14:tracePt t="210992" x="663575" y="3341688"/>
          <p14:tracePt t="211012" x="663575" y="3328988"/>
          <p14:tracePt t="211024" x="663575" y="3316288"/>
          <p14:tracePt t="211045" x="650875" y="3316288"/>
          <p14:tracePt t="211053" x="650875" y="3303588"/>
          <p14:tracePt t="211085" x="650875" y="3290888"/>
          <p14:tracePt t="211111" x="650875" y="3278188"/>
          <p14:tracePt t="211162" x="650875" y="3267075"/>
          <p14:tracePt t="211219" x="663575" y="3267075"/>
          <p14:tracePt t="211280" x="674688" y="3267075"/>
          <p14:tracePt t="211303" x="687388" y="3267075"/>
          <p14:tracePt t="211313" x="687388" y="3278188"/>
          <p14:tracePt t="211330" x="700088" y="3278188"/>
          <p14:tracePt t="211337" x="700088" y="3290888"/>
          <p14:tracePt t="211366" x="700088" y="3303588"/>
          <p14:tracePt t="211372" x="712788" y="3303588"/>
          <p14:tracePt t="211399" x="712788" y="3316288"/>
          <p14:tracePt t="211420" x="712788" y="3328988"/>
          <p14:tracePt t="211433" x="725488" y="3328988"/>
          <p14:tracePt t="211464" x="725488" y="3341688"/>
          <p14:tracePt t="211475" x="738188" y="3341688"/>
          <p14:tracePt t="211675" x="725488" y="3341688"/>
          <p14:tracePt t="211707" x="712788" y="3341688"/>
          <p14:tracePt t="211986" x="725488" y="3341688"/>
          <p14:tracePt t="211999" x="738188" y="3341688"/>
          <p14:tracePt t="212013" x="750888" y="3341688"/>
          <p14:tracePt t="212019" x="763588" y="3341688"/>
          <p14:tracePt t="212028" x="776288" y="3341688"/>
          <p14:tracePt t="212031" x="787400" y="3341688"/>
          <p14:tracePt t="212045" x="800100" y="3354388"/>
          <p14:tracePt t="212061" x="812800" y="3354388"/>
          <p14:tracePt t="212079" x="825500" y="3367088"/>
          <p14:tracePt t="212084" x="863600" y="3367088"/>
          <p14:tracePt t="212095" x="876300" y="3367088"/>
          <p14:tracePt t="212103" x="876300" y="3378200"/>
          <p14:tracePt t="212115" x="887413" y="3378200"/>
          <p14:tracePt t="212125" x="900113" y="3378200"/>
          <p14:tracePt t="212128" x="912813" y="3378200"/>
          <p14:tracePt t="212146" x="925513" y="3378200"/>
          <p14:tracePt t="212157" x="950913" y="3378200"/>
          <p14:tracePt t="212181" x="963613" y="3378200"/>
          <p14:tracePt t="212184" x="976313" y="3378200"/>
          <p14:tracePt t="212197" x="1000125" y="3378200"/>
          <p14:tracePt t="212201" x="1012825" y="3378200"/>
          <p14:tracePt t="212216" x="1025525" y="3390900"/>
          <p14:tracePt t="212220" x="1038225" y="3390900"/>
          <p14:tracePt t="212226" x="1050925" y="3390900"/>
          <p14:tracePt t="212238" x="1063625" y="3390900"/>
          <p14:tracePt t="212263" x="1076325" y="3390900"/>
          <p14:tracePt t="212265" x="1089025" y="3390900"/>
          <p14:tracePt t="212278" x="1100138" y="3390900"/>
          <p14:tracePt t="212295" x="1112838" y="3390900"/>
          <p14:tracePt t="212311" x="1125538" y="3390900"/>
          <p14:tracePt t="212317" x="1138238" y="3390900"/>
          <p14:tracePt t="212327" x="1150938" y="3390900"/>
          <p14:tracePt t="212350" x="1163638" y="3390900"/>
          <p14:tracePt t="212360" x="1176338" y="3390900"/>
          <p14:tracePt t="212365" x="1189038" y="3390900"/>
          <p14:tracePt t="212384" x="1200150" y="3390900"/>
          <p14:tracePt t="212392" x="1212850" y="3390900"/>
          <p14:tracePt t="212427" x="1225550" y="3390900"/>
          <p14:tracePt t="212435" x="1238250" y="3390900"/>
          <p14:tracePt t="212461" x="1250950" y="3390900"/>
          <p14:tracePt t="212501" x="1250950" y="3378200"/>
          <p14:tracePt t="212526" x="1263650" y="3378200"/>
          <p14:tracePt t="212588" x="1276350" y="3378200"/>
          <p14:tracePt t="212959" x="0" y="0"/>
        </p14:tracePtLst>
        <p14:tracePtLst>
          <p14:tracePt t="214356" x="3890963" y="3341688"/>
          <p14:tracePt t="214533" x="3878263" y="3341688"/>
          <p14:tracePt t="214540" x="3865563" y="3354388"/>
          <p14:tracePt t="214547" x="3852863" y="3354388"/>
          <p14:tracePt t="214559" x="3840163" y="3354388"/>
          <p14:tracePt t="214578" x="3827463" y="3354388"/>
          <p14:tracePt t="214591" x="3814763" y="3354388"/>
          <p14:tracePt t="214604" x="3814763" y="3367088"/>
          <p14:tracePt t="214611" x="3802063" y="3367088"/>
          <p14:tracePt t="214637" x="3790950" y="3367088"/>
          <p14:tracePt t="214662" x="3765550" y="3367088"/>
          <p14:tracePt t="214675" x="3752850" y="3367088"/>
          <p14:tracePt t="214695" x="3740150" y="3367088"/>
          <p14:tracePt t="214727" x="3727450" y="3367088"/>
          <p14:tracePt t="214740" x="3714750" y="3367088"/>
          <p14:tracePt t="214785" x="3702050" y="3367088"/>
          <p14:tracePt t="214811" x="3689350" y="3367088"/>
          <p14:tracePt t="214838" x="3678238" y="3367088"/>
          <p14:tracePt t="214856" x="3665538" y="3367088"/>
          <p14:tracePt t="214902" x="3652838" y="3367088"/>
          <p14:tracePt t="215062" x="3640138" y="3367088"/>
          <p14:tracePt t="215081" x="3640138" y="3354388"/>
          <p14:tracePt t="215101" x="3627438" y="3341688"/>
          <p14:tracePt t="215121" x="3614738" y="3341688"/>
          <p14:tracePt t="215256" x="3614738" y="3328988"/>
          <p14:tracePt t="215300" x="3627438" y="3328988"/>
          <p14:tracePt t="215320" x="3640138" y="3328988"/>
          <p14:tracePt t="215336" x="3652838" y="3328988"/>
          <p14:tracePt t="215352" x="3665538" y="3328988"/>
          <p14:tracePt t="215358" x="3678238" y="3328988"/>
          <p14:tracePt t="215378" x="3689350" y="3328988"/>
          <p14:tracePt t="215387" x="3702050" y="3328988"/>
          <p14:tracePt t="215406" x="3714750" y="3328988"/>
          <p14:tracePt t="215413" x="3727450" y="3328988"/>
          <p14:tracePt t="215430" x="3740150" y="3328988"/>
          <p14:tracePt t="215449" x="3752850" y="3328988"/>
          <p14:tracePt t="215457" x="3765550" y="3328988"/>
          <p14:tracePt t="215461" x="3778250" y="3328988"/>
          <p14:tracePt t="215489" x="3790950" y="3328988"/>
          <p14:tracePt t="215507" x="3802063" y="3328988"/>
          <p14:tracePt t="215550" x="3814763" y="3328988"/>
          <p14:tracePt t="215823" x="3802063" y="3328988"/>
          <p14:tracePt t="215837" x="3790950" y="3341688"/>
          <p14:tracePt t="215842" x="3778250" y="3341688"/>
          <p14:tracePt t="215856" x="3765550" y="3341688"/>
          <p14:tracePt t="215869" x="3752850" y="3341688"/>
          <p14:tracePt t="215881" x="3740150" y="3341688"/>
          <p14:tracePt t="215901" x="3727450" y="3341688"/>
          <p14:tracePt t="215913" x="3714750" y="3341688"/>
          <p14:tracePt t="215926" x="3702050" y="3341688"/>
          <p14:tracePt t="215958" x="3689350" y="3341688"/>
          <p14:tracePt t="216004" x="3678238" y="3341688"/>
          <p14:tracePt t="216037" x="3665538" y="3341688"/>
          <p14:tracePt t="216181" x="0" y="0"/>
        </p14:tracePtLst>
        <p14:tracePtLst>
          <p14:tracePt t="217676" x="3552825" y="3316288"/>
          <p14:tracePt t="217972" x="0" y="0"/>
        </p14:tracePtLst>
        <p14:tracePtLst>
          <p14:tracePt t="219557" x="687388" y="3303588"/>
          <p14:tracePt t="219870" x="0" y="0"/>
        </p14:tracePtLst>
        <p14:tracePtLst>
          <p14:tracePt t="237216" x="2314575" y="3367088"/>
          <p14:tracePt t="237525" x="2301875" y="3367088"/>
          <p14:tracePt t="237531" x="2289175" y="3367088"/>
          <p14:tracePt t="237545" x="2289175" y="3378200"/>
          <p14:tracePt t="237563" x="2276475" y="3378200"/>
          <p14:tracePt t="237603" x="2263775" y="3378200"/>
          <p14:tracePt t="237634" x="2251075" y="3378200"/>
          <p14:tracePt t="237647" x="2238375" y="3378200"/>
          <p14:tracePt t="237694" x="2227263" y="3378200"/>
          <p14:tracePt t="237726" x="2214563" y="3378200"/>
          <p14:tracePt t="237745" x="2201863" y="3378200"/>
          <p14:tracePt t="237759" x="2189163" y="3378200"/>
          <p14:tracePt t="237784" x="2189163" y="3367088"/>
          <p14:tracePt t="237797" x="2176463" y="3367088"/>
          <p14:tracePt t="237803" x="2176463" y="3354388"/>
          <p14:tracePt t="237817" x="2176463" y="3341688"/>
          <p14:tracePt t="237862" x="2176463" y="3328988"/>
          <p14:tracePt t="237868" x="2163763" y="3328988"/>
          <p14:tracePt t="237932" x="2151063" y="3328988"/>
          <p14:tracePt t="238011" x="2151063" y="3316288"/>
          <p14:tracePt t="238017" x="2138363" y="3316288"/>
          <p14:tracePt t="238036" x="2138363" y="3303588"/>
          <p14:tracePt t="238127" x="2138363" y="3290888"/>
          <p14:tracePt t="238155" x="2127250" y="3290888"/>
          <p14:tracePt t="238367" x="2138363" y="3290888"/>
          <p14:tracePt t="238387" x="2138363" y="3303588"/>
          <p14:tracePt t="238394" x="2151063" y="3303588"/>
          <p14:tracePt t="238426" x="2163763" y="3303588"/>
          <p14:tracePt t="238433" x="2163763" y="3316288"/>
          <p14:tracePt t="238452" x="2176463" y="3316288"/>
          <p14:tracePt t="238479" x="2189163" y="3316288"/>
          <p14:tracePt t="238490" x="2201863" y="3316288"/>
          <p14:tracePt t="238498" x="2201863" y="3328988"/>
          <p14:tracePt t="238529" x="2214563" y="3328988"/>
          <p14:tracePt t="238549" x="2214563" y="3341688"/>
          <p14:tracePt t="238555" x="2227263" y="3341688"/>
          <p14:tracePt t="238582" x="2227263" y="3354388"/>
          <p14:tracePt t="238594" x="2238375" y="3354388"/>
          <p14:tracePt t="238614" x="2251075" y="3354388"/>
          <p14:tracePt t="238646" x="2263775" y="3354388"/>
          <p14:tracePt t="238674" x="2276475" y="3354388"/>
          <p14:tracePt t="238738" x="2289175" y="3354388"/>
          <p14:tracePt t="238757" x="2301875" y="3354388"/>
          <p14:tracePt t="238796" x="2314575" y="3354388"/>
          <p14:tracePt t="238821" x="2327275" y="3354388"/>
          <p14:tracePt t="238848" x="2338388" y="3354388"/>
          <p14:tracePt t="238868" x="2351088" y="3354388"/>
          <p14:tracePt t="238884" x="2363788" y="3354388"/>
          <p14:tracePt t="238893" x="2376488" y="3354388"/>
          <p14:tracePt t="238919" x="2389188" y="3354388"/>
          <p14:tracePt t="238925" x="2401888" y="3354388"/>
          <p14:tracePt t="238938" x="2414588" y="3341688"/>
          <p14:tracePt t="238954" x="2439988" y="3341688"/>
          <p14:tracePt t="238970" x="2451100" y="3341688"/>
          <p14:tracePt t="238990" x="2463800" y="3341688"/>
          <p14:tracePt t="238997" x="2476500" y="3341688"/>
          <p14:tracePt t="239023" x="2489200" y="3341688"/>
          <p14:tracePt t="239050" x="2501900" y="3341688"/>
          <p14:tracePt t="239082" x="2514600" y="3341688"/>
          <p14:tracePt t="239120" x="2527300" y="3341688"/>
          <p14:tracePt t="239159" x="2540000" y="3341688"/>
          <p14:tracePt t="239366" x="2527300" y="3341688"/>
          <p14:tracePt t="239375" x="2514600" y="3341688"/>
          <p14:tracePt t="239392" x="2501900" y="3341688"/>
          <p14:tracePt t="239411" x="2489200" y="3341688"/>
          <p14:tracePt t="239421" x="2476500" y="3328988"/>
          <p14:tracePt t="239425" x="2463800" y="3328988"/>
          <p14:tracePt t="239434" x="2451100" y="3328988"/>
          <p14:tracePt t="239452" x="2427288" y="3328988"/>
          <p14:tracePt t="239457" x="2414588" y="3328988"/>
          <p14:tracePt t="239470" x="2389188" y="3328988"/>
          <p14:tracePt t="239484" x="2376488" y="3328988"/>
          <p14:tracePt t="239489" x="2363788" y="3328988"/>
          <p14:tracePt t="239502" x="2351088" y="3328988"/>
          <p14:tracePt t="239516" x="2338388" y="3328988"/>
          <p14:tracePt t="239518" x="2327275" y="3328988"/>
          <p14:tracePt t="239531" x="2301875" y="3328988"/>
          <p14:tracePt t="239542" x="2289175" y="3328988"/>
          <p14:tracePt t="239564" x="2276475" y="3328988"/>
          <p14:tracePt t="239583" x="2263775" y="3328988"/>
          <p14:tracePt t="239619" x="2251075" y="3328988"/>
          <p14:tracePt t="239696" x="2263775" y="3328988"/>
          <p14:tracePt t="239712" x="2276475" y="3328988"/>
          <p14:tracePt t="239729" x="2289175" y="3328988"/>
          <p14:tracePt t="239745" x="2314575" y="3328988"/>
          <p14:tracePt t="239756" x="2327275" y="3328988"/>
          <p14:tracePt t="239769" x="2338388" y="3328988"/>
          <p14:tracePt t="239787" x="2351088" y="3328988"/>
          <p14:tracePt t="239802" x="2363788" y="3341688"/>
          <p14:tracePt t="239810" x="2376488" y="3341688"/>
          <p14:tracePt t="239820" x="2389188" y="3341688"/>
          <p14:tracePt t="239829" x="2401888" y="3341688"/>
          <p14:tracePt t="239846" x="2414588" y="3341688"/>
          <p14:tracePt t="239866" x="2427288" y="3341688"/>
          <p14:tracePt t="239898" x="2439988" y="3341688"/>
          <p14:tracePt t="239917" x="2451100" y="3341688"/>
          <p14:tracePt t="239931" x="2463800" y="3341688"/>
          <p14:tracePt t="239964" x="2476500" y="3341688"/>
          <p14:tracePt t="240037" x="2489200" y="3341688"/>
          <p14:tracePt t="240339" x="2501900" y="3341688"/>
          <p14:tracePt t="240391" x="2514600" y="3341688"/>
          <p14:tracePt t="240414" x="2527300" y="3341688"/>
          <p14:tracePt t="240430" x="2540000" y="3341688"/>
          <p14:tracePt t="240462" x="2540000" y="3354388"/>
          <p14:tracePt t="240475" x="2551113" y="3354388"/>
          <p14:tracePt t="240507" x="2563813" y="3354388"/>
          <p14:tracePt t="240522" x="2576513" y="3354388"/>
          <p14:tracePt t="240547" x="2589213" y="3354388"/>
          <p14:tracePt t="240566" x="2601913" y="3354388"/>
          <p14:tracePt t="240572" x="2614613" y="3354388"/>
          <p14:tracePt t="240599" x="2627313" y="3354388"/>
          <p14:tracePt t="240612" x="2640013" y="3354388"/>
          <p14:tracePt t="240618" x="2651125" y="3341688"/>
          <p14:tracePt t="240624" x="2663825" y="3341688"/>
          <p14:tracePt t="240637" x="2676525" y="3341688"/>
          <p14:tracePt t="240643" x="2676525" y="3328988"/>
          <p14:tracePt t="240650" x="2689225" y="3328988"/>
          <p14:tracePt t="240655" x="2701925" y="3328988"/>
          <p14:tracePt t="240678" x="2714625" y="3328988"/>
          <p14:tracePt t="240685" x="2714625" y="3316288"/>
          <p14:tracePt t="240699" x="2727325" y="3303588"/>
          <p14:tracePt t="240703" x="0" y="0"/>
        </p14:tracePtLst>
        <p14:tracePtLst>
          <p14:tracePt t="240904" x="2789238" y="3254375"/>
          <p14:tracePt t="241027" x="0" y="0"/>
        </p14:tracePtLst>
        <p14:tracePtLst>
          <p14:tracePt t="243162" x="5003800" y="3178175"/>
          <p14:tracePt t="243523" x="5003800" y="3190875"/>
          <p14:tracePt t="243549" x="5003800" y="3203575"/>
          <p14:tracePt t="243581" x="5003800" y="3216275"/>
          <p14:tracePt t="243603" x="5016500" y="3216275"/>
          <p14:tracePt t="243627" x="5016500" y="3228975"/>
          <p14:tracePt t="243645" x="5029200" y="3241675"/>
          <p14:tracePt t="243674" x="5040313" y="3241675"/>
          <p14:tracePt t="243680" x="5053013" y="3254375"/>
          <p14:tracePt t="243698" x="5065713" y="3254375"/>
          <p14:tracePt t="243712" x="5078413" y="3254375"/>
          <p14:tracePt t="243719" x="5091113" y="3267075"/>
          <p14:tracePt t="243725" x="5103813" y="3267075"/>
          <p14:tracePt t="243744" x="5116513" y="3278188"/>
          <p14:tracePt t="243750" x="5141913" y="3278188"/>
          <p14:tracePt t="243762" x="5153025" y="3278188"/>
          <p14:tracePt t="243769" x="5165725" y="3278188"/>
          <p14:tracePt t="243782" x="5178425" y="3278188"/>
          <p14:tracePt t="243795" x="5191125" y="3278188"/>
          <p14:tracePt t="243808" x="5216525" y="3278188"/>
          <p14:tracePt t="243824" x="5229225" y="3278188"/>
          <p14:tracePt t="243827" x="5241925" y="3278188"/>
          <p14:tracePt t="243840" x="5253038" y="3278188"/>
          <p14:tracePt t="243847" x="5265738" y="3278188"/>
          <p14:tracePt t="243861" x="5278438" y="3278188"/>
          <p14:tracePt t="243872" x="5291138" y="3278188"/>
          <p14:tracePt t="243893" x="5316538" y="3278188"/>
          <p14:tracePt t="243906" x="5329238" y="3278188"/>
          <p14:tracePt t="243918" x="5341938" y="3278188"/>
          <p14:tracePt t="243935" x="5353050" y="3278188"/>
          <p14:tracePt t="243944" x="5365750" y="3278188"/>
          <p14:tracePt t="243958" x="5378450" y="3278188"/>
          <p14:tracePt t="243970" x="5391150" y="3278188"/>
          <p14:tracePt t="243989" x="5403850" y="3278188"/>
          <p14:tracePt t="243997" x="5416550" y="3278188"/>
          <p14:tracePt t="244015" x="5429250" y="3278188"/>
          <p14:tracePt t="244042" x="5441950" y="3278188"/>
          <p14:tracePt t="244062" x="5454650" y="3278188"/>
          <p14:tracePt t="244074" x="5465763" y="3278188"/>
          <p14:tracePt t="244087" x="5478463" y="3278188"/>
          <p14:tracePt t="244099" x="5491163" y="3278188"/>
          <p14:tracePt t="244120" x="5503863" y="3267075"/>
          <p14:tracePt t="244134" x="5516563" y="3267075"/>
          <p14:tracePt t="244143" x="5529263" y="3267075"/>
          <p14:tracePt t="244158" x="5541963" y="3267075"/>
          <p14:tracePt t="244195" x="5554663" y="3267075"/>
          <p14:tracePt t="244203" x="5565775" y="3254375"/>
          <p14:tracePt t="244377" x="5554663" y="3254375"/>
          <p14:tracePt t="244395" x="5541963" y="3267075"/>
          <p14:tracePt t="244410" x="5529263" y="3267075"/>
          <p14:tracePt t="244426" x="5516563" y="3267075"/>
          <p14:tracePt t="244429" x="5503863" y="3278188"/>
          <p14:tracePt t="244435" x="5478463" y="3278188"/>
          <p14:tracePt t="244443" x="5454650" y="3278188"/>
          <p14:tracePt t="244448" x="5441950" y="3290888"/>
          <p14:tracePt t="244455" x="5416550" y="3290888"/>
          <p14:tracePt t="244461" x="5391150" y="3303588"/>
          <p14:tracePt t="244467" x="5378450" y="3303588"/>
          <p14:tracePt t="244480" x="5365750" y="3303588"/>
          <p14:tracePt t="244494" x="5341938" y="3303588"/>
          <p14:tracePt t="244506" x="5329238" y="3303588"/>
          <p14:tracePt t="244514" x="5316538" y="3303588"/>
          <p14:tracePt t="244526" x="5303838" y="3316288"/>
          <p14:tracePt t="244532" x="5291138" y="3316288"/>
          <p14:tracePt t="244545" x="5265738" y="3316288"/>
          <p14:tracePt t="244561" x="5253038" y="3316288"/>
          <p14:tracePt t="244574" x="5241925" y="3316288"/>
          <p14:tracePt t="244578" x="5229225" y="3316288"/>
          <p14:tracePt t="244595" x="5216525" y="3316288"/>
          <p14:tracePt t="244608" x="5203825" y="3316288"/>
          <p14:tracePt t="244616" x="5191125" y="3316288"/>
          <p14:tracePt t="244625" x="5178425" y="3316288"/>
          <p14:tracePt t="244642" x="5165725" y="3316288"/>
          <p14:tracePt t="244656" x="5153025" y="3316288"/>
          <p14:tracePt t="244675" x="5141913" y="3316288"/>
          <p14:tracePt t="244680" x="5129213" y="3316288"/>
          <p14:tracePt t="244709" x="5116513" y="3316288"/>
          <p14:tracePt t="244726" x="5103813" y="3316288"/>
          <p14:tracePt t="244746" x="5091113" y="3303588"/>
          <p14:tracePt t="244760" x="5078413" y="3303588"/>
          <p14:tracePt t="244778" x="5078413" y="3290888"/>
          <p14:tracePt t="244797" x="5065713" y="3290888"/>
          <p14:tracePt t="244862" x="5053013" y="3290888"/>
          <p14:tracePt t="244889" x="5053013" y="3278188"/>
          <p14:tracePt t="245019" x="5065713" y="3278188"/>
          <p14:tracePt t="245115" x="5078413" y="3278188"/>
          <p14:tracePt t="245173" x="5091113" y="3278188"/>
          <p14:tracePt t="245219" x="5103813" y="3278188"/>
          <p14:tracePt t="245238" x="5103813" y="3290888"/>
          <p14:tracePt t="245249" x="5116513" y="3290888"/>
          <p14:tracePt t="245259" x="5116513" y="3303588"/>
          <p14:tracePt t="245289" x="5129213" y="3303588"/>
          <p14:tracePt t="245315" x="5141913" y="3316288"/>
          <p14:tracePt t="245346" x="5153025" y="3316288"/>
          <p14:tracePt t="245377" x="5153025" y="3328988"/>
          <p14:tracePt t="245387" x="5165725" y="3328988"/>
          <p14:tracePt t="245418" x="5178425" y="3328988"/>
          <p14:tracePt t="245426" x="5191125" y="3328988"/>
          <p14:tracePt t="245434" x="5191125" y="3341688"/>
          <p14:tracePt t="245453" x="5203825" y="3341688"/>
          <p14:tracePt t="245464" x="5216525" y="3341688"/>
          <p14:tracePt t="245471" x="5216525" y="3354388"/>
          <p14:tracePt t="245477" x="5229225" y="3354388"/>
          <p14:tracePt t="245490" x="5241925" y="3354388"/>
          <p14:tracePt t="245509" x="5253038" y="3354388"/>
          <p14:tracePt t="245529" x="5265738" y="3354388"/>
          <p14:tracePt t="245556" x="5278438" y="3354388"/>
          <p14:tracePt t="245560" x="5291138" y="3354388"/>
          <p14:tracePt t="245587" x="5303838" y="3354388"/>
          <p14:tracePt t="245648" x="5316538" y="3354388"/>
          <p14:tracePt t="245813" x="5303838" y="3354388"/>
          <p14:tracePt t="245824" x="5278438" y="3354388"/>
          <p14:tracePt t="245830" x="5265738" y="3354388"/>
          <p14:tracePt t="245840" x="5253038" y="3367088"/>
          <p14:tracePt t="245845" x="5241925" y="3367088"/>
          <p14:tracePt t="245855" x="5229225" y="3367088"/>
          <p14:tracePt t="245857" x="5216525" y="3367088"/>
          <p14:tracePt t="245863" x="5191125" y="3367088"/>
          <p14:tracePt t="245878" x="5165725" y="3378200"/>
          <p14:tracePt t="245889" x="5153025" y="3378200"/>
          <p14:tracePt t="245911" x="5141913" y="3378200"/>
          <p14:tracePt t="245915" x="5129213" y="3378200"/>
          <p14:tracePt t="245924" x="5116513" y="3378200"/>
          <p14:tracePt t="245937" x="5103813" y="3378200"/>
          <p14:tracePt t="245949" x="5091113" y="3378200"/>
          <p14:tracePt t="245960" x="5078413" y="3378200"/>
          <p14:tracePt t="245974" x="5065713" y="3378200"/>
          <p14:tracePt t="245988" x="5053013" y="3378200"/>
          <p14:tracePt t="246011" x="5040313" y="3378200"/>
          <p14:tracePt t="246013" x="5040313" y="3367088"/>
          <p14:tracePt t="246038" x="5029200" y="3367088"/>
          <p14:tracePt t="246047" x="5029200" y="3354388"/>
          <p14:tracePt t="246057" x="5016500" y="3354388"/>
          <p14:tracePt t="246076" x="5016500" y="3341688"/>
          <p14:tracePt t="246119" x="5003800" y="3341688"/>
          <p14:tracePt t="246129" x="5003800" y="3328988"/>
          <p14:tracePt t="246251" x="5016500" y="3328988"/>
          <p14:tracePt t="246258" x="5029200" y="3328988"/>
          <p14:tracePt t="246270" x="5040313" y="3328988"/>
          <p14:tracePt t="246285" x="5053013" y="3328988"/>
          <p14:tracePt t="246305" x="5065713" y="3341688"/>
          <p14:tracePt t="246317" x="5078413" y="3341688"/>
          <p14:tracePt t="246335" x="5091113" y="3341688"/>
          <p14:tracePt t="246342" x="5091113" y="3354388"/>
          <p14:tracePt t="246356" x="5103813" y="3354388"/>
          <p14:tracePt t="246374" x="5116513" y="3354388"/>
          <p14:tracePt t="246388" x="5129213" y="3354388"/>
          <p14:tracePt t="246394" x="5129213" y="3367088"/>
          <p14:tracePt t="246407" x="5141913" y="3367088"/>
          <p14:tracePt t="246428" x="5141913" y="3378200"/>
          <p14:tracePt t="246434" x="5153025" y="3378200"/>
          <p14:tracePt t="246453" x="5165725" y="3378200"/>
          <p14:tracePt t="246459" x="5178425" y="3378200"/>
          <p14:tracePt t="246473" x="5191125" y="3378200"/>
          <p14:tracePt t="246487" x="5203825" y="3378200"/>
          <p14:tracePt t="246491" x="5203825" y="3390900"/>
          <p14:tracePt t="246503" x="5216525" y="3390900"/>
          <p14:tracePt t="246508" x="5229225" y="3390900"/>
          <p14:tracePt t="246524" x="5241925" y="3390900"/>
          <p14:tracePt t="246541" x="5253038" y="3390900"/>
          <p14:tracePt t="246562" x="5265738" y="3390900"/>
          <p14:tracePt t="246571" x="5278438" y="3390900"/>
          <p14:tracePt t="246588" x="5291138" y="3390900"/>
          <p14:tracePt t="246608" x="5303838" y="3390900"/>
          <p14:tracePt t="246628" x="5316538" y="3390900"/>
          <p14:tracePt t="246639" x="5329238" y="3390900"/>
          <p14:tracePt t="246642" x="5341938" y="3390900"/>
          <p14:tracePt t="246674" x="5353050" y="3390900"/>
          <p14:tracePt t="246687" x="5365750" y="3390900"/>
          <p14:tracePt t="246706" x="5378450" y="3390900"/>
          <p14:tracePt t="246746" x="5391150" y="3390900"/>
          <p14:tracePt t="246764" x="5403850" y="3390900"/>
          <p14:tracePt t="246958" x="5403850" y="3403600"/>
          <p14:tracePt t="247563" x="5416550" y="3403600"/>
          <p14:tracePt t="247604" x="5416550" y="3416300"/>
          <p14:tracePt t="247629" x="5429250" y="3416300"/>
          <p14:tracePt t="247635" x="5441950" y="3416300"/>
          <p14:tracePt t="247690" x="5454650" y="3416300"/>
          <p14:tracePt t="247713" x="5465763" y="3416300"/>
          <p14:tracePt t="247778" x="5478463" y="3416300"/>
          <p14:tracePt t="247818" x="5491163" y="3416300"/>
          <p14:tracePt t="247842" x="5503863" y="3416300"/>
          <p14:tracePt t="247879" x="5516563" y="3416300"/>
          <p14:tracePt t="247924" x="5529263" y="3416300"/>
          <p14:tracePt t="248017" x="5541963" y="3416300"/>
          <p14:tracePt t="248036" x="5554663" y="3416300"/>
          <p14:tracePt t="248120" x="5565775" y="3416300"/>
          <p14:tracePt t="248132" x="5565775" y="3403600"/>
          <p14:tracePt t="248138" x="5578475" y="3403600"/>
          <p14:tracePt t="248171" x="5591175" y="3403600"/>
          <p14:tracePt t="248353" x="5591175" y="3390900"/>
          <p14:tracePt t="248380" x="5603875" y="3378200"/>
          <p14:tracePt t="248391" x="5603875" y="3367088"/>
          <p14:tracePt t="249058" x="5591175" y="3367088"/>
          <p14:tracePt t="249067" x="5578475" y="3367088"/>
          <p14:tracePt t="249085" x="5578475" y="3378200"/>
          <p14:tracePt t="249091" x="5565775" y="3378200"/>
          <p14:tracePt t="249111" x="5554663" y="3378200"/>
          <p14:tracePt t="249131" x="5541963" y="3378200"/>
          <p14:tracePt t="249136" x="5529263" y="3378200"/>
          <p14:tracePt t="249156" x="5516563" y="3378200"/>
          <p14:tracePt t="249166" x="5491163" y="3378200"/>
          <p14:tracePt t="249169" x="5478463" y="3378200"/>
          <p14:tracePt t="249184" x="5454650" y="3378200"/>
          <p14:tracePt t="249190" x="5441950" y="3378200"/>
          <p14:tracePt t="249198" x="5429250" y="3378200"/>
          <p14:tracePt t="249208" x="5416550" y="3378200"/>
          <p14:tracePt t="249234" x="5403850" y="3378200"/>
          <p14:tracePt t="249240" x="5391150" y="3378200"/>
          <p14:tracePt t="249253" x="5378450" y="3378200"/>
          <p14:tracePt t="249280" x="5365750" y="3378200"/>
          <p14:tracePt t="249292" x="5353050" y="3378200"/>
          <p14:tracePt t="249299" x="5341938" y="3378200"/>
          <p14:tracePt t="249326" x="5329238" y="3378200"/>
          <p14:tracePt t="249351" x="5329238" y="3390900"/>
          <p14:tracePt t="249395" x="5316538" y="3390900"/>
          <p14:tracePt t="249441" x="5303838" y="3390900"/>
          <p14:tracePt t="249453" x="5291138" y="3390900"/>
          <p14:tracePt t="249476" x="5278438" y="3390900"/>
          <p14:tracePt t="249499" x="5265738" y="3390900"/>
          <p14:tracePt t="250262" x="5278438" y="3390900"/>
          <p14:tracePt t="251127" x="5291138" y="3390900"/>
          <p14:tracePt t="252085" x="5303838" y="3390900"/>
          <p14:tracePt t="252798" x="0" y="0"/>
        </p14:tracePtLst>
        <p14:tracePtLst>
          <p14:tracePt t="254421" x="5003800" y="3228975"/>
          <p14:tracePt t="254860" x="5003800" y="3241675"/>
          <p14:tracePt t="254888" x="5003800" y="3254375"/>
          <p14:tracePt t="254936" x="5003800" y="3267075"/>
          <p14:tracePt t="254961" x="5016500" y="3267075"/>
          <p14:tracePt t="254995" x="5016500" y="3278188"/>
          <p14:tracePt t="255055" x="5016500" y="3290888"/>
          <p14:tracePt t="255104" x="5016500" y="3303588"/>
          <p14:tracePt t="255136" x="5029200" y="3303588"/>
          <p14:tracePt t="255269" x="5029200" y="3316288"/>
          <p14:tracePt t="255493" x="5016500" y="3316288"/>
          <p14:tracePt t="255513" x="5016500" y="3303588"/>
          <p14:tracePt t="255522" x="5016500" y="3290888"/>
          <p14:tracePt t="255557" x="5016500" y="3278188"/>
          <p14:tracePt t="255594" x="5016500" y="3267075"/>
          <p14:tracePt t="255630" x="5016500" y="3254375"/>
          <p14:tracePt t="255657" x="5029200" y="3254375"/>
          <p14:tracePt t="255714" x="5040313" y="3254375"/>
          <p14:tracePt t="255747" x="5053013" y="3254375"/>
          <p14:tracePt t="255805" x="5053013" y="3267075"/>
          <p14:tracePt t="255844" x="5065713" y="3267075"/>
          <p14:tracePt t="255851" x="5065713" y="3278188"/>
          <p14:tracePt t="255935" x="5065713" y="3290888"/>
          <p14:tracePt t="255974" x="5065713" y="3303588"/>
          <p14:tracePt t="255994" x="5053013" y="3303588"/>
          <p14:tracePt t="256006" x="5040313" y="3303588"/>
          <p14:tracePt t="256032" x="5029200" y="3303588"/>
          <p14:tracePt t="256064" x="5016500" y="3303588"/>
          <p14:tracePt t="256116" x="5003800" y="3303588"/>
          <p14:tracePt t="256149" x="5003800" y="3290888"/>
          <p14:tracePt t="256178" x="5003800" y="3278188"/>
          <p14:tracePt t="256233" x="5003800" y="3267075"/>
          <p14:tracePt t="256342" x="0" y="0"/>
        </p14:tracePtLst>
        <p14:tracePtLst>
          <p14:tracePt t="257859" x="2127250" y="3303588"/>
          <p14:tracePt t="258438" x="2138363" y="3303588"/>
          <p14:tracePt t="258476" x="2151063" y="3303588"/>
          <p14:tracePt t="258490" x="2163763" y="3303588"/>
          <p14:tracePt t="258545" x="2176463" y="3303588"/>
          <p14:tracePt t="258564" x="2176463" y="3316288"/>
          <p14:tracePt t="258608" x="2189163" y="3316288"/>
          <p14:tracePt t="258635" x="2189163" y="3328988"/>
          <p14:tracePt t="258705" x="2189163" y="3341688"/>
          <p14:tracePt t="258711" x="2201863" y="3341688"/>
          <p14:tracePt t="258737" x="2201863" y="3354388"/>
          <p14:tracePt t="258757" x="2214563" y="3354388"/>
          <p14:tracePt t="258808" x="2214563" y="3367088"/>
          <p14:tracePt t="258984" x="2214563" y="3378200"/>
          <p14:tracePt t="259029" x="2201863" y="3378200"/>
          <p14:tracePt t="259075" x="2189163" y="3378200"/>
          <p14:tracePt t="259146" x="2176463" y="3378200"/>
          <p14:tracePt t="259210" x="2163763" y="3378200"/>
          <p14:tracePt t="259223" x="2151063" y="3378200"/>
          <p14:tracePt t="259277" x="2138363" y="3367088"/>
          <p14:tracePt t="259339" x="2138363" y="3354388"/>
          <p14:tracePt t="259364" x="2138363" y="3341688"/>
          <p14:tracePt t="259435" x="2138363" y="3328988"/>
          <p14:tracePt t="259512" x="2138363" y="3316288"/>
          <p14:tracePt t="259667" x="2151063" y="3316288"/>
          <p14:tracePt t="259718" x="2163763" y="3316288"/>
          <p14:tracePt t="259808" x="2163763" y="3328988"/>
          <p14:tracePt t="259981" x="2163763" y="3341688"/>
          <p14:tracePt t="260018" x="2163763" y="3354388"/>
          <p14:tracePt t="260091" x="2176463" y="3354388"/>
          <p14:tracePt t="260283" x="2176463" y="3367088"/>
          <p14:tracePt t="260614" x="0" y="0"/>
        </p14:tracePtLst>
        <p14:tracePtLst>
          <p14:tracePt t="263564" x="712788" y="3290888"/>
          <p14:tracePt t="264339" x="0" y="0"/>
        </p14:tracePtLst>
        <p14:tracePtLst>
          <p14:tracePt t="268094" x="2089150" y="3228975"/>
          <p14:tracePt t="268605" x="0" y="0"/>
        </p14:tracePtLst>
        <p14:tracePtLst>
          <p14:tracePt t="272958" x="3352800" y="3278188"/>
          <p14:tracePt t="273185" x="3340100" y="3278188"/>
          <p14:tracePt t="273205" x="3327400" y="3278188"/>
          <p14:tracePt t="273237" x="3314700" y="3278188"/>
          <p14:tracePt t="273263" x="3314700" y="3290888"/>
          <p14:tracePt t="273270" x="3302000" y="3290888"/>
          <p14:tracePt t="273302" x="3289300" y="3290888"/>
          <p14:tracePt t="273322" x="3276600" y="3290888"/>
          <p14:tracePt t="273361" x="3265488" y="3290888"/>
          <p14:tracePt t="273380" x="3265488" y="3303588"/>
          <p14:tracePt t="273561" x="3276600" y="3303588"/>
          <p14:tracePt t="273581" x="3289300" y="3303588"/>
          <p14:tracePt t="273586" x="3302000" y="3303588"/>
          <p14:tracePt t="273601" x="3314700" y="3303588"/>
          <p14:tracePt t="273606" x="3327400" y="3303588"/>
          <p14:tracePt t="273612" x="3340100" y="3303588"/>
          <p14:tracePt t="273627" x="3352800" y="3303588"/>
          <p14:tracePt t="273651" x="3365500" y="3303588"/>
          <p14:tracePt t="273671" x="3376613" y="3303588"/>
          <p14:tracePt t="273706" x="3389313" y="3303588"/>
          <p14:tracePt t="273716" x="3402013" y="3303588"/>
          <p14:tracePt t="273729" x="3414713" y="3303588"/>
          <p14:tracePt t="273747" x="3427413" y="3303588"/>
          <p14:tracePt t="273772" x="3440113" y="3303588"/>
          <p14:tracePt t="273777" x="3452813" y="3303588"/>
          <p14:tracePt t="273817" x="3465513" y="3303588"/>
          <p14:tracePt t="273920" x="3465513" y="3290888"/>
          <p14:tracePt t="273945" x="3465513" y="3278188"/>
          <p14:tracePt t="273953" x="3452813" y="3278188"/>
          <p14:tracePt t="273965" x="3440113" y="3278188"/>
          <p14:tracePt t="273997" x="3427413" y="3278188"/>
          <p14:tracePt t="274017" x="3414713" y="3278188"/>
          <p14:tracePt t="274037" x="3402013" y="3278188"/>
          <p14:tracePt t="274049" x="3389313" y="3278188"/>
          <p14:tracePt t="274062" x="3376613" y="3278188"/>
          <p14:tracePt t="274089" x="3365500" y="3278188"/>
          <p14:tracePt t="274095" x="3365500" y="3290888"/>
          <p14:tracePt t="274155" x="3352800" y="3290888"/>
          <p14:tracePt t="274160" x="3352800" y="3303588"/>
          <p14:tracePt t="274187" x="3352800" y="3316288"/>
          <p14:tracePt t="274238" x="3365500" y="3316288"/>
          <p14:tracePt t="274259" x="3376613" y="3316288"/>
          <p14:tracePt t="274294" x="3389313" y="3316288"/>
          <p14:tracePt t="274349" x="0" y="0"/>
        </p14:tracePtLst>
        <p14:tracePtLst>
          <p14:tracePt t="292167" x="1050925" y="4092575"/>
          <p14:tracePt t="292457" x="1050925" y="4105275"/>
          <p14:tracePt t="292488" x="1038225" y="4105275"/>
          <p14:tracePt t="292508" x="1025525" y="4105275"/>
          <p14:tracePt t="292540" x="1012825" y="4105275"/>
          <p14:tracePt t="292553" x="1000125" y="4105275"/>
          <p14:tracePt t="292579" x="987425" y="4105275"/>
          <p14:tracePt t="292605" x="976313" y="4092575"/>
          <p14:tracePt t="292638" x="976313" y="4079875"/>
          <p14:tracePt t="292662" x="963613" y="4067175"/>
          <p14:tracePt t="292675" x="963613" y="4054475"/>
          <p14:tracePt t="292713" x="963613" y="4041775"/>
          <p14:tracePt t="292854" x="963613" y="4029075"/>
          <p14:tracePt t="292880" x="950913" y="4017963"/>
          <p14:tracePt t="292904" x="950913" y="4005263"/>
          <p14:tracePt t="292910" x="938213" y="4005263"/>
          <p14:tracePt t="293065" x="925513" y="4005263"/>
          <p14:tracePt t="293071" x="925513" y="3992563"/>
          <p14:tracePt t="293233" x="950913" y="3992563"/>
          <p14:tracePt t="293241" x="963613" y="3992563"/>
          <p14:tracePt t="293253" x="987425" y="3992563"/>
          <p14:tracePt t="293258" x="1012825" y="4005263"/>
          <p14:tracePt t="293265" x="1038225" y="4005263"/>
          <p14:tracePt t="293271" x="1063625" y="4029075"/>
          <p14:tracePt t="293280" x="1089025" y="4041775"/>
          <p14:tracePt t="293285" x="1100138" y="4041775"/>
          <p14:tracePt t="293297" x="1125538" y="4054475"/>
          <p14:tracePt t="293311" x="1138238" y="4054475"/>
          <p14:tracePt t="293331" x="1150938" y="4067175"/>
          <p14:tracePt t="293333" x="1163638" y="4067175"/>
          <p14:tracePt t="293350" x="1163638" y="4079875"/>
          <p14:tracePt t="293356" x="1176338" y="4079875"/>
          <p14:tracePt t="293395" x="1189038" y="4079875"/>
          <p14:tracePt t="293654" x="1189038" y="4067175"/>
          <p14:tracePt t="293660" x="1176338" y="4067175"/>
          <p14:tracePt t="293681" x="1176338" y="4054475"/>
          <p14:tracePt t="293687" x="1150938" y="4054475"/>
          <p14:tracePt t="293700" x="1138238" y="4054475"/>
          <p14:tracePt t="293710" x="1138238" y="4041775"/>
          <p14:tracePt t="293712" x="1125538" y="4041775"/>
          <p14:tracePt t="293725" x="1112838" y="4029075"/>
          <p14:tracePt t="293732" x="1100138" y="4029075"/>
          <p14:tracePt t="293738" x="1100138" y="4017963"/>
          <p14:tracePt t="293745" x="1089025" y="4017963"/>
          <p14:tracePt t="293751" x="1076325" y="4017963"/>
          <p14:tracePt t="293759" x="1063625" y="4017963"/>
          <p14:tracePt t="293766" x="1063625" y="4005263"/>
          <p14:tracePt t="293772" x="1050925" y="4005263"/>
          <p14:tracePt t="293784" x="1038225" y="4005263"/>
          <p14:tracePt t="293811" x="1025525" y="4005263"/>
          <p14:tracePt t="293817" x="1025525" y="3992563"/>
          <p14:tracePt t="293868" x="1012825" y="3992563"/>
          <p14:tracePt t="293880" x="1000125" y="3992563"/>
          <p14:tracePt t="294316" x="987425" y="3992563"/>
          <p14:tracePt t="294412" x="976313" y="3992563"/>
          <p14:tracePt t="294419" x="963613" y="3992563"/>
          <p14:tracePt t="294445" x="963613" y="3979863"/>
          <p14:tracePt t="294451" x="950913" y="3979863"/>
          <p14:tracePt t="294749" x="938213" y="3979863"/>
          <p14:tracePt t="294884" x="925513" y="3979863"/>
          <p14:tracePt t="294937" x="912813" y="3979863"/>
          <p14:tracePt t="295081" x="912813" y="3967163"/>
          <p14:tracePt t="295124" x="912813" y="3954463"/>
          <p14:tracePt t="295156" x="912813" y="3941763"/>
          <p14:tracePt t="295169" x="925513" y="3941763"/>
          <p14:tracePt t="295201" x="938213" y="3929063"/>
          <p14:tracePt t="295227" x="950913" y="3929063"/>
          <p14:tracePt t="295273" x="963613" y="3929063"/>
          <p14:tracePt t="295299" x="976313" y="3916363"/>
          <p14:tracePt t="295312" x="987425" y="3905250"/>
          <p14:tracePt t="295318" x="1000125" y="3905250"/>
          <p14:tracePt t="295331" x="1012825" y="3905250"/>
          <p14:tracePt t="295338" x="1025525" y="3905250"/>
          <p14:tracePt t="295376" x="1038225" y="3905250"/>
          <p14:tracePt t="295389" x="1038225" y="3892550"/>
          <p14:tracePt t="295395" x="1050925" y="3892550"/>
          <p14:tracePt t="295428" x="1063625" y="3892550"/>
          <p14:tracePt t="295448" x="1076325" y="3892550"/>
          <p14:tracePt t="295549" x="1076325" y="3905250"/>
          <p14:tracePt t="295567" x="1089025" y="3905250"/>
          <p14:tracePt t="295580" x="1089025" y="3916363"/>
          <p14:tracePt t="295631" x="1089025" y="3929063"/>
          <p14:tracePt t="295644" x="1100138" y="3929063"/>
          <p14:tracePt t="295669" x="1100138" y="3941763"/>
          <p14:tracePt t="295701" x="1100138" y="3954463"/>
          <p14:tracePt t="295721" x="1112838" y="3967163"/>
          <p14:tracePt t="295753" x="1125538" y="3967163"/>
          <p14:tracePt t="295778" x="1125538" y="3979863"/>
          <p14:tracePt t="295931" x="1112838" y="3979863"/>
          <p14:tracePt t="295936" x="1100138" y="3992563"/>
          <p14:tracePt t="295948" x="1089025" y="3992563"/>
          <p14:tracePt t="295961" x="1076325" y="3992563"/>
          <p14:tracePt t="296001" x="1063625" y="3992563"/>
          <p14:tracePt t="296032" x="1050925" y="3992563"/>
          <p14:tracePt t="296065" x="1038225" y="3992563"/>
          <p14:tracePt t="296077" x="1025525" y="3992563"/>
          <p14:tracePt t="296142" x="1012825" y="3992563"/>
          <p14:tracePt t="296166" x="1000125" y="3992563"/>
          <p14:tracePt t="296205" x="987425" y="3992563"/>
          <p14:tracePt t="296234" x="976313" y="3992563"/>
          <p14:tracePt t="296244" x="976313" y="3979863"/>
          <p14:tracePt t="296283" x="963613" y="3979863"/>
          <p14:tracePt t="298363" x="963613" y="3992563"/>
          <p14:tracePt t="298401" x="976313" y="3992563"/>
          <p14:tracePt t="298414" x="976313" y="4005263"/>
          <p14:tracePt t="298427" x="976313" y="4017963"/>
          <p14:tracePt t="298435" x="987425" y="4017963"/>
          <p14:tracePt t="298458" x="987425" y="4029075"/>
          <p14:tracePt t="298490" x="1000125" y="4041775"/>
          <p14:tracePt t="298520" x="1012825" y="4041775"/>
          <p14:tracePt t="298534" x="1012825" y="4054475"/>
          <p14:tracePt t="298605" x="1012825" y="4067175"/>
          <p14:tracePt t="298860" x="1000125" y="4067175"/>
          <p14:tracePt t="298867" x="1000125" y="4054475"/>
          <p14:tracePt t="298919" x="987425" y="4054475"/>
          <p14:tracePt t="298939" x="987425" y="4041775"/>
          <p14:tracePt t="298950" x="976313" y="4041775"/>
          <p14:tracePt t="299002" x="963613" y="4041775"/>
          <p14:tracePt t="299022" x="963613" y="4029075"/>
          <p14:tracePt t="299052" x="963613" y="4017963"/>
          <p14:tracePt t="299061" x="950913" y="4005263"/>
          <p14:tracePt t="299094" x="950913" y="3992563"/>
          <p14:tracePt t="299125" x="938213" y="3979863"/>
          <p14:tracePt t="299223" x="938213" y="3967163"/>
          <p14:tracePt t="299313" x="950913" y="3967163"/>
          <p14:tracePt t="299338" x="963613" y="3967163"/>
          <p14:tracePt t="299377" x="976313" y="3967163"/>
          <p14:tracePt t="299391" x="987425" y="3967163"/>
          <p14:tracePt t="299410" x="1000125" y="3967163"/>
          <p14:tracePt t="299430" x="1000125" y="3979863"/>
          <p14:tracePt t="299455" x="1012825" y="3979863"/>
          <p14:tracePt t="299486" x="1012825" y="3992563"/>
          <p14:tracePt t="299493" x="1025525" y="3992563"/>
          <p14:tracePt t="299577" x="1038225" y="4005263"/>
          <p14:tracePt t="300091" x="1038225" y="4017963"/>
          <p14:tracePt t="300193" x="1038225" y="4029075"/>
          <p14:tracePt t="300225" x="1025525" y="4029075"/>
          <p14:tracePt t="300266" x="1025525" y="4041775"/>
          <p14:tracePt t="300271" x="1012825" y="4041775"/>
          <p14:tracePt t="300330" x="1000125" y="4041775"/>
          <p14:tracePt t="300394" x="987425" y="4041775"/>
          <p14:tracePt t="300427" x="976313" y="4041775"/>
          <p14:tracePt t="301045" x="976313" y="4029075"/>
          <p14:tracePt t="301407" x="987425" y="4029075"/>
          <p14:tracePt t="301577" x="1000125" y="4029075"/>
          <p14:tracePt t="302048" x="1012825" y="4029075"/>
          <p14:tracePt t="302106" x="1025525" y="4029075"/>
          <p14:tracePt t="302126" x="1038225" y="4029075"/>
          <p14:tracePt t="302322" x="1050925" y="4029075"/>
          <p14:tracePt t="304696" x="1050925" y="4041775"/>
          <p14:tracePt t="304924" x="1038225" y="4041775"/>
          <p14:tracePt t="305791" x="1025525" y="4041775"/>
          <p14:tracePt t="305842" x="1012825" y="4041775"/>
          <p14:tracePt t="305868" x="1000125" y="4041775"/>
          <p14:tracePt t="305901" x="987425" y="4041775"/>
          <p14:tracePt t="305925" x="976313" y="4041775"/>
          <p14:tracePt t="305958" x="963613" y="4041775"/>
          <p14:tracePt t="306050" x="950913" y="4041775"/>
          <p14:tracePt t="306124" x="950913" y="4029075"/>
          <p14:tracePt t="306269" x="950913" y="4017963"/>
          <p14:tracePt t="306292" x="950913" y="4005263"/>
          <p14:tracePt t="306322" x="938213" y="4005263"/>
          <p14:tracePt t="306334" x="938213" y="3992563"/>
          <p14:tracePt t="306568" x="938213" y="3979863"/>
          <p14:tracePt t="306846" x="950913" y="3979863"/>
          <p14:tracePt t="306865" x="963613" y="3979863"/>
          <p14:tracePt t="306885" x="976313" y="3979863"/>
          <p14:tracePt t="306895" x="987425" y="3979863"/>
          <p14:tracePt t="306906" x="1000125" y="3979863"/>
          <p14:tracePt t="306917" x="1012825" y="3979863"/>
          <p14:tracePt t="306924" x="1012825" y="3992563"/>
          <p14:tracePt t="306930" x="1025525" y="3992563"/>
          <p14:tracePt t="306940" x="1038225" y="3992563"/>
          <p14:tracePt t="306983" x="1050925" y="3992563"/>
          <p14:tracePt t="306989" x="1050925" y="4005263"/>
          <p14:tracePt t="307072" x="1063625" y="4005263"/>
          <p14:tracePt t="307131" x="1076325" y="4005263"/>
          <p14:tracePt t="307297" x="1063625" y="4005263"/>
          <p14:tracePt t="307317" x="1050925" y="4005263"/>
          <p14:tracePt t="307338" x="1038225" y="4005263"/>
          <p14:tracePt t="307348" x="1025525" y="4005263"/>
          <p14:tracePt t="307369" x="1012825" y="4005263"/>
          <p14:tracePt t="307437" x="1000125" y="4005263"/>
          <p14:tracePt t="307483" x="987425" y="4005263"/>
          <p14:tracePt t="307497" x="976313" y="4005263"/>
          <p14:tracePt t="307547" x="963613" y="4005263"/>
          <p14:tracePt t="307619" x="950913" y="4005263"/>
          <p14:tracePt t="307899" x="963613" y="4005263"/>
          <p14:tracePt t="307935" x="976313" y="4005263"/>
          <p14:tracePt t="307948" x="987425" y="4005263"/>
          <p14:tracePt t="307995" x="1000125" y="4005263"/>
          <p14:tracePt t="308039" x="1000125" y="4017963"/>
          <p14:tracePt t="308052" x="1012825" y="4017963"/>
          <p14:tracePt t="308143" x="1025525" y="4017963"/>
          <p14:tracePt t="308170" x="1038225" y="4017963"/>
          <p14:tracePt t="308207" x="1050925" y="4017963"/>
          <p14:tracePt t="308240" x="1063625" y="4017963"/>
          <p14:tracePt t="308281" x="1076325" y="4017963"/>
          <p14:tracePt t="308482" x="1063625" y="4005263"/>
          <p14:tracePt t="308507" x="1050925" y="4005263"/>
          <p14:tracePt t="308519" x="1050925" y="3992563"/>
          <p14:tracePt t="308526" x="1038225" y="3992563"/>
          <p14:tracePt t="308543" x="1025525" y="3992563"/>
          <p14:tracePt t="310201" x="1012825" y="3992563"/>
          <p14:tracePt t="310258" x="1000125" y="3992563"/>
          <p14:tracePt t="310329" x="987425" y="3992563"/>
          <p14:tracePt t="310362" x="976313" y="3979863"/>
          <p14:tracePt t="310847" x="976313" y="3967163"/>
          <p14:tracePt t="310859" x="976313" y="3954463"/>
          <p14:tracePt t="310874" x="987425" y="3954463"/>
          <p14:tracePt t="310879" x="1000125" y="3954463"/>
          <p14:tracePt t="310892" x="1012825" y="3954463"/>
          <p14:tracePt t="310898" x="1025525" y="3954463"/>
          <p14:tracePt t="310931" x="1038225" y="3954463"/>
          <p14:tracePt t="310937" x="1038225" y="3941763"/>
          <p14:tracePt t="310957" x="1050925" y="3941763"/>
          <p14:tracePt t="312468" x="1050925" y="3954463"/>
          <p14:tracePt t="312481" x="1038225" y="3954463"/>
          <p14:tracePt t="312513" x="1025525" y="3954463"/>
          <p14:tracePt t="312527" x="1012825" y="3954463"/>
          <p14:tracePt t="312552" x="1000125" y="3954463"/>
          <p14:tracePt t="312558" x="987425" y="3954463"/>
          <p14:tracePt t="312571" x="976313" y="3954463"/>
          <p14:tracePt t="312616" x="963613" y="3954463"/>
          <p14:tracePt t="312674" x="950913" y="3954463"/>
          <p14:tracePt t="312714" x="938213" y="3954463"/>
          <p14:tracePt t="312771" x="925513" y="3954463"/>
          <p14:tracePt t="312810" x="925513" y="3941763"/>
          <p14:tracePt t="312978" x="938213" y="3941763"/>
          <p14:tracePt t="312991" x="950913" y="3941763"/>
          <p14:tracePt t="313019" x="963613" y="3941763"/>
          <p14:tracePt t="313044" x="976313" y="3941763"/>
          <p14:tracePt t="313069" x="987425" y="3941763"/>
          <p14:tracePt t="313167" x="1000125" y="3941763"/>
          <p14:tracePt t="313206" x="1012825" y="3941763"/>
          <p14:tracePt t="313251" x="1025525" y="3941763"/>
          <p14:tracePt t="313270" x="1038225" y="3941763"/>
          <p14:tracePt t="313309" x="1050925" y="3941763"/>
          <p14:tracePt t="313328" x="1063625" y="3941763"/>
          <p14:tracePt t="313343" x="1063625" y="3929063"/>
          <p14:tracePt t="313380" x="1076325" y="3929063"/>
          <p14:tracePt t="313401" x="1089025" y="3929063"/>
          <p14:tracePt t="313439" x="1089025" y="3916363"/>
          <p14:tracePt t="313651" x="1089025" y="3929063"/>
          <p14:tracePt t="313658" x="1076325" y="3929063"/>
          <p14:tracePt t="313697" x="1063625" y="3929063"/>
          <p14:tracePt t="313703" x="1063625" y="3941763"/>
          <p14:tracePt t="313722" x="1050925" y="3941763"/>
          <p14:tracePt t="313763" x="1038225" y="3941763"/>
          <p14:tracePt t="313774" x="1025525" y="3941763"/>
          <p14:tracePt t="313827" x="1012825" y="3941763"/>
          <p14:tracePt t="313865" x="1000125" y="3941763"/>
          <p14:tracePt t="314389" x="0" y="0"/>
        </p14:tracePtLst>
        <p14:tracePtLst>
          <p14:tracePt t="315365" x="2076450" y="3829050"/>
          <p14:tracePt t="315507" x="2063750" y="3829050"/>
          <p14:tracePt t="315527" x="2051050" y="3829050"/>
          <p14:tracePt t="315559" x="2038350" y="3829050"/>
          <p14:tracePt t="315585" x="2025650" y="3829050"/>
          <p14:tracePt t="315591" x="2014538" y="3829050"/>
          <p14:tracePt t="315617" x="2001838" y="3829050"/>
          <p14:tracePt t="315636" x="1989138" y="3841750"/>
          <p14:tracePt t="315659" x="1976438" y="3841750"/>
          <p14:tracePt t="315667" x="1963738" y="3841750"/>
          <p14:tracePt t="315673" x="1951038" y="3841750"/>
          <p14:tracePt t="315680" x="1938338" y="3841750"/>
          <p14:tracePt t="315684" x="1925638" y="3841750"/>
          <p14:tracePt t="315695" x="1925638" y="3854450"/>
          <p14:tracePt t="315702" x="1914525" y="3854450"/>
          <p14:tracePt t="315716" x="1901825" y="3854450"/>
          <p14:tracePt t="315734" x="1889125" y="3854450"/>
          <p14:tracePt t="315744" x="1876425" y="3854450"/>
          <p14:tracePt t="315754" x="1863725" y="3854450"/>
          <p14:tracePt t="315777" x="1851025" y="3854450"/>
          <p14:tracePt t="315792" x="1838325" y="3854450"/>
          <p14:tracePt t="315807" x="1825625" y="3854450"/>
          <p14:tracePt t="315833" x="1814513" y="3854450"/>
          <p14:tracePt t="315850" x="1801813" y="3854450"/>
          <p14:tracePt t="315871" x="1789113" y="3854450"/>
          <p14:tracePt t="315882" x="1776413" y="3854450"/>
          <p14:tracePt t="315910" x="1763713" y="3854450"/>
          <p14:tracePt t="316051" x="1776413" y="3854450"/>
          <p14:tracePt t="316058" x="1789113" y="3854450"/>
          <p14:tracePt t="316072" x="1801813" y="3854450"/>
          <p14:tracePt t="316090" x="1814513" y="3854450"/>
          <p14:tracePt t="316102" x="1825625" y="3854450"/>
          <p14:tracePt t="316110" x="1838325" y="3854450"/>
          <p14:tracePt t="316130" x="1851025" y="3854450"/>
          <p14:tracePt t="316137" x="1851025" y="3867150"/>
          <p14:tracePt t="316148" x="1863725" y="3867150"/>
          <p14:tracePt t="316161" x="1889125" y="3867150"/>
          <p14:tracePt t="316175" x="1901825" y="3867150"/>
          <p14:tracePt t="316189" x="1914525" y="3867150"/>
          <p14:tracePt t="316207" x="1925638" y="3867150"/>
          <p14:tracePt t="316213" x="1938338" y="3867150"/>
          <p14:tracePt t="316241" x="1951038" y="3867150"/>
          <p14:tracePt t="316271" x="1963738" y="3867150"/>
          <p14:tracePt t="316291" x="1976438" y="3867150"/>
          <p14:tracePt t="316311" x="1989138" y="3867150"/>
          <p14:tracePt t="316514" x="0" y="0"/>
        </p14:tracePtLst>
        <p14:tracePtLst>
          <p14:tracePt t="318051" x="2914650" y="3803650"/>
          <p14:tracePt t="318217" x="2927350" y="3816350"/>
          <p14:tracePt t="318226" x="2927350" y="3829050"/>
          <p14:tracePt t="318242" x="2927350" y="3841750"/>
          <p14:tracePt t="318257" x="2940050" y="3854450"/>
          <p14:tracePt t="318269" x="2952750" y="3867150"/>
          <p14:tracePt t="318276" x="2952750" y="3879850"/>
          <p14:tracePt t="318283" x="2952750" y="3892550"/>
          <p14:tracePt t="318292" x="2952750" y="3905250"/>
          <p14:tracePt t="318296" x="2952750" y="3916363"/>
          <p14:tracePt t="318300" x="2952750" y="3929063"/>
          <p14:tracePt t="318324" x="2963863" y="3941763"/>
          <p14:tracePt t="318327" x="2963863" y="3954463"/>
          <p14:tracePt t="318390" x="2963863" y="3967163"/>
          <p14:tracePt t="318468" x="2952750" y="3967163"/>
          <p14:tracePt t="318481" x="2940050" y="3967163"/>
          <p14:tracePt t="318490" x="2927350" y="3967163"/>
          <p14:tracePt t="318507" x="2914650" y="3967163"/>
          <p14:tracePt t="318533" x="2901950" y="3967163"/>
          <p14:tracePt t="318545" x="2889250" y="3967163"/>
          <p14:tracePt t="318560" x="2876550" y="3967163"/>
          <p14:tracePt t="318572" x="2863850" y="3967163"/>
          <p14:tracePt t="318593" x="2852738" y="3967163"/>
          <p14:tracePt t="318605" x="2840038" y="3967163"/>
          <p14:tracePt t="318611" x="2827338" y="3967163"/>
          <p14:tracePt t="318625" x="2814638" y="3967163"/>
          <p14:tracePt t="318643" x="2801938" y="3967163"/>
          <p14:tracePt t="318656" x="2789238" y="3967163"/>
          <p14:tracePt t="318663" x="2776538" y="3967163"/>
          <p14:tracePt t="318675" x="2763838" y="3967163"/>
          <p14:tracePt t="318695" x="2752725" y="3967163"/>
          <p14:tracePt t="318709" x="2740025" y="3967163"/>
          <p14:tracePt t="318721" x="2727325" y="3967163"/>
          <p14:tracePt t="318727" x="2727325" y="3954463"/>
          <p14:tracePt t="318761" x="2714625" y="3954463"/>
          <p14:tracePt t="318851" x="2714625" y="3941763"/>
          <p14:tracePt t="318896" x="2740025" y="3941763"/>
          <p14:tracePt t="318909" x="2752725" y="3941763"/>
          <p14:tracePt t="318916" x="2763838" y="3941763"/>
          <p14:tracePt t="318922" x="2776538" y="3954463"/>
          <p14:tracePt t="318929" x="2789238" y="3954463"/>
          <p14:tracePt t="318942" x="2801938" y="3954463"/>
          <p14:tracePt t="318955" x="2814638" y="3954463"/>
          <p14:tracePt t="318971" x="2827338" y="3954463"/>
          <p14:tracePt t="318986" x="2840038" y="3954463"/>
          <p14:tracePt t="319001" x="2852738" y="3954463"/>
          <p14:tracePt t="319015" x="2863850" y="3954463"/>
          <p14:tracePt t="319026" x="2876550" y="3954463"/>
          <p14:tracePt t="319029" x="0" y="0"/>
        </p14:tracePtLst>
        <p14:tracePtLst>
          <p14:tracePt t="320321" x="4127500" y="3767138"/>
          <p14:tracePt t="320502" x="4127500" y="3779838"/>
          <p14:tracePt t="320521" x="4127500" y="3792538"/>
          <p14:tracePt t="320526" x="4127500" y="3803650"/>
          <p14:tracePt t="320531" x="4127500" y="3816350"/>
          <p14:tracePt t="320538" x="4127500" y="3841750"/>
          <p14:tracePt t="320546" x="4114800" y="3854450"/>
          <p14:tracePt t="320572" x="4114800" y="3867150"/>
          <p14:tracePt t="320583" x="4103688" y="3867150"/>
          <p14:tracePt t="320646" x="4090988" y="3879850"/>
          <p14:tracePt t="320668" x="4078288" y="3879850"/>
          <p14:tracePt t="320679" x="4078288" y="3892550"/>
          <p14:tracePt t="320691" x="4065588" y="3892550"/>
          <p14:tracePt t="320731" x="4052888" y="3892550"/>
          <p14:tracePt t="320736" x="4040188" y="3892550"/>
          <p14:tracePt t="320752" x="4027488" y="3892550"/>
          <p14:tracePt t="320764" x="4014788" y="3892550"/>
          <p14:tracePt t="320770" x="4002088" y="3892550"/>
          <p14:tracePt t="320783" x="3990975" y="3892550"/>
          <p14:tracePt t="320794" x="3978275" y="3892550"/>
          <p14:tracePt t="320813" x="3965575" y="3892550"/>
          <p14:tracePt t="320820" x="3952875" y="3892550"/>
          <p14:tracePt t="320844" x="3940175" y="3892550"/>
          <p14:tracePt t="320869" x="3927475" y="3892550"/>
          <p14:tracePt t="320878" x="3914775" y="3892550"/>
          <p14:tracePt t="320887" x="3902075" y="3892550"/>
          <p14:tracePt t="320915" x="3890963" y="3892550"/>
          <p14:tracePt t="320966" x="3878263" y="3892550"/>
          <p14:tracePt t="321874" x="0" y="0"/>
        </p14:tracePtLst>
        <p14:tracePtLst>
          <p14:tracePt t="325028" x="687388" y="3879850"/>
          <p14:tracePt t="325250" x="687388" y="3892550"/>
          <p14:tracePt t="325262" x="687388" y="3905250"/>
          <p14:tracePt t="325281" x="687388" y="3916363"/>
          <p14:tracePt t="325309" x="687388" y="3929063"/>
          <p14:tracePt t="325333" x="687388" y="3941763"/>
          <p14:tracePt t="325347" x="687388" y="3954463"/>
          <p14:tracePt t="325372" x="700088" y="3954463"/>
          <p14:tracePt t="325379" x="700088" y="3967163"/>
          <p14:tracePt t="325392" x="712788" y="3967163"/>
          <p14:tracePt t="325402" x="712788" y="3979863"/>
          <p14:tracePt t="325426" x="712788" y="3992563"/>
          <p14:tracePt t="325431" x="725488" y="3992563"/>
          <p14:tracePt t="325438" x="738188" y="4005263"/>
          <p14:tracePt t="325457" x="750888" y="4005263"/>
          <p14:tracePt t="325470" x="750888" y="4017963"/>
          <p14:tracePt t="325483" x="763588" y="4017963"/>
          <p14:tracePt t="325522" x="776288" y="4029075"/>
          <p14:tracePt t="325552" x="787400" y="4029075"/>
          <p14:tracePt t="325579" x="800100" y="4029075"/>
          <p14:tracePt t="325628" x="812800" y="4029075"/>
          <p14:tracePt t="325638" x="825500" y="4029075"/>
          <p14:tracePt t="325652" x="838200" y="4029075"/>
          <p14:tracePt t="325661" x="838200" y="4017963"/>
          <p14:tracePt t="325666" x="850900" y="4017963"/>
          <p14:tracePt t="325678" x="863600" y="4017963"/>
          <p14:tracePt t="325692" x="876300" y="4005263"/>
          <p14:tracePt t="325696" x="887413" y="4005263"/>
          <p14:tracePt t="325710" x="900113" y="3992563"/>
          <p14:tracePt t="325722" x="912813" y="3992563"/>
          <p14:tracePt t="325737" x="925513" y="3992563"/>
          <p14:tracePt t="325756" x="938213" y="3992563"/>
          <p14:tracePt t="325761" x="950913" y="3992563"/>
          <p14:tracePt t="325781" x="963613" y="3992563"/>
          <p14:tracePt t="325787" x="963613" y="3979863"/>
          <p14:tracePt t="325800" x="976313" y="3979863"/>
          <p14:tracePt t="325817" x="987425" y="3979863"/>
          <p14:tracePt t="325822" x="1000125" y="3979863"/>
          <p14:tracePt t="325842" x="1012825" y="3967163"/>
          <p14:tracePt t="325846" x="1025525" y="3967163"/>
          <p14:tracePt t="325859" x="1038225" y="3967163"/>
          <p14:tracePt t="325882" x="1050925" y="3967163"/>
          <p14:tracePt t="326106" x="1038225" y="3967163"/>
          <p14:tracePt t="326112" x="1025525" y="3967163"/>
          <p14:tracePt t="326123" x="1000125" y="3967163"/>
          <p14:tracePt t="326133" x="987425" y="3967163"/>
          <p14:tracePt t="326145" x="963613" y="3967163"/>
          <p14:tracePt t="326155" x="950913" y="3967163"/>
          <p14:tracePt t="326163" x="938213" y="3967163"/>
          <p14:tracePt t="326180" x="925513" y="3967163"/>
          <p14:tracePt t="326182" x="912813" y="3967163"/>
          <p14:tracePt t="326192" x="900113" y="3967163"/>
          <p14:tracePt t="326201" x="887413" y="3967163"/>
          <p14:tracePt t="326210" x="876300" y="3967163"/>
          <p14:tracePt t="326218" x="863600" y="3967163"/>
          <p14:tracePt t="326249" x="838200" y="3967163"/>
          <p14:tracePt t="326257" x="825500" y="3967163"/>
          <p14:tracePt t="326269" x="812800" y="3967163"/>
          <p14:tracePt t="326276" x="812800" y="3979863"/>
          <p14:tracePt t="326288" x="800100" y="3979863"/>
          <p14:tracePt t="326308" x="787400" y="3979863"/>
          <p14:tracePt t="326317" x="776288" y="3979863"/>
          <p14:tracePt t="326332" x="763588" y="3979863"/>
          <p14:tracePt t="326347" x="750888" y="3979863"/>
          <p14:tracePt t="326365" x="738188" y="3979863"/>
          <p14:tracePt t="326384" x="725488" y="3979863"/>
          <p14:tracePt t="326398" x="712788" y="3979863"/>
          <p14:tracePt t="326434" x="712788" y="3967163"/>
          <p14:tracePt t="326441" x="700088" y="3967163"/>
          <p14:tracePt t="326546" x="712788" y="3967163"/>
          <p14:tracePt t="326559" x="725488" y="3967163"/>
          <p14:tracePt t="326572" x="738188" y="3967163"/>
          <p14:tracePt t="326580" x="750888" y="3967163"/>
          <p14:tracePt t="326593" x="763588" y="3967163"/>
          <p14:tracePt t="326603" x="776288" y="3967163"/>
          <p14:tracePt t="326617" x="787400" y="3967163"/>
          <p14:tracePt t="326629" x="787400" y="3979863"/>
          <p14:tracePt t="326631" x="800100" y="3979863"/>
          <p14:tracePt t="326645" x="812800" y="3979863"/>
          <p14:tracePt t="326650" x="825500" y="3979863"/>
          <p14:tracePt t="326669" x="838200" y="3979863"/>
          <p14:tracePt t="326681" x="838200" y="3992563"/>
          <p14:tracePt t="326690" x="850900" y="3992563"/>
          <p14:tracePt t="326710" x="863600" y="3992563"/>
          <p14:tracePt t="326715" x="876300" y="3992563"/>
          <p14:tracePt t="326728" x="887413" y="3992563"/>
          <p14:tracePt t="326753" x="900113" y="3992563"/>
          <p14:tracePt t="326773" x="912813" y="3992563"/>
          <p14:tracePt t="326793" x="925513" y="3992563"/>
          <p14:tracePt t="326826" x="938213" y="3992563"/>
          <p14:tracePt t="326852" x="950913" y="3992563"/>
          <p14:tracePt t="326876" x="963613" y="3992563"/>
          <p14:tracePt t="326893" x="976313" y="3992563"/>
          <p14:tracePt t="326910" x="987425" y="3992563"/>
          <p14:tracePt t="326935" x="1000125" y="3992563"/>
          <p14:tracePt t="326974" x="1012825" y="3992563"/>
          <p14:tracePt t="327008" x="1025525" y="3992563"/>
          <p14:tracePt t="327109" x="1038225" y="3992563"/>
          <p14:tracePt t="327213" x="1050925" y="3992563"/>
          <p14:tracePt t="327245" x="1063625" y="3992563"/>
          <p14:tracePt t="327453" x="1050925" y="3992563"/>
          <p14:tracePt t="327499" x="1038225" y="3992563"/>
          <p14:tracePt t="327518" x="1025525" y="3992563"/>
          <p14:tracePt t="327524" x="1012825" y="3992563"/>
          <p14:tracePt t="327564" x="1000125" y="3992563"/>
          <p14:tracePt t="327602" x="987425" y="3992563"/>
          <p14:tracePt t="327614" x="976313" y="3992563"/>
          <p14:tracePt t="327629" x="950913" y="4005263"/>
          <p14:tracePt t="327642" x="938213" y="4005263"/>
          <p14:tracePt t="327647" x="925513" y="4005263"/>
          <p14:tracePt t="327660" x="925513" y="4017963"/>
          <p14:tracePt t="327667" x="912813" y="4017963"/>
          <p14:tracePt t="327675" x="900113" y="4017963"/>
          <p14:tracePt t="327679" x="887413" y="4029075"/>
          <p14:tracePt t="327696" x="876300" y="4029075"/>
          <p14:tracePt t="327707" x="863600" y="4029075"/>
          <p14:tracePt t="327712" x="863600" y="4041775"/>
          <p14:tracePt t="327718" x="850900" y="4041775"/>
          <p14:tracePt t="327732" x="838200" y="4041775"/>
          <p14:tracePt t="327754" x="825500" y="4041775"/>
          <p14:tracePt t="327791" x="812800" y="4041775"/>
          <p14:tracePt t="327803" x="812800" y="4029075"/>
          <p14:tracePt t="327830" x="812800" y="4017963"/>
          <p14:tracePt t="327842" x="800100" y="4005263"/>
          <p14:tracePt t="327868" x="800100" y="3992563"/>
          <p14:tracePt t="327881" x="800100" y="3979863"/>
          <p14:tracePt t="327900" x="800100" y="3967163"/>
          <p14:tracePt t="327918" x="787400" y="3967163"/>
          <p14:tracePt t="327931" x="787400" y="3954463"/>
          <p14:tracePt t="327957" x="787400" y="3941763"/>
          <p14:tracePt t="327978" x="787400" y="3929063"/>
          <p14:tracePt t="328106" x="800100" y="3929063"/>
          <p14:tracePt t="328138" x="812800" y="3929063"/>
          <p14:tracePt t="328146" x="812800" y="3941763"/>
          <p14:tracePt t="328152" x="825500" y="3941763"/>
          <p14:tracePt t="328171" x="838200" y="3941763"/>
          <p14:tracePt t="328180" x="838200" y="3954463"/>
          <p14:tracePt t="328188" x="850900" y="3954463"/>
          <p14:tracePt t="328196" x="863600" y="3954463"/>
          <p14:tracePt t="328207" x="863600" y="3967163"/>
          <p14:tracePt t="328210" x="876300" y="3967163"/>
          <p14:tracePt t="328229" x="887413" y="3967163"/>
          <p14:tracePt t="328235" x="900113" y="3979863"/>
          <p14:tracePt t="328260" x="900113" y="3992563"/>
          <p14:tracePt t="328263" x="912813" y="3992563"/>
          <p14:tracePt t="328287" x="925513" y="3992563"/>
          <p14:tracePt t="328320" x="938213" y="3992563"/>
          <p14:tracePt t="328327" x="950913" y="4005263"/>
          <p14:tracePt t="328346" x="963613" y="4005263"/>
          <p14:tracePt t="328372" x="976313" y="4005263"/>
          <p14:tracePt t="328397" x="987425" y="4005263"/>
          <p14:tracePt t="328410" x="1000125" y="4005263"/>
          <p14:tracePt t="328436" x="1012825" y="4005263"/>
          <p14:tracePt t="328470" x="1025525" y="4005263"/>
          <p14:tracePt t="328494" x="0" y="0"/>
        </p14:tracePtLst>
        <p14:tracePtLst>
          <p14:tracePt t="330703" x="3001963" y="3892550"/>
          <p14:tracePt t="331052" x="3001963" y="3905250"/>
          <p14:tracePt t="331083" x="3001963" y="3916363"/>
          <p14:tracePt t="331096" x="3001963" y="3929063"/>
          <p14:tracePt t="331102" x="3001963" y="3941763"/>
          <p14:tracePt t="331118" x="2989263" y="3941763"/>
          <p14:tracePt t="331131" x="2989263" y="3954463"/>
          <p14:tracePt t="331148" x="2976563" y="3954463"/>
          <p14:tracePt t="331160" x="2976563" y="3967163"/>
          <p14:tracePt t="331168" x="2963863" y="3967163"/>
          <p14:tracePt t="331174" x="2963863" y="3979863"/>
          <p14:tracePt t="331188" x="2952750" y="3992563"/>
          <p14:tracePt t="331201" x="2940050" y="3992563"/>
          <p14:tracePt t="331205" x="2940050" y="4005263"/>
          <p14:tracePt t="331212" x="2927350" y="4005263"/>
          <p14:tracePt t="331219" x="2927350" y="4017963"/>
          <p14:tracePt t="331240" x="2914650" y="4017963"/>
          <p14:tracePt t="331267" x="2914650" y="4029075"/>
          <p14:tracePt t="331273" x="2901950" y="4029075"/>
          <p14:tracePt t="331277" x="2889250" y="4029075"/>
          <p14:tracePt t="331284" x="2889250" y="4041775"/>
          <p14:tracePt t="331309" x="2876550" y="4041775"/>
          <p14:tracePt t="331329" x="2863850" y="4054475"/>
          <p14:tracePt t="331360" x="2852738" y="4054475"/>
          <p14:tracePt t="331394" x="2840038" y="4054475"/>
          <p14:tracePt t="331413" x="2827338" y="4054475"/>
          <p14:tracePt t="331426" x="2814638" y="4054475"/>
          <p14:tracePt t="331454" x="2801938" y="4054475"/>
          <p14:tracePt t="331459" x="2789238" y="4054475"/>
          <p14:tracePt t="331471" x="2776538" y="4054475"/>
          <p14:tracePt t="331491" x="2776538" y="4041775"/>
          <p14:tracePt t="331503" x="2763838" y="4041775"/>
          <p14:tracePt t="331510" x="2763838" y="4029075"/>
          <p14:tracePt t="331523" x="2752725" y="4029075"/>
          <p14:tracePt t="331537" x="2740025" y="4029075"/>
          <p14:tracePt t="331551" x="2740025" y="4017963"/>
          <p14:tracePt t="331568" x="2727325" y="4017963"/>
          <p14:tracePt t="331602" x="2714625" y="4017963"/>
          <p14:tracePt t="331607" x="2714625" y="4005263"/>
          <p14:tracePt t="331667" x="2701925" y="4005263"/>
          <p14:tracePt t="331698" x="2689225" y="4005263"/>
          <p14:tracePt t="331802" x="2689225" y="3992563"/>
          <p14:tracePt t="331866" x="2701925" y="3992563"/>
          <p14:tracePt t="331912" x="2714625" y="3992563"/>
          <p14:tracePt t="331970" x="2727325" y="3992563"/>
          <p14:tracePt t="331990" x="2740025" y="3992563"/>
          <p14:tracePt t="332003" x="2752725" y="3992563"/>
          <p14:tracePt t="332029" x="2763838" y="3992563"/>
          <p14:tracePt t="332060" x="2776538" y="3992563"/>
          <p14:tracePt t="332081" x="2789238" y="3992563"/>
          <p14:tracePt t="332093" x="2801938" y="4005263"/>
          <p14:tracePt t="332116" x="2814638" y="4005263"/>
          <p14:tracePt t="332133" x="2827338" y="4005263"/>
          <p14:tracePt t="332154" x="2827338" y="4017963"/>
          <p14:tracePt t="332158" x="2840038" y="4017963"/>
          <p14:tracePt t="332178" x="2852738" y="4017963"/>
          <p14:tracePt t="332211" x="2863850" y="4017963"/>
          <p14:tracePt t="332230" x="2876550" y="4017963"/>
          <p14:tracePt t="332242" x="2889250" y="4017963"/>
          <p14:tracePt t="332251" x="2901950" y="4017963"/>
          <p14:tracePt t="332269" x="2914650" y="4017963"/>
          <p14:tracePt t="332275" x="2914650" y="4005263"/>
          <p14:tracePt t="332283" x="2927350" y="4005263"/>
          <p14:tracePt t="332302" x="2952750" y="3979863"/>
          <p14:tracePt t="332307" x="2963863" y="3979863"/>
          <p14:tracePt t="332316" x="2963863" y="3967163"/>
          <p14:tracePt t="332334" x="2976563" y="3967163"/>
          <p14:tracePt t="332437" x="2989263" y="3954463"/>
          <p14:tracePt t="332445" x="3001963" y="3954463"/>
          <p14:tracePt t="332450" x="3001963" y="3929063"/>
          <p14:tracePt t="332467" x="3027363" y="3905250"/>
          <p14:tracePt t="332476" x="3027363" y="3892550"/>
          <p14:tracePt t="332483" x="3040063" y="3892550"/>
          <p14:tracePt t="332522" x="3040063" y="3879850"/>
          <p14:tracePt t="332703" x="3040063" y="3892550"/>
          <p14:tracePt t="332741" x="3040063" y="3905250"/>
          <p14:tracePt t="332786" x="3040063" y="3916363"/>
          <p14:tracePt t="332800" x="3040063" y="3929063"/>
          <p14:tracePt t="332809" x="3027363" y="3941763"/>
          <p14:tracePt t="332816" x="3027363" y="3954463"/>
          <p14:tracePt t="332820" x="3014663" y="3954463"/>
          <p14:tracePt t="332835" x="3014663" y="3967163"/>
          <p14:tracePt t="332840" x="3001963" y="3967163"/>
          <p14:tracePt t="332897" x="2989263" y="3967163"/>
          <p14:tracePt t="332907" x="2989263" y="3979863"/>
          <p14:tracePt t="332917" x="2976563" y="3979863"/>
          <p14:tracePt t="332923" x="2963863" y="3979863"/>
          <p14:tracePt t="332937" x="2952750" y="3979863"/>
          <p14:tracePt t="332949" x="2940050" y="3979863"/>
          <p14:tracePt t="332955" x="2940050" y="3992563"/>
          <p14:tracePt t="332966" x="2927350" y="3992563"/>
          <p14:tracePt t="332970" x="2914650" y="3992563"/>
          <p14:tracePt t="332981" x="2901950" y="3992563"/>
          <p14:tracePt t="333006" x="2889250" y="3992563"/>
          <p14:tracePt t="333020" x="2876550" y="3992563"/>
          <p14:tracePt t="333034" x="2863850" y="3992563"/>
          <p14:tracePt t="333037" x="2852738" y="3992563"/>
          <p14:tracePt t="333052" x="2827338" y="3992563"/>
          <p14:tracePt t="333061" x="2814638" y="3992563"/>
          <p14:tracePt t="333082" x="2801938" y="3992563"/>
          <p14:tracePt t="333118" x="2789238" y="3992563"/>
          <p14:tracePt t="333131" x="2776538" y="3992563"/>
          <p14:tracePt t="333173" x="2776538" y="3979863"/>
          <p14:tracePt t="333196" x="2763838" y="3979863"/>
          <p14:tracePt t="333429" x="2776538" y="3979863"/>
          <p14:tracePt t="333449" x="2789238" y="3979863"/>
          <p14:tracePt t="333472" x="2801938" y="3979863"/>
          <p14:tracePt t="333494" x="2814638" y="3979863"/>
          <p14:tracePt t="333513" x="2814638" y="3992563"/>
          <p14:tracePt t="333526" x="2827338" y="3992563"/>
          <p14:tracePt t="333538" x="2840038" y="3992563"/>
          <p14:tracePt t="333572" x="2852738" y="3992563"/>
          <p14:tracePt t="333584" x="2863850" y="3992563"/>
          <p14:tracePt t="333643" x="2876550" y="3992563"/>
          <p14:tracePt t="333652" x="2889250" y="3992563"/>
          <p14:tracePt t="333676" x="2901950" y="3992563"/>
          <p14:tracePt t="333708" x="2901950" y="3979863"/>
          <p14:tracePt t="334175" x="2914650" y="3979863"/>
          <p14:tracePt t="340916" x="2914650" y="3992563"/>
          <p14:tracePt t="340966" x="2914650" y="4005263"/>
          <p14:tracePt t="340986" x="2901950" y="4005263"/>
          <p14:tracePt t="340998" x="2889250" y="4005263"/>
          <p14:tracePt t="341005" x="2876550" y="4005263"/>
          <p14:tracePt t="341012" x="2863850" y="4005263"/>
          <p14:tracePt t="341020" x="2863850" y="4017963"/>
          <p14:tracePt t="341024" x="2852738" y="4017963"/>
          <p14:tracePt t="341031" x="2840038" y="4017963"/>
          <p14:tracePt t="341038" x="2827338" y="4017963"/>
          <p14:tracePt t="341051" x="2814638" y="4017963"/>
          <p14:tracePt t="341069" x="2801938" y="4017963"/>
          <p14:tracePt t="341075" x="2789238" y="4017963"/>
          <p14:tracePt t="341101" x="2776538" y="4017963"/>
          <p14:tracePt t="341133" x="2763838" y="4005263"/>
          <p14:tracePt t="341173" x="2763838" y="3992563"/>
          <p14:tracePt t="341180" x="2752725" y="3992563"/>
          <p14:tracePt t="341406" x="2763838" y="3992563"/>
          <p14:tracePt t="341423" x="2776538" y="3992563"/>
          <p14:tracePt t="341449" x="2789238" y="3992563"/>
          <p14:tracePt t="341454" x="2801938" y="3992563"/>
          <p14:tracePt t="341473" x="2814638" y="3992563"/>
          <p14:tracePt t="341486" x="2827338" y="3992563"/>
          <p14:tracePt t="341519" x="2840038" y="3992563"/>
          <p14:tracePt t="341538" x="2852738" y="3992563"/>
          <p14:tracePt t="341552" x="2863850" y="3992563"/>
          <p14:tracePt t="341576" x="2876550" y="3992563"/>
          <p14:tracePt t="341600" x="2889250" y="3992563"/>
          <p14:tracePt t="341619" x="2901950" y="3992563"/>
          <p14:tracePt t="341807" x="2914650" y="3992563"/>
          <p14:tracePt t="341827" x="2927350" y="3979863"/>
          <p14:tracePt t="341854" x="2940050" y="3979863"/>
          <p14:tracePt t="341886" x="2952750" y="3979863"/>
          <p14:tracePt t="342477" x="2940050" y="3979863"/>
          <p14:tracePt t="342490" x="2927350" y="3992563"/>
          <p14:tracePt t="342505" x="2901950" y="3992563"/>
          <p14:tracePt t="342516" x="2889250" y="3992563"/>
          <p14:tracePt t="342523" x="2889250" y="4005263"/>
          <p14:tracePt t="342536" x="2876550" y="4005263"/>
          <p14:tracePt t="342548" x="2863850" y="4005263"/>
          <p14:tracePt t="342562" x="2852738" y="4005263"/>
          <p14:tracePt t="342587" x="2840038" y="4005263"/>
          <p14:tracePt t="342629" x="2827338" y="4005263"/>
          <p14:tracePt t="342657" x="2814638" y="4005263"/>
          <p14:tracePt t="342683" x="2801938" y="4005263"/>
          <p14:tracePt t="342709" x="2789238" y="4005263"/>
          <p14:tracePt t="342774" x="2776538" y="4005263"/>
          <p14:tracePt t="342931" x="0" y="0"/>
        </p14:tracePtLst>
        <p14:tracePtLst>
          <p14:tracePt t="343996" x="2089150" y="3854450"/>
          <p14:tracePt t="344004" x="2089150" y="3867150"/>
          <p14:tracePt t="344034" x="2076450" y="3879850"/>
          <p14:tracePt t="344056" x="2063750" y="3879850"/>
          <p14:tracePt t="344127" x="2063750" y="3892550"/>
          <p14:tracePt t="344132" x="2051050" y="3892550"/>
          <p14:tracePt t="344146" x="2025650" y="3905250"/>
          <p14:tracePt t="344153" x="2014538" y="3916363"/>
          <p14:tracePt t="344159" x="2001838" y="3929063"/>
          <p14:tracePt t="344174" x="1989138" y="3941763"/>
          <p14:tracePt t="344205" x="1976438" y="3954463"/>
          <p14:tracePt t="344211" x="1951038" y="3967163"/>
          <p14:tracePt t="344218" x="1951038" y="3979863"/>
          <p14:tracePt t="344223" x="1938338" y="3979863"/>
          <p14:tracePt t="344232" x="1925638" y="3979863"/>
          <p14:tracePt t="344250" x="1925638" y="3992563"/>
          <p14:tracePt t="344266" x="1914525" y="3992563"/>
          <p14:tracePt t="344283" x="1901825" y="3992563"/>
          <p14:tracePt t="344298" x="1889125" y="3992563"/>
          <p14:tracePt t="344303" x="1876425" y="4005263"/>
          <p14:tracePt t="344314" x="1863725" y="4005263"/>
          <p14:tracePt t="344335" x="1851025" y="4005263"/>
          <p14:tracePt t="344347" x="1838325" y="4005263"/>
          <p14:tracePt t="344359" x="1825625" y="4005263"/>
          <p14:tracePt t="344381" x="1814513" y="4005263"/>
          <p14:tracePt t="344400" x="1801813" y="4005263"/>
          <p14:tracePt t="344412" x="1789113" y="4005263"/>
          <p14:tracePt t="344428" x="1776413" y="4005263"/>
          <p14:tracePt t="344441" x="1763713" y="4005263"/>
          <p14:tracePt t="344448" x="1763713" y="3992563"/>
          <p14:tracePt t="344461" x="1751013" y="3992563"/>
          <p14:tracePt t="344479" x="1738313" y="3992563"/>
          <p14:tracePt t="344492" x="1725613" y="3979863"/>
          <p14:tracePt t="344510" x="1714500" y="3979863"/>
          <p14:tracePt t="344517" x="1714500" y="3967163"/>
          <p14:tracePt t="344531" x="1701800" y="3967163"/>
          <p14:tracePt t="344547" x="1701800" y="3954463"/>
          <p14:tracePt t="344550" x="1689100" y="3954463"/>
          <p14:tracePt t="344563" x="1676400" y="3954463"/>
          <p14:tracePt t="344596" x="1676400" y="3941763"/>
          <p14:tracePt t="344621" x="1663700" y="3941763"/>
          <p14:tracePt t="344731" x="1676400" y="3941763"/>
          <p14:tracePt t="344744" x="1689100" y="3941763"/>
          <p14:tracePt t="344750" x="1701800" y="3941763"/>
          <p14:tracePt t="344763" x="1714500" y="3941763"/>
          <p14:tracePt t="344770" x="1725613" y="3941763"/>
          <p14:tracePt t="344785" x="1725613" y="3954463"/>
          <p14:tracePt t="344790" x="1738313" y="3954463"/>
          <p14:tracePt t="344801" x="1751013" y="3954463"/>
          <p14:tracePt t="344808" x="1763713" y="3954463"/>
          <p14:tracePt t="344814" x="1763713" y="3967163"/>
          <p14:tracePt t="344820" x="1776413" y="3967163"/>
          <p14:tracePt t="344828" x="1776413" y="3979863"/>
          <p14:tracePt t="344833" x="1789113" y="3979863"/>
          <p14:tracePt t="344848" x="1801813" y="3979863"/>
          <p14:tracePt t="344857" x="1814513" y="3979863"/>
          <p14:tracePt t="344867" x="1814513" y="3992563"/>
          <p14:tracePt t="344872" x="1825625" y="3992563"/>
          <p14:tracePt t="344883" x="1838325" y="3992563"/>
          <p14:tracePt t="344896" x="1851025" y="4005263"/>
          <p14:tracePt t="344914" x="1863725" y="4005263"/>
          <p14:tracePt t="344928" x="1876425" y="4005263"/>
          <p14:tracePt t="344941" x="1889125" y="4005263"/>
          <p14:tracePt t="344959" x="1901825" y="4005263"/>
          <p14:tracePt t="344972" x="1914525" y="4005263"/>
          <p14:tracePt t="344981" x="1925638" y="4005263"/>
          <p14:tracePt t="345013" x="1938338" y="4005263"/>
          <p14:tracePt t="345050" x="1951038" y="4005263"/>
          <p14:tracePt t="345090" x="1963738" y="4005263"/>
          <p14:tracePt t="345106" x="1976438" y="4005263"/>
          <p14:tracePt t="345126" x="1989138" y="4005263"/>
          <p14:tracePt t="345139" x="1989138" y="3992563"/>
          <p14:tracePt t="345158" x="2001838" y="3992563"/>
          <p14:tracePt t="345312" x="0" y="0"/>
        </p14:tracePtLst>
        <p14:tracePtLst>
          <p14:tracePt t="349213" x="1638300" y="3854450"/>
          <p14:tracePt t="349451" x="1638300" y="3867150"/>
          <p14:tracePt t="349469" x="1651000" y="3879850"/>
          <p14:tracePt t="349475" x="1651000" y="3892550"/>
          <p14:tracePt t="349502" x="1651000" y="3905250"/>
          <p14:tracePt t="349521" x="1651000" y="3916363"/>
          <p14:tracePt t="349547" x="1663700" y="3929063"/>
          <p14:tracePt t="349559" x="1663700" y="3941763"/>
          <p14:tracePt t="349585" x="1663700" y="3954463"/>
          <p14:tracePt t="349611" x="1676400" y="3967163"/>
          <p14:tracePt t="349625" x="1689100" y="3967163"/>
          <p14:tracePt t="349637" x="1689100" y="3979863"/>
          <p14:tracePt t="349643" x="1701800" y="3992563"/>
          <p14:tracePt t="349658" x="1714500" y="3992563"/>
          <p14:tracePt t="349676" x="1714500" y="4005263"/>
          <p14:tracePt t="349682" x="1725613" y="4005263"/>
          <p14:tracePt t="349695" x="1738313" y="4005263"/>
          <p14:tracePt t="349721" x="1751013" y="4005263"/>
          <p14:tracePt t="349733" x="1751013" y="4017963"/>
          <p14:tracePt t="349747" x="1763713" y="4017963"/>
          <p14:tracePt t="349788" x="1776413" y="4017963"/>
          <p14:tracePt t="349805" x="1789113" y="4017963"/>
          <p14:tracePt t="349819" x="1801813" y="4017963"/>
          <p14:tracePt t="349832" x="1814513" y="4017963"/>
          <p14:tracePt t="349851" x="1825625" y="4017963"/>
          <p14:tracePt t="349883" x="1838325" y="4017963"/>
          <p14:tracePt t="349888" x="1851025" y="4017963"/>
          <p14:tracePt t="349900" x="1863725" y="4005263"/>
          <p14:tracePt t="349914" x="1876425" y="4005263"/>
          <p14:tracePt t="349926" x="1876425" y="3992563"/>
          <p14:tracePt t="349934" x="1889125" y="3992563"/>
          <p14:tracePt t="349948" x="1901825" y="3992563"/>
          <p14:tracePt t="349959" x="1901825" y="3979863"/>
          <p14:tracePt t="349966" x="1914525" y="3979863"/>
          <p14:tracePt t="349977" x="1938338" y="3979863"/>
          <p14:tracePt t="349980" x="1938338" y="3967163"/>
          <p14:tracePt t="349988" x="1951038" y="3967163"/>
          <p14:tracePt t="350034" x="1963738" y="3967163"/>
          <p14:tracePt t="350417" x="1951038" y="3967163"/>
          <p14:tracePt t="350468" x="1938338" y="3967163"/>
          <p14:tracePt t="350475" x="1938338" y="3979863"/>
          <p14:tracePt t="350514" x="1925638" y="3979863"/>
          <p14:tracePt t="350527" x="1914525" y="3979863"/>
          <p14:tracePt t="350546" x="1901825" y="3979863"/>
          <p14:tracePt t="350559" x="1889125" y="3979863"/>
          <p14:tracePt t="350573" x="1876425" y="3979863"/>
          <p14:tracePt t="350579" x="1863725" y="3979863"/>
          <p14:tracePt t="350593" x="1851025" y="3979863"/>
          <p14:tracePt t="350607" x="1838325" y="3979863"/>
          <p14:tracePt t="350618" x="1825625" y="3979863"/>
          <p14:tracePt t="350624" x="1814513" y="3979863"/>
          <p14:tracePt t="350634" x="1801813" y="3979863"/>
          <p14:tracePt t="350644" x="1789113" y="3979863"/>
          <p14:tracePt t="350652" x="1776413" y="3979863"/>
          <p14:tracePt t="350672" x="1763713" y="3979863"/>
          <p14:tracePt t="350737" x="1751013" y="3979863"/>
          <p14:tracePt t="350844" x="1763713" y="3979863"/>
          <p14:tracePt t="350877" x="1776413" y="3979863"/>
          <p14:tracePt t="350891" x="1789113" y="3979863"/>
          <p14:tracePt t="350916" x="1801813" y="3979863"/>
          <p14:tracePt t="350941" x="1814513" y="3979863"/>
          <p14:tracePt t="350948" x="1825625" y="3979863"/>
          <p14:tracePt t="350955" x="1838325" y="3979863"/>
          <p14:tracePt t="350974" x="1851025" y="3992563"/>
          <p14:tracePt t="350994" x="1863725" y="3992563"/>
          <p14:tracePt t="351008" x="1876425" y="3992563"/>
          <p14:tracePt t="351020" x="1889125" y="3992563"/>
          <p14:tracePt t="351040" x="1901825" y="3992563"/>
          <p14:tracePt t="351053" x="1914525" y="3992563"/>
          <p14:tracePt t="351073" x="1938338" y="3992563"/>
          <p14:tracePt t="351090" x="1951038" y="3992563"/>
          <p14:tracePt t="351156" x="1963738" y="3992563"/>
          <p14:tracePt t="351392" x="0" y="0"/>
        </p14:tracePtLst>
        <p14:tracePtLst>
          <p14:tracePt t="353256" x="3927475" y="3967163"/>
          <p14:tracePt t="353499" x="3914775" y="3967163"/>
          <p14:tracePt t="353539" x="3902075" y="3967163"/>
          <p14:tracePt t="353564" x="3890963" y="3967163"/>
          <p14:tracePt t="353586" x="3878263" y="3979863"/>
          <p14:tracePt t="353596" x="3865563" y="3979863"/>
          <p14:tracePt t="353617" x="3852863" y="3979863"/>
          <p14:tracePt t="353635" x="3840163" y="3979863"/>
          <p14:tracePt t="353655" x="3827463" y="3979863"/>
          <p14:tracePt t="353662" x="3814763" y="3979863"/>
          <p14:tracePt t="353700" x="3802063" y="3979863"/>
          <p14:tracePt t="353726" x="3802063" y="3967163"/>
          <p14:tracePt t="353739" x="3790950" y="3967163"/>
          <p14:tracePt t="353753" x="3790950" y="3954463"/>
          <p14:tracePt t="353782" x="3790950" y="3941763"/>
          <p14:tracePt t="353811" x="3790950" y="3929063"/>
          <p14:tracePt t="353844" x="3790950" y="3916363"/>
          <p14:tracePt t="353960" x="3802063" y="3916363"/>
          <p14:tracePt t="353977" x="3814763" y="3916363"/>
          <p14:tracePt t="353984" x="3827463" y="3916363"/>
          <p14:tracePt t="353987" x="3827463" y="3929063"/>
          <p14:tracePt t="353998" x="3840163" y="3929063"/>
          <p14:tracePt t="354018" x="3852863" y="3929063"/>
          <p14:tracePt t="354044" x="3852863" y="3941763"/>
          <p14:tracePt t="354063" x="3865563" y="3941763"/>
          <p14:tracePt t="354083" x="3878263" y="3941763"/>
          <p14:tracePt t="354103" x="3890963" y="3941763"/>
          <p14:tracePt t="354135" x="3902075" y="3954463"/>
          <p14:tracePt t="354168" x="3914775" y="3954463"/>
          <p14:tracePt t="354181" x="3927475" y="3954463"/>
          <p14:tracePt t="354309" x="3940175" y="3954463"/>
          <p14:tracePt t="354862" x="3940175" y="3941763"/>
          <p14:tracePt t="354912" x="3952875" y="3941763"/>
          <p14:tracePt t="354996" x="3952875" y="3929063"/>
          <p14:tracePt t="355134" x="3965575" y="3916363"/>
          <p14:tracePt t="355141" x="3978275" y="3892550"/>
          <p14:tracePt t="355146" x="3978275" y="3867150"/>
          <p14:tracePt t="355152" x="3990975" y="3854450"/>
          <p14:tracePt t="355161" x="4002088" y="3841750"/>
          <p14:tracePt t="355185" x="4002088" y="3829050"/>
          <p14:tracePt t="355687" x="4002088" y="3841750"/>
          <p14:tracePt t="355706" x="4002088" y="3854450"/>
          <p14:tracePt t="355742" x="4002088" y="3867150"/>
          <p14:tracePt t="355780" x="4002088" y="3879850"/>
          <p14:tracePt t="355813" x="4002088" y="3892550"/>
          <p14:tracePt t="355833" x="3990975" y="3892550"/>
          <p14:tracePt t="355845" x="3990975" y="3905250"/>
          <p14:tracePt t="355859" x="3990975" y="3916363"/>
          <p14:tracePt t="355866" x="3978275" y="3916363"/>
          <p14:tracePt t="355872" x="3965575" y="3929063"/>
          <p14:tracePt t="355878" x="3952875" y="3929063"/>
          <p14:tracePt t="355904" x="3940175" y="3941763"/>
          <p14:tracePt t="355918" x="3914775" y="3954463"/>
          <p14:tracePt t="355932" x="3902075" y="3954463"/>
          <p14:tracePt t="355948" x="3890963" y="3954463"/>
          <p14:tracePt t="355957" x="3878263" y="3954463"/>
          <p14:tracePt t="355963" x="3865563" y="3954463"/>
          <p14:tracePt t="355969" x="3852863" y="3954463"/>
          <p14:tracePt t="355982" x="3840163" y="3967163"/>
          <p14:tracePt t="355995" x="3827463" y="3967163"/>
          <p14:tracePt t="356001" x="3814763" y="3967163"/>
          <p14:tracePt t="356126" x="3802063" y="3967163"/>
          <p14:tracePt t="356537" x="0" y="0"/>
        </p14:tracePtLst>
        <p14:tracePtLst>
          <p14:tracePt t="358749" x="687388" y="3892550"/>
          <p14:tracePt t="359173" x="700088" y="3892550"/>
          <p14:tracePt t="359186" x="700088" y="3905250"/>
          <p14:tracePt t="359194" x="712788" y="3905250"/>
          <p14:tracePt t="359211" x="725488" y="3905250"/>
          <p14:tracePt t="359219" x="725488" y="3916363"/>
          <p14:tracePt t="359232" x="738188" y="3916363"/>
          <p14:tracePt t="359245" x="750888" y="3916363"/>
          <p14:tracePt t="359265" x="763588" y="3916363"/>
          <p14:tracePt t="359274" x="763588" y="3929063"/>
          <p14:tracePt t="359279" x="776288" y="3929063"/>
          <p14:tracePt t="359282" x="787400" y="3929063"/>
          <p14:tracePt t="359291" x="800100" y="3929063"/>
          <p14:tracePt t="359304" x="812800" y="3929063"/>
          <p14:tracePt t="359310" x="825500" y="3929063"/>
          <p14:tracePt t="359324" x="838200" y="3929063"/>
          <p14:tracePt t="359335" x="850900" y="3929063"/>
          <p14:tracePt t="359348" x="863600" y="3929063"/>
          <p14:tracePt t="359374" x="876300" y="3929063"/>
          <p14:tracePt t="359393" x="887413" y="3929063"/>
          <p14:tracePt t="359400" x="900113" y="3929063"/>
          <p14:tracePt t="359426" x="912813" y="3929063"/>
          <p14:tracePt t="359432" x="912813" y="3941763"/>
          <p14:tracePt t="359452" x="925513" y="3941763"/>
          <p14:tracePt t="359475" x="938213" y="3941763"/>
          <p14:tracePt t="359484" x="950913" y="3941763"/>
          <p14:tracePt t="359498" x="963613" y="3941763"/>
          <p14:tracePt t="359510" x="976313" y="3941763"/>
          <p14:tracePt t="359533" x="987425" y="3941763"/>
          <p14:tracePt t="359545" x="1000125" y="3941763"/>
          <p14:tracePt t="359549" x="1012825" y="3941763"/>
          <p14:tracePt t="359577" x="1025525" y="3941763"/>
          <p14:tracePt t="359609" x="1038225" y="3941763"/>
          <p14:tracePt t="359620" x="1050925" y="3941763"/>
          <p14:tracePt t="359664" x="1063625" y="3941763"/>
          <p14:tracePt t="359775" x="1076325" y="3941763"/>
          <p14:tracePt t="359978" x="0" y="0"/>
        </p14:tracePtLst>
        <p14:tracePtLst>
          <p14:tracePt t="361416" x="1538288" y="3854450"/>
          <p14:tracePt t="361531" x="1550988" y="3854450"/>
          <p14:tracePt t="361546" x="1563688" y="3867150"/>
          <p14:tracePt t="361557" x="1576388" y="3879850"/>
          <p14:tracePt t="361577" x="1589088" y="3879850"/>
          <p14:tracePt t="361589" x="1601788" y="3892550"/>
          <p14:tracePt t="361595" x="1612900" y="3892550"/>
          <p14:tracePt t="361609" x="1625600" y="3892550"/>
          <p14:tracePt t="361613" x="1625600" y="3905250"/>
          <p14:tracePt t="361619" x="1638300" y="3905250"/>
          <p14:tracePt t="361625" x="1651000" y="3905250"/>
          <p14:tracePt t="361634" x="1663700" y="3905250"/>
          <p14:tracePt t="361645" x="1676400" y="3916363"/>
          <p14:tracePt t="361657" x="1676400" y="3929063"/>
          <p14:tracePt t="361663" x="1689100" y="3929063"/>
          <p14:tracePt t="361670" x="1701800" y="3929063"/>
          <p14:tracePt t="361686" x="1714500" y="3929063"/>
          <p14:tracePt t="361695" x="1725613" y="3929063"/>
          <p14:tracePt t="361708" x="1751013" y="3929063"/>
          <p14:tracePt t="361721" x="1763713" y="3929063"/>
          <p14:tracePt t="361728" x="1776413" y="3929063"/>
          <p14:tracePt t="361737" x="1789113" y="3929063"/>
          <p14:tracePt t="361740" x="1801813" y="3929063"/>
          <p14:tracePt t="361755" x="1814513" y="3929063"/>
          <p14:tracePt t="361770" x="1825625" y="3929063"/>
          <p14:tracePt t="361780" x="1838325" y="3929063"/>
          <p14:tracePt t="361793" x="1851025" y="3929063"/>
          <p14:tracePt t="361810" x="1863725" y="3929063"/>
          <p14:tracePt t="361823" x="1876425" y="3929063"/>
          <p14:tracePt t="361843" x="1889125" y="3929063"/>
          <p14:tracePt t="361855" x="1901825" y="3929063"/>
          <p14:tracePt t="361881" x="1914525" y="3929063"/>
          <p14:tracePt t="361912" x="1925638" y="3929063"/>
          <p14:tracePt t="361931" x="1925638" y="3916363"/>
          <p14:tracePt t="362005" x="1938338" y="3905250"/>
          <p14:tracePt t="362018" x="1951038" y="3905250"/>
          <p14:tracePt t="362030" x="1951038" y="3892550"/>
          <p14:tracePt t="362085" x="1963738" y="3892550"/>
          <p14:tracePt t="362100" x="0" y="0"/>
        </p14:tracePtLst>
        <p14:tracePtLst>
          <p14:tracePt t="363077" x="2663825" y="3867150"/>
          <p14:tracePt t="363338" x="2676525" y="3867150"/>
          <p14:tracePt t="363345" x="2689225" y="3867150"/>
          <p14:tracePt t="363348" x="2701925" y="3867150"/>
          <p14:tracePt t="363362" x="2714625" y="3879850"/>
          <p14:tracePt t="363370" x="2727325" y="3879850"/>
          <p14:tracePt t="363376" x="2727325" y="3892550"/>
          <p14:tracePt t="363386" x="2740025" y="3892550"/>
          <p14:tracePt t="363390" x="2752725" y="3892550"/>
          <p14:tracePt t="363395" x="2763838" y="3905250"/>
          <p14:tracePt t="363403" x="2789238" y="3905250"/>
          <p14:tracePt t="363429" x="2801938" y="3905250"/>
          <p14:tracePt t="363439" x="2840038" y="3916363"/>
          <p14:tracePt t="363443" x="2852738" y="3916363"/>
          <p14:tracePt t="363452" x="2863850" y="3916363"/>
          <p14:tracePt t="363456" x="2876550" y="3916363"/>
          <p14:tracePt t="363469" x="2901950" y="3916363"/>
          <p14:tracePt t="363471" x="2914650" y="3916363"/>
          <p14:tracePt t="363486" x="2927350" y="3916363"/>
          <p14:tracePt t="363491" x="2976563" y="3916363"/>
          <p14:tracePt t="363499" x="3001963" y="3916363"/>
          <p14:tracePt t="363502" x="3027363" y="3916363"/>
          <p14:tracePt t="363509" x="3040063" y="3916363"/>
          <p14:tracePt t="363518" x="3052763" y="3916363"/>
          <p14:tracePt t="363529" x="3065463" y="3916363"/>
          <p14:tracePt t="363539" x="3089275" y="3916363"/>
          <p14:tracePt t="363552" x="3101975" y="3916363"/>
          <p14:tracePt t="363555" x="3114675" y="3916363"/>
          <p14:tracePt t="363559" x="3127375" y="3905250"/>
          <p14:tracePt t="363571" x="3140075" y="3905250"/>
          <p14:tracePt t="363579" x="3152775" y="3905250"/>
          <p14:tracePt t="363590" x="3165475" y="3905250"/>
          <p14:tracePt t="363602" x="3176588" y="3905250"/>
          <p14:tracePt t="363610" x="3189288" y="3905250"/>
          <p14:tracePt t="363622" x="3201988" y="3905250"/>
          <p14:tracePt t="363626" x="3214688" y="3905250"/>
          <p14:tracePt t="363641" x="3227388" y="3905250"/>
          <p14:tracePt t="363652" x="3252788" y="3892550"/>
          <p14:tracePt t="363667" x="3276600" y="3879850"/>
          <p14:tracePt t="363677" x="3289300" y="3879850"/>
          <p14:tracePt t="363696" x="3302000" y="3879850"/>
          <p14:tracePt t="363710" x="3314700" y="3867150"/>
          <p14:tracePt t="363716" x="3327400" y="3867150"/>
          <p14:tracePt t="363741" x="3340100" y="3867150"/>
          <p14:tracePt t="363796" x="3340100" y="3854450"/>
          <p14:tracePt t="363812" x="3340100" y="3841750"/>
          <p14:tracePt t="364150" x="3340100" y="3854450"/>
          <p14:tracePt t="364164" x="3340100" y="3867150"/>
          <p14:tracePt t="364175" x="3352800" y="3879850"/>
          <p14:tracePt t="364187" x="3352800" y="3892550"/>
          <p14:tracePt t="364194" x="3365500" y="3892550"/>
          <p14:tracePt t="364203" x="3365500" y="3905250"/>
          <p14:tracePt t="364219" x="3365500" y="3916363"/>
          <p14:tracePt t="364224" x="3376613" y="3916363"/>
          <p14:tracePt t="364234" x="3389313" y="3916363"/>
          <p14:tracePt t="364248" x="3402013" y="3916363"/>
          <p14:tracePt t="364257" x="3414713" y="3916363"/>
          <p14:tracePt t="364271" x="3427413" y="3916363"/>
          <p14:tracePt t="364277" x="3440113" y="3916363"/>
          <p14:tracePt t="364286" x="3452813" y="3916363"/>
          <p14:tracePt t="364298" x="3465513" y="3916363"/>
          <p14:tracePt t="364305" x="3478213" y="3905250"/>
          <p14:tracePt t="364309" x="3489325" y="3905250"/>
          <p14:tracePt t="364321" x="3502025" y="3892550"/>
          <p14:tracePt t="364330" x="3514725" y="3892550"/>
          <p14:tracePt t="364340" x="3527425" y="3879850"/>
          <p14:tracePt t="364353" x="3540125" y="3879850"/>
          <p14:tracePt t="364371" x="3552825" y="3867150"/>
          <p14:tracePt t="364374" x="3565525" y="3867150"/>
          <p14:tracePt t="364380" x="3565525" y="3854450"/>
          <p14:tracePt t="364386" x="3578225" y="3854450"/>
          <p14:tracePt t="364400" x="3589338" y="3854450"/>
          <p14:tracePt t="364419" x="3602038" y="3841750"/>
          <p14:tracePt t="364437" x="3614738" y="3829050"/>
          <p14:tracePt t="364443" x="3627438" y="3829050"/>
          <p14:tracePt t="364499" x="3640138" y="3829050"/>
          <p14:tracePt t="364541" x="3652838" y="3829050"/>
          <p14:tracePt t="364606" x="3665538" y="3841750"/>
          <p14:tracePt t="364676" x="3665538" y="3854450"/>
          <p14:tracePt t="364714" x="3665538" y="3867150"/>
          <p14:tracePt t="364780" x="3665538" y="3879850"/>
          <p14:tracePt t="364800" x="3665538" y="3892550"/>
          <p14:tracePt t="364812" x="3665538" y="3905250"/>
          <p14:tracePt t="364819" x="3665538" y="3916363"/>
          <p14:tracePt t="364825" x="3652838" y="3916363"/>
          <p14:tracePt t="364832" x="3627438" y="3929063"/>
          <p14:tracePt t="364837" x="3614738" y="3941763"/>
          <p14:tracePt t="364844" x="3602038" y="3941763"/>
          <p14:tracePt t="364851" x="3589338" y="3941763"/>
          <p14:tracePt t="364857" x="3578225" y="3954463"/>
          <p14:tracePt t="364864" x="3565525" y="3954463"/>
          <p14:tracePt t="364869" x="3552825" y="3954463"/>
          <p14:tracePt t="364877" x="3540125" y="3954463"/>
          <p14:tracePt t="364883" x="3527425" y="3967163"/>
          <p14:tracePt t="364889" x="3514725" y="3967163"/>
          <p14:tracePt t="364899" x="3489325" y="3979863"/>
          <p14:tracePt t="364909" x="3465513" y="3979863"/>
          <p14:tracePt t="364916" x="3452813" y="3992563"/>
          <p14:tracePt t="364923" x="3414713" y="4005263"/>
          <p14:tracePt t="364930" x="3402013" y="4005263"/>
          <p14:tracePt t="364941" x="3365500" y="4017963"/>
          <p14:tracePt t="364950" x="3340100" y="4017963"/>
          <p14:tracePt t="364954" x="3327400" y="4029075"/>
          <p14:tracePt t="364963" x="3314700" y="4029075"/>
          <p14:tracePt t="364968" x="3289300" y="4041775"/>
          <p14:tracePt t="364973" x="3252788" y="4041775"/>
          <p14:tracePt t="364983" x="3227388" y="4041775"/>
          <p14:tracePt t="364987" x="3189288" y="4054475"/>
          <p14:tracePt t="364993" x="3152775" y="4054475"/>
          <p14:tracePt t="365002" x="3127375" y="4067175"/>
          <p14:tracePt t="365007" x="3101975" y="4067175"/>
          <p14:tracePt t="365018" x="3076575" y="4067175"/>
          <p14:tracePt t="365021" x="3065463" y="4067175"/>
          <p14:tracePt t="365035" x="3040063" y="4067175"/>
          <p14:tracePt t="365046" x="3027363" y="4067175"/>
          <p14:tracePt t="365051" x="3014663" y="4067175"/>
          <p14:tracePt t="365058" x="3001963" y="4067175"/>
          <p14:tracePt t="365066" x="2976563" y="4067175"/>
          <p14:tracePt t="365081" x="2963863" y="4067175"/>
          <p14:tracePt t="365100" x="2952750" y="4067175"/>
          <p14:tracePt t="365110" x="2927350" y="4067175"/>
          <p14:tracePt t="365124" x="2914650" y="4067175"/>
          <p14:tracePt t="365133" x="2901950" y="4067175"/>
          <p14:tracePt t="365155" x="2889250" y="4067175"/>
          <p14:tracePt t="365175" x="2876550" y="4067175"/>
          <p14:tracePt t="365482" x="2863850" y="4054475"/>
          <p14:tracePt t="365490" x="2863850" y="4041775"/>
          <p14:tracePt t="365502" x="2852738" y="4041775"/>
          <p14:tracePt t="365508" x="2840038" y="4029075"/>
          <p14:tracePt t="365529" x="2827338" y="4029075"/>
          <p14:tracePt t="365539" x="2827338" y="4017963"/>
          <p14:tracePt t="365549" x="2814638" y="4017963"/>
          <p14:tracePt t="365568" x="2801938" y="4005263"/>
          <p14:tracePt t="365581" x="2801938" y="3992563"/>
          <p14:tracePt t="365586" x="2789238" y="3992563"/>
          <p14:tracePt t="365637" x="2776538" y="3992563"/>
          <p14:tracePt t="365644" x="2776538" y="3979863"/>
          <p14:tracePt t="365741" x="2789238" y="3979863"/>
          <p14:tracePt t="365746" x="2801938" y="3979863"/>
          <p14:tracePt t="365755" x="2814638" y="3979863"/>
          <p14:tracePt t="365768" x="2852738" y="3992563"/>
          <p14:tracePt t="365772" x="2863850" y="4005263"/>
          <p14:tracePt t="365779" x="2889250" y="4017963"/>
          <p14:tracePt t="365786" x="2914650" y="4029075"/>
          <p14:tracePt t="365794" x="2927350" y="4041775"/>
          <p14:tracePt t="365799" x="2940050" y="4054475"/>
          <p14:tracePt t="365804" x="2976563" y="4054475"/>
          <p14:tracePt t="365816" x="2989263" y="4067175"/>
          <p14:tracePt t="365820" x="3014663" y="4079875"/>
          <p14:tracePt t="365825" x="3040063" y="4079875"/>
          <p14:tracePt t="365832" x="3040063" y="4092575"/>
          <p14:tracePt t="365837" x="3052763" y="4092575"/>
          <p14:tracePt t="365850" x="3076575" y="4105275"/>
          <p14:tracePt t="365854" x="3089275" y="4105275"/>
          <p14:tracePt t="365857" x="3101975" y="4105275"/>
          <p14:tracePt t="365865" x="3127375" y="4117975"/>
          <p14:tracePt t="365869" x="3127375" y="4129088"/>
          <p14:tracePt t="365888" x="3165475" y="4141788"/>
          <p14:tracePt t="365899" x="3176588" y="4141788"/>
          <p14:tracePt t="365907" x="3189288" y="4141788"/>
          <p14:tracePt t="365922" x="3201988" y="4141788"/>
          <p14:tracePt t="365940" x="3214688" y="4154488"/>
          <p14:tracePt t="365955" x="3227388" y="4154488"/>
          <p14:tracePt t="365971" x="3240088" y="4154488"/>
          <p14:tracePt t="365987" x="3252788" y="4154488"/>
          <p14:tracePt t="366036" x="3265488" y="4154488"/>
          <p14:tracePt t="366062" x="3276600" y="4154488"/>
          <p14:tracePt t="366074" x="3289300" y="4154488"/>
          <p14:tracePt t="366079" x="3302000" y="4141788"/>
          <p14:tracePt t="366084" x="3314700" y="4129088"/>
          <p14:tracePt t="366089" x="3327400" y="4129088"/>
          <p14:tracePt t="366129" x="3340100" y="4129088"/>
          <p14:tracePt t="366211" x="3352800" y="4129088"/>
          <p14:tracePt t="366238" x="3365500" y="4129088"/>
          <p14:tracePt t="366251" x="3376613" y="4129088"/>
          <p14:tracePt t="366283" x="3389313" y="4129088"/>
          <p14:tracePt t="366389" x="0" y="0"/>
        </p14:tracePtLst>
      </p14:laserTrace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19B2ED-5E0E-4E83-BEE2-70CFA257D3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139EFC-ADDF-457E-AC39-0869BA187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923" y="867483"/>
            <a:ext cx="8078153" cy="73597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38C693-DEB7-4182-9A4F-B1ED8044B70B}"/>
              </a:ext>
            </a:extLst>
          </p:cNvPr>
          <p:cNvSpPr/>
          <p:nvPr/>
        </p:nvSpPr>
        <p:spPr>
          <a:xfrm>
            <a:off x="532922" y="5080925"/>
            <a:ext cx="72699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latin typeface="Myriad Pro Semibold"/>
              </a:rPr>
              <a:t>I have added … to one addend, so I need to subtract … from the other addend to keep the sum the same.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5B2DFF-5753-47B0-8954-41F1FC5DC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316970" y="256561"/>
            <a:ext cx="2776783" cy="63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0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80"/>
    </mc:Choice>
    <mc:Fallback xmlns="">
      <p:transition spd="slow" advTm="6008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3769EC0-1E92-4513-A2ED-0EFA43C4AF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0C607B-0DB9-4D15-B1BF-9DF19A707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66" y="1046385"/>
            <a:ext cx="6915000" cy="630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5242B2E-A82C-4528-84C7-4D00F516F58E}"/>
              </a:ext>
            </a:extLst>
          </p:cNvPr>
          <p:cNvSpPr/>
          <p:nvPr/>
        </p:nvSpPr>
        <p:spPr>
          <a:xfrm>
            <a:off x="330365" y="5457672"/>
            <a:ext cx="72699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latin typeface="Myriad Pro Semibold"/>
              </a:rPr>
              <a:t>I have added … to one addend, so I need to subtract … from the other addend to keep the sum the same.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9F3053-74CA-4996-B363-A825D2352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65" y="1965427"/>
            <a:ext cx="6034971" cy="17291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4C605F7-61CB-45B7-968E-F0B6852DA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6073373" y="2501782"/>
            <a:ext cx="1740703" cy="266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9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214"/>
    </mc:Choice>
    <mc:Fallback xmlns="">
      <p:transition spd="slow" advTm="7721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39D0E4F-14A7-4789-A3D5-E5776DE591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9144000" cy="63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pic>
        <p:nvPicPr>
          <p:cNvPr id="4" name="Picture 3" descr="A close up of a logo  Description generated with very high confidence">
            <a:extLst>
              <a:ext uri="{FF2B5EF4-FFF2-40B4-BE49-F238E27FC236}">
                <a16:creationId xmlns:a16="http://schemas.microsoft.com/office/drawing/2014/main" id="{EB1A2522-9390-4A2C-B428-34E1DD2AE8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91" y="1184728"/>
            <a:ext cx="3787469" cy="25126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728544C-5536-47DB-9B19-74F3CDEDC867}"/>
              </a:ext>
            </a:extLst>
          </p:cNvPr>
          <p:cNvSpPr/>
          <p:nvPr/>
        </p:nvSpPr>
        <p:spPr>
          <a:xfrm>
            <a:off x="0" y="667539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2</a:t>
            </a:r>
          </a:p>
          <a:p>
            <a:endParaRPr lang="en-GB" sz="2400" dirty="0">
              <a:latin typeface="Myriad Pro Semibold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0AB05F-79F5-4018-BB27-7799029CDA56}"/>
              </a:ext>
            </a:extLst>
          </p:cNvPr>
          <p:cNvSpPr txBox="1"/>
          <p:nvPr/>
        </p:nvSpPr>
        <p:spPr>
          <a:xfrm>
            <a:off x="5120642" y="1184728"/>
            <a:ext cx="402743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 Semibold"/>
              </a:rPr>
              <a:t>How would you write the information here as an equation? As a bar model? </a:t>
            </a:r>
          </a:p>
          <a:p>
            <a:r>
              <a:rPr lang="en-GB" dirty="0">
                <a:latin typeface="Myriad Pro Semibold"/>
              </a:rPr>
              <a:t>Can you say what is going on using the stem sentence: </a:t>
            </a:r>
          </a:p>
          <a:p>
            <a:r>
              <a:rPr lang="en-GB" i="1" dirty="0">
                <a:latin typeface="Myriad Pro Semibold"/>
              </a:rPr>
              <a:t>I have added … to one addend, so I need to subtract … from the other addend to keep the sum the same.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3191D4-3CA1-4F83-A765-717EE357F0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451" y="3856588"/>
            <a:ext cx="5123341" cy="288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2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1032"/>
    </mc:Choice>
    <mc:Fallback xmlns="">
      <p:transition spd="slow" advTm="221032"/>
    </mc:Fallback>
  </mc:AlternateContent>
  <p:extLst>
    <p:ext uri="{3A86A75C-4F4B-4683-9AE1-C65F6400EC91}">
      <p14:laserTraceLst xmlns:p14="http://schemas.microsoft.com/office/powerpoint/2010/main">
        <p14:tracePtLst>
          <p14:tracePt t="4409" x="3176588" y="3154363"/>
          <p14:tracePt t="4717" x="3176588" y="3165475"/>
          <p14:tracePt t="4723" x="3165475" y="3165475"/>
          <p14:tracePt t="4731" x="3165475" y="3178175"/>
          <p14:tracePt t="4736" x="3152775" y="3190875"/>
          <p14:tracePt t="4743" x="3127375" y="3216275"/>
          <p14:tracePt t="4749" x="3101975" y="3228975"/>
          <p14:tracePt t="4756" x="3076575" y="3241675"/>
          <p14:tracePt t="4765" x="3065463" y="3254375"/>
          <p14:tracePt t="4770" x="3040063" y="3267075"/>
          <p14:tracePt t="4775" x="3027363" y="3278188"/>
          <p14:tracePt t="4782" x="3001963" y="3278188"/>
          <p14:tracePt t="4790" x="2976563" y="3290888"/>
          <p14:tracePt t="4795" x="2952750" y="3290888"/>
          <p14:tracePt t="4802" x="2927350" y="3303588"/>
          <p14:tracePt t="4807" x="2901950" y="3316288"/>
          <p14:tracePt t="4813" x="2863850" y="3316288"/>
          <p14:tracePt t="4821" x="2827338" y="3316288"/>
          <p14:tracePt t="4829" x="2801938" y="3328988"/>
          <p14:tracePt t="4834" x="2776538" y="3328988"/>
          <p14:tracePt t="4839" x="2763838" y="3341688"/>
          <p14:tracePt t="4846" x="2740025" y="3341688"/>
          <p14:tracePt t="4857" x="2714625" y="3341688"/>
          <p14:tracePt t="4863" x="2701925" y="3341688"/>
          <p14:tracePt t="4868" x="2689225" y="3354388"/>
          <p14:tracePt t="4872" x="2663825" y="3354388"/>
          <p14:tracePt t="4878" x="2627313" y="3354388"/>
          <p14:tracePt t="4885" x="2589213" y="3354388"/>
          <p14:tracePt t="4892" x="2563813" y="3354388"/>
          <p14:tracePt t="4897" x="2551113" y="3367088"/>
          <p14:tracePt t="4902" x="2540000" y="3367088"/>
          <p14:tracePt t="4910" x="2514600" y="3367088"/>
          <p14:tracePt t="4915" x="2489200" y="3367088"/>
          <p14:tracePt t="4924" x="2476500" y="3367088"/>
          <p14:tracePt t="4930" x="2451100" y="3378200"/>
          <p14:tracePt t="4937" x="2427288" y="3378200"/>
          <p14:tracePt t="4951" x="2376488" y="3378200"/>
          <p14:tracePt t="4954" x="2363788" y="3378200"/>
          <p14:tracePt t="4961" x="2338388" y="3378200"/>
          <p14:tracePt t="4967" x="2314575" y="3378200"/>
          <p14:tracePt t="4980" x="2301875" y="3378200"/>
          <p14:tracePt t="4994" x="2301875" y="3390900"/>
          <p14:tracePt t="5003" x="2289175" y="3403600"/>
          <p14:tracePt t="5303" x="2276475" y="3403600"/>
          <p14:tracePt t="5311" x="2276475" y="3416300"/>
          <p14:tracePt t="5317" x="2251075" y="3429000"/>
          <p14:tracePt t="5322" x="2238375" y="3441700"/>
          <p14:tracePt t="5328" x="2214563" y="3441700"/>
          <p14:tracePt t="5335" x="2201863" y="3441700"/>
          <p14:tracePt t="5341" x="2189163" y="3454400"/>
          <p14:tracePt t="5348" x="2163763" y="3467100"/>
          <p14:tracePt t="5361" x="2138363" y="3467100"/>
          <p14:tracePt t="5369" x="2101850" y="3479800"/>
          <p14:tracePt t="5374" x="2063750" y="3490913"/>
          <p14:tracePt t="5380" x="2025650" y="3503613"/>
          <p14:tracePt t="5387" x="2014538" y="3503613"/>
          <p14:tracePt t="5392" x="1989138" y="3503613"/>
          <p14:tracePt t="5400" x="1963738" y="3503613"/>
          <p14:tracePt t="5406" x="1925638" y="3516313"/>
          <p14:tracePt t="5414" x="1914525" y="3516313"/>
          <p14:tracePt t="5419" x="1876425" y="3516313"/>
          <p14:tracePt t="5426" x="1825625" y="3516313"/>
          <p14:tracePt t="5432" x="1776413" y="3516313"/>
          <p14:tracePt t="5438" x="1738313" y="3516313"/>
          <p14:tracePt t="5444" x="1701800" y="3516313"/>
          <p14:tracePt t="5452" x="1689100" y="3516313"/>
          <p14:tracePt t="5458" x="1663700" y="3516313"/>
          <p14:tracePt t="5466" x="1625600" y="3516313"/>
          <p14:tracePt t="5471" x="1601788" y="3516313"/>
          <p14:tracePt t="5478" x="1576388" y="3516313"/>
          <p14:tracePt t="5483" x="1538288" y="3516313"/>
          <p14:tracePt t="5491" x="1512888" y="3503613"/>
          <p14:tracePt t="5497" x="1489075" y="3503613"/>
          <p14:tracePt t="5504" x="1476375" y="3490913"/>
          <p14:tracePt t="5511" x="1450975" y="3490913"/>
          <p14:tracePt t="5522" x="1425575" y="3479800"/>
          <p14:tracePt t="5529" x="1401763" y="3467100"/>
          <p14:tracePt t="5536" x="1376363" y="3467100"/>
          <p14:tracePt t="5542" x="1363663" y="3441700"/>
          <p14:tracePt t="5548" x="1325563" y="3441700"/>
          <p14:tracePt t="5556" x="1289050" y="3416300"/>
          <p14:tracePt t="5561" x="1263650" y="3390900"/>
          <p14:tracePt t="5568" x="1238250" y="3378200"/>
          <p14:tracePt t="5577" x="1212850" y="3354388"/>
          <p14:tracePt t="5581" x="1200150" y="3341688"/>
          <p14:tracePt t="5589" x="1189038" y="3341688"/>
          <p14:tracePt t="5594" x="1189038" y="3316288"/>
          <p14:tracePt t="5600" x="1163638" y="3316288"/>
          <p14:tracePt t="5607" x="1163638" y="3290888"/>
          <p14:tracePt t="5612" x="1150938" y="3290888"/>
          <p14:tracePt t="5620" x="1138238" y="3267075"/>
          <p14:tracePt t="5626" x="1125538" y="3267075"/>
          <p14:tracePt t="5642" x="1125538" y="3254375"/>
          <p14:tracePt t="5646" x="1112838" y="3241675"/>
          <p14:tracePt t="5652" x="1112838" y="3228975"/>
          <p14:tracePt t="5659" x="1100138" y="3228975"/>
          <p14:tracePt t="5667" x="1089025" y="3216275"/>
          <p14:tracePt t="5678" x="1089025" y="3203575"/>
          <p14:tracePt t="5685" x="1076325" y="3203575"/>
          <p14:tracePt t="5697" x="1076325" y="3190875"/>
          <p14:tracePt t="5705" x="1063625" y="3178175"/>
          <p14:tracePt t="5722" x="1050925" y="3178175"/>
          <p14:tracePt t="5728" x="1050925" y="3165475"/>
          <p14:tracePt t="5737" x="1038225" y="3165475"/>
          <p14:tracePt t="5741" x="1038225" y="3154363"/>
          <p14:tracePt t="5757" x="1038225" y="3141663"/>
          <p14:tracePt t="5762" x="1038225" y="3128963"/>
          <p14:tracePt t="5775" x="1025525" y="3128963"/>
          <p14:tracePt t="5780" x="1025525" y="3116263"/>
          <p14:tracePt t="5788" x="1025525" y="3103563"/>
          <p14:tracePt t="5801" x="1025525" y="3090863"/>
          <p14:tracePt t="5806" x="1012825" y="3090863"/>
          <p14:tracePt t="5814" x="1012825" y="3078163"/>
          <p14:tracePt t="5846" x="1012825" y="3065463"/>
          <p14:tracePt t="5853" x="1012825" y="3041650"/>
          <p14:tracePt t="5858" x="1038225" y="3016250"/>
          <p14:tracePt t="5866" x="1050925" y="2990850"/>
          <p14:tracePt t="5871" x="1076325" y="2965450"/>
          <p14:tracePt t="5878" x="1100138" y="2941638"/>
          <p14:tracePt t="5886" x="1150938" y="2903538"/>
          <p14:tracePt t="5891" x="1189038" y="2865438"/>
          <p14:tracePt t="5899" x="1250950" y="2803525"/>
          <p14:tracePt t="5904" x="1300163" y="2752725"/>
          <p14:tracePt t="5910" x="1363663" y="2703513"/>
          <p14:tracePt t="5918" x="1412875" y="2678113"/>
          <p14:tracePt t="5923" x="1450975" y="2652713"/>
          <p14:tracePt t="5930" x="1476375" y="2640013"/>
          <p14:tracePt t="5936" x="1501775" y="2627313"/>
          <p14:tracePt t="5950" x="1538288" y="2616200"/>
          <p14:tracePt t="5964" x="1576388" y="2616200"/>
          <p14:tracePt t="5969" x="1589088" y="2616200"/>
          <p14:tracePt t="5975" x="1601788" y="2616200"/>
          <p14:tracePt t="5982" x="1612900" y="2616200"/>
          <p14:tracePt t="5988" x="1625600" y="2616200"/>
          <p14:tracePt t="5996" x="1651000" y="2616200"/>
          <p14:tracePt t="6003" x="1676400" y="2616200"/>
          <p14:tracePt t="6008" x="1701800" y="2616200"/>
          <p14:tracePt t="6014" x="1725613" y="2616200"/>
          <p14:tracePt t="6021" x="1763713" y="2603500"/>
          <p14:tracePt t="6028" x="1776413" y="2603500"/>
          <p14:tracePt t="6033" x="1814513" y="2603500"/>
          <p14:tracePt t="6039" x="1838325" y="2603500"/>
          <p14:tracePt t="6045" x="1863725" y="2603500"/>
          <p14:tracePt t="6052" x="1889125" y="2603500"/>
          <p14:tracePt t="6059" x="1914525" y="2603500"/>
          <p14:tracePt t="6067" x="1925638" y="2603500"/>
          <p14:tracePt t="6070" x="1951038" y="2603500"/>
          <p14:tracePt t="6076" x="1976438" y="2616200"/>
          <p14:tracePt t="6084" x="2001838" y="2627313"/>
          <p14:tracePt t="6090" x="2025650" y="2627313"/>
          <p14:tracePt t="6095" x="2051050" y="2640013"/>
          <p14:tracePt t="6101" x="2076450" y="2652713"/>
          <p14:tracePt t="6108" x="2101850" y="2652713"/>
          <p14:tracePt t="6113" x="2127250" y="2652713"/>
          <p14:tracePt t="6122" x="2151063" y="2678113"/>
          <p14:tracePt t="6126" x="2176463" y="2690813"/>
          <p14:tracePt t="6133" x="2201863" y="2690813"/>
          <p14:tracePt t="6138" x="2214563" y="2703513"/>
          <p14:tracePt t="6144" x="2251075" y="2716213"/>
          <p14:tracePt t="6158" x="2276475" y="2728913"/>
          <p14:tracePt t="6164" x="2289175" y="2740025"/>
          <p14:tracePt t="6171" x="2301875" y="2752725"/>
          <p14:tracePt t="6176" x="2314575" y="2765425"/>
          <p14:tracePt t="6186" x="2327275" y="2778125"/>
          <p14:tracePt t="6190" x="2351088" y="2790825"/>
          <p14:tracePt t="6196" x="2351088" y="2803525"/>
          <p14:tracePt t="6203" x="2363788" y="2816225"/>
          <p14:tracePt t="6209" x="2376488" y="2828925"/>
          <p14:tracePt t="6218" x="2389188" y="2840038"/>
          <p14:tracePt t="6222" x="2401888" y="2865438"/>
          <p14:tracePt t="6236" x="2414588" y="2878138"/>
          <p14:tracePt t="6241" x="2414588" y="2890838"/>
          <p14:tracePt t="6251" x="2414588" y="2903538"/>
          <p14:tracePt t="6255" x="2427288" y="2928938"/>
          <p14:tracePt t="6267" x="2439988" y="2941638"/>
          <p14:tracePt t="6274" x="2439988" y="2952750"/>
          <p14:tracePt t="6284" x="2439988" y="2965450"/>
          <p14:tracePt t="6293" x="2439988" y="2978150"/>
          <p14:tracePt t="6300" x="2439988" y="2990850"/>
          <p14:tracePt t="6313" x="2439988" y="3003550"/>
          <p14:tracePt t="6326" x="2439988" y="3016250"/>
          <p14:tracePt t="6339" x="2439988" y="3028950"/>
          <p14:tracePt t="6353" x="2439988" y="3054350"/>
          <p14:tracePt t="6358" x="2439988" y="3065463"/>
          <p14:tracePt t="6365" x="2427288" y="3090863"/>
          <p14:tracePt t="6371" x="2414588" y="3103563"/>
          <p14:tracePt t="6378" x="2401888" y="3141663"/>
          <p14:tracePt t="6386" x="2389188" y="3154363"/>
          <p14:tracePt t="6390" x="2389188" y="3165475"/>
          <p14:tracePt t="6397" x="2376488" y="3165475"/>
          <p14:tracePt t="6404" x="2376488" y="3178175"/>
          <p14:tracePt t="6410" x="2363788" y="3178175"/>
          <p14:tracePt t="6417" x="2351088" y="3178175"/>
          <p14:tracePt t="6422" x="2351088" y="3190875"/>
          <p14:tracePt t="6442" x="2338388" y="3190875"/>
          <p14:tracePt t="6455" x="2327275" y="3203575"/>
          <p14:tracePt t="6461" x="2314575" y="3216275"/>
          <p14:tracePt t="6469" x="2289175" y="3216275"/>
          <p14:tracePt t="6475" x="2227263" y="3267075"/>
          <p14:tracePt t="6483" x="2176463" y="3303588"/>
          <p14:tracePt t="6488" x="2101850" y="3354388"/>
          <p14:tracePt t="6495" x="2051050" y="3378200"/>
          <p14:tracePt t="6502" x="1976438" y="3416300"/>
          <p14:tracePt t="6508" x="1925638" y="3441700"/>
          <p14:tracePt t="6514" x="1863725" y="3454400"/>
          <p14:tracePt t="6521" x="1825625" y="3467100"/>
          <p14:tracePt t="6526" x="1801813" y="3467100"/>
          <p14:tracePt t="6536" x="1789113" y="3467100"/>
          <p14:tracePt t="6539" x="1776413" y="3467100"/>
          <p14:tracePt t="6552" x="1763713" y="3467100"/>
          <p14:tracePt t="6565" x="1738313" y="3467100"/>
          <p14:tracePt t="6580" x="1725613" y="3467100"/>
          <p14:tracePt t="6587" x="1689100" y="3467100"/>
          <p14:tracePt t="6591" x="1676400" y="3467100"/>
          <p14:tracePt t="6598" x="1651000" y="3467100"/>
          <p14:tracePt t="6604" x="1612900" y="3467100"/>
          <p14:tracePt t="6620" x="1550988" y="3467100"/>
          <p14:tracePt t="6624" x="1525588" y="3467100"/>
          <p14:tracePt t="6631" x="1501775" y="3467100"/>
          <p14:tracePt t="6637" x="1463675" y="3467100"/>
          <p14:tracePt t="6643" x="1438275" y="3467100"/>
          <p14:tracePt t="6650" x="1412875" y="3467100"/>
          <p14:tracePt t="6656" x="1389063" y="3467100"/>
          <p14:tracePt t="6664" x="1363663" y="3467100"/>
          <p14:tracePt t="6669" x="1350963" y="3467100"/>
          <p14:tracePt t="6676" x="1325563" y="3467100"/>
          <p14:tracePt t="6684" x="1312863" y="3467100"/>
          <p14:tracePt t="6689" x="1300163" y="3467100"/>
          <p14:tracePt t="6695" x="1289050" y="3467100"/>
          <p14:tracePt t="6709" x="1263650" y="3467100"/>
          <p14:tracePt t="6718" x="1238250" y="3454400"/>
          <p14:tracePt t="6723" x="1225550" y="3441700"/>
          <p14:tracePt t="6735" x="1200150" y="3429000"/>
          <p14:tracePt t="6741" x="1189038" y="3429000"/>
          <p14:tracePt t="6749" x="1189038" y="3416300"/>
          <p14:tracePt t="6765" x="1176338" y="3403600"/>
          <p14:tracePt t="6778" x="1163638" y="3403600"/>
          <p14:tracePt t="6813" x="1138238" y="3354388"/>
          <p14:tracePt t="6835" x="1125538" y="3354388"/>
          <p14:tracePt t="6948" x="1138238" y="3354388"/>
          <p14:tracePt t="6963" x="1150938" y="3354388"/>
          <p14:tracePt t="6980" x="1176338" y="3367088"/>
          <p14:tracePt t="6997" x="1276350" y="3429000"/>
          <p14:tracePt t="7015" x="1312863" y="3441700"/>
          <p14:tracePt t="7030" x="1476375" y="3516313"/>
          <p14:tracePt t="7048" x="1550988" y="3541713"/>
          <p14:tracePt t="7058" x="1576388" y="3541713"/>
          <p14:tracePt t="7063" x="1612900" y="3554413"/>
          <p14:tracePt t="7072" x="1663700" y="3567113"/>
          <p14:tracePt t="7079" x="1689100" y="3567113"/>
          <p14:tracePt t="7094" x="1789113" y="3579813"/>
          <p14:tracePt t="7115" x="1851025" y="3579813"/>
          <p14:tracePt t="7127" x="1889125" y="3579813"/>
          <p14:tracePt t="7147" x="1914525" y="3579813"/>
          <p14:tracePt t="7162" x="1963738" y="3579813"/>
          <p14:tracePt t="7174" x="1989138" y="3579813"/>
          <p14:tracePt t="7183" x="2014538" y="3567113"/>
          <p14:tracePt t="7189" x="2038350" y="3554413"/>
          <p14:tracePt t="7199" x="2076450" y="3529013"/>
          <p14:tracePt t="7208" x="2101850" y="3516313"/>
          <p14:tracePt t="7247" x="2214563" y="3479800"/>
          <p14:tracePt t="7281" x="2227263" y="3479800"/>
          <p14:tracePt t="7323" x="2238375" y="3479800"/>
          <p14:tracePt t="7501" x="2238375" y="3467100"/>
          <p14:tracePt t="7555" x="2238375" y="3454400"/>
          <p14:tracePt t="7566" x="2238375" y="3441700"/>
          <p14:tracePt t="7577" x="2227263" y="3429000"/>
          <p14:tracePt t="7581" x="2201863" y="3429000"/>
          <p14:tracePt t="7590" x="2189163" y="3416300"/>
          <p14:tracePt t="7595" x="2163763" y="3403600"/>
          <p14:tracePt t="7611" x="2138363" y="3403600"/>
          <p14:tracePt t="18067" x="2138363" y="3390900"/>
          <p14:tracePt t="18093" x="2138363" y="3378200"/>
          <p14:tracePt t="18099" x="2138363" y="3367088"/>
          <p14:tracePt t="18115" x="2138363" y="3354388"/>
          <p14:tracePt t="18121" x="2138363" y="3328988"/>
          <p14:tracePt t="18125" x="2138363" y="3316288"/>
          <p14:tracePt t="18132" x="2138363" y="3303588"/>
          <p14:tracePt t="18138" x="2138363" y="3278188"/>
          <p14:tracePt t="18144" x="2138363" y="3254375"/>
          <p14:tracePt t="18152" x="2138363" y="3241675"/>
          <p14:tracePt t="18165" x="2138363" y="3228975"/>
          <p14:tracePt t="18170" x="2138363" y="3216275"/>
          <p14:tracePt t="18177" x="2138363" y="3203575"/>
          <p14:tracePt t="18197" x="2138363" y="3190875"/>
          <p14:tracePt t="18222" x="2138363" y="3178175"/>
          <p14:tracePt t="18235" x="2138363" y="3165475"/>
          <p14:tracePt t="18248" x="2138363" y="3154363"/>
          <p14:tracePt t="18263" x="2138363" y="3128963"/>
          <p14:tracePt t="18268" x="2138363" y="3116263"/>
          <p14:tracePt t="18274" x="2138363" y="3090863"/>
          <p14:tracePt t="18281" x="2138363" y="3065463"/>
          <p14:tracePt t="18288" x="2138363" y="3054350"/>
          <p14:tracePt t="18295" x="2138363" y="3028950"/>
          <p14:tracePt t="18307" x="2138363" y="3016250"/>
          <p14:tracePt t="18319" x="2138363" y="3003550"/>
          <p14:tracePt t="18325" x="2138363" y="2990850"/>
          <p14:tracePt t="18333" x="2151063" y="2990850"/>
          <p14:tracePt t="18339" x="2151063" y="2978150"/>
          <p14:tracePt t="18346" x="2163763" y="2978150"/>
          <p14:tracePt t="18359" x="2163763" y="2965450"/>
          <p14:tracePt t="18380" x="2163763" y="2952750"/>
          <p14:tracePt t="18384" x="2176463" y="2941638"/>
          <p14:tracePt t="18449" x="2176463" y="2928938"/>
          <p14:tracePt t="19260" x="2176463" y="2916238"/>
          <p14:tracePt t="19370" x="2176463" y="2903538"/>
          <p14:tracePt t="19385" x="2176463" y="2890838"/>
          <p14:tracePt t="19629" x="2176463" y="2878138"/>
          <p14:tracePt t="19636" x="2176463" y="2865438"/>
          <p14:tracePt t="19643" x="2176463" y="2852738"/>
          <p14:tracePt t="19649" x="2176463" y="2840038"/>
          <p14:tracePt t="19663" x="2176463" y="2816225"/>
          <p14:tracePt t="19682" x="2189163" y="2790825"/>
          <p14:tracePt t="19694" x="2189163" y="2778125"/>
          <p14:tracePt t="19701" x="2189163" y="2765425"/>
          <p14:tracePt t="19707" x="2189163" y="2752725"/>
          <p14:tracePt t="19727" x="2189163" y="2740025"/>
          <p14:tracePt t="19740" x="2189163" y="2728913"/>
          <p14:tracePt t="19772" x="2189163" y="2716213"/>
          <p14:tracePt t="19792" x="2189163" y="2703513"/>
          <p14:tracePt t="19817" x="2189163" y="2690813"/>
          <p14:tracePt t="19845" x="2189163" y="2678113"/>
          <p14:tracePt t="19857" x="2189163" y="2665413"/>
          <p14:tracePt t="19880" x="2189163" y="2652713"/>
          <p14:tracePt t="19908" x="2189163" y="2640013"/>
          <p14:tracePt t="20216" x="2176463" y="2640013"/>
          <p14:tracePt t="20228" x="2163763" y="2640013"/>
          <p14:tracePt t="20235" x="2151063" y="2640013"/>
          <p14:tracePt t="20249" x="2138363" y="2640013"/>
          <p14:tracePt t="20261" x="2127250" y="2640013"/>
          <p14:tracePt t="20275" x="2114550" y="2640013"/>
          <p14:tracePt t="20282" x="2101850" y="2640013"/>
          <p14:tracePt t="20299" x="2089150" y="2640013"/>
          <p14:tracePt t="20305" x="2076450" y="2640013"/>
          <p14:tracePt t="20321" x="2063750" y="2640013"/>
          <p14:tracePt t="20327" x="2051050" y="2640013"/>
          <p14:tracePt t="20338" x="2038350" y="2640013"/>
          <p14:tracePt t="20364" x="2025650" y="2640013"/>
          <p14:tracePt t="20389" x="2014538" y="2640013"/>
          <p14:tracePt t="20402" x="2001838" y="2640013"/>
          <p14:tracePt t="20423" x="1989138" y="2640013"/>
          <p14:tracePt t="20447" x="1976438" y="2640013"/>
          <p14:tracePt t="20466" x="1963738" y="2640013"/>
          <p14:tracePt t="20473" x="1963738" y="2627313"/>
          <p14:tracePt t="20480" x="1951038" y="2627313"/>
          <p14:tracePt t="20512" x="1938338" y="2627313"/>
          <p14:tracePt t="20692" x="1951038" y="2627313"/>
          <p14:tracePt t="20699" x="1963738" y="2627313"/>
          <p14:tracePt t="20713" x="1976438" y="2627313"/>
          <p14:tracePt t="20718" x="2001838" y="2627313"/>
          <p14:tracePt t="20729" x="2014538" y="2627313"/>
          <p14:tracePt t="20731" x="2025650" y="2627313"/>
          <p14:tracePt t="20746" x="2038350" y="2627313"/>
          <p14:tracePt t="20751" x="2051050" y="2627313"/>
          <p14:tracePt t="20757" x="2063750" y="2627313"/>
          <p14:tracePt t="20764" x="2076450" y="2627313"/>
          <p14:tracePt t="20778" x="2089150" y="2627313"/>
          <p14:tracePt t="20783" x="2101850" y="2627313"/>
          <p14:tracePt t="20789" x="2114550" y="2627313"/>
          <p14:tracePt t="20802" x="2127250" y="2627313"/>
          <p14:tracePt t="20812" x="2138363" y="2627313"/>
          <p14:tracePt t="20821" x="2151063" y="2627313"/>
          <p14:tracePt t="20828" x="2163763" y="2627313"/>
          <p14:tracePt t="20842" x="2176463" y="2627313"/>
          <p14:tracePt t="20854" x="2189163" y="2627313"/>
          <p14:tracePt t="20874" x="2201863" y="2627313"/>
          <p14:tracePt t="20887" x="2214563" y="2627313"/>
          <p14:tracePt t="20906" x="2227263" y="2627313"/>
          <p14:tracePt t="20920" x="2238375" y="2627313"/>
          <p14:tracePt t="20941" x="2251075" y="2627313"/>
          <p14:tracePt t="20946" x="2263775" y="2627313"/>
          <p14:tracePt t="20959" x="2276475" y="2627313"/>
          <p14:tracePt t="20971" x="2289175" y="2627313"/>
          <p14:tracePt t="20977" x="2301875" y="2627313"/>
          <p14:tracePt t="20984" x="2314575" y="2627313"/>
          <p14:tracePt t="20990" x="2327275" y="2627313"/>
          <p14:tracePt t="20997" x="2338388" y="2627313"/>
          <p14:tracePt t="21003" x="2351088" y="2616200"/>
          <p14:tracePt t="21011" x="2363788" y="2616200"/>
          <p14:tracePt t="21024" x="2389188" y="2616200"/>
          <p14:tracePt t="21030" x="2389188" y="2603500"/>
          <p14:tracePt t="21036" x="2401888" y="2603500"/>
          <p14:tracePt t="21045" x="2414588" y="2603500"/>
          <p14:tracePt t="21049" x="2427288" y="2603500"/>
          <p14:tracePt t="21055" x="2439988" y="2590800"/>
          <p14:tracePt t="21070" x="2451100" y="2578100"/>
          <p14:tracePt t="21076" x="2463800" y="2578100"/>
          <p14:tracePt t="21082" x="2476500" y="2578100"/>
          <p14:tracePt t="21094" x="2489200" y="2565400"/>
          <p14:tracePt t="21102" x="2501900" y="2565400"/>
          <p14:tracePt t="21115" x="2514600" y="2565400"/>
          <p14:tracePt t="21130" x="2527300" y="2565400"/>
          <p14:tracePt t="21152" x="2540000" y="2565400"/>
          <p14:tracePt t="21164" x="2551113" y="2565400"/>
          <p14:tracePt t="21186" x="2563813" y="2565400"/>
          <p14:tracePt t="21205" x="2576513" y="2565400"/>
          <p14:tracePt t="21217" x="2589213" y="2565400"/>
          <p14:tracePt t="21232" x="2601913" y="2565400"/>
          <p14:tracePt t="21278" x="2614613" y="2565400"/>
          <p14:tracePt t="21441" x="2601913" y="2565400"/>
          <p14:tracePt t="21447" x="2589213" y="2565400"/>
          <p14:tracePt t="21459" x="2576513" y="2565400"/>
          <p14:tracePt t="21472" x="2563813" y="2565400"/>
          <p14:tracePt t="21479" x="2551113" y="2565400"/>
          <p14:tracePt t="21485" x="2540000" y="2565400"/>
          <p14:tracePt t="21494" x="2514600" y="2565400"/>
          <p14:tracePt t="21502" x="2489200" y="2565400"/>
          <p14:tracePt t="21511" x="2476500" y="2565400"/>
          <p14:tracePt t="21516" x="2427288" y="2565400"/>
          <p14:tracePt t="21521" x="2401888" y="2565400"/>
          <p14:tracePt t="21530" x="2389188" y="2565400"/>
          <p14:tracePt t="21537" x="2376488" y="2565400"/>
          <p14:tracePt t="21543" x="2363788" y="2565400"/>
          <p14:tracePt t="21547" x="2338388" y="2565400"/>
          <p14:tracePt t="21567" x="2314575" y="2565400"/>
          <p14:tracePt t="21572" x="2301875" y="2565400"/>
          <p14:tracePt t="21579" x="2289175" y="2565400"/>
          <p14:tracePt t="21586" x="2276475" y="2565400"/>
          <p14:tracePt t="21596" x="2263775" y="2565400"/>
          <p14:tracePt t="21599" x="2251075" y="2565400"/>
          <p14:tracePt t="21603" x="2238375" y="2565400"/>
          <p14:tracePt t="21611" x="2227263" y="2565400"/>
          <p14:tracePt t="21616" x="2201863" y="2565400"/>
          <p14:tracePt t="21621" x="2189163" y="2565400"/>
          <p14:tracePt t="21629" x="2163763" y="2565400"/>
          <p14:tracePt t="21634" x="2138363" y="2565400"/>
          <p14:tracePt t="21648" x="2063750" y="2565400"/>
          <p14:tracePt t="21653" x="2038350" y="2565400"/>
          <p14:tracePt t="21662" x="2025650" y="2565400"/>
          <p14:tracePt t="21665" x="2014538" y="2565400"/>
          <p14:tracePt t="21676" x="1989138" y="2578100"/>
          <p14:tracePt t="21686" x="1976438" y="2578100"/>
          <p14:tracePt t="21695" x="1951038" y="2578100"/>
          <p14:tracePt t="21698" x="1938338" y="2578100"/>
          <p14:tracePt t="21705" x="1925638" y="2590800"/>
          <p14:tracePt t="21715" x="1914525" y="2590800"/>
          <p14:tracePt t="21720" x="1889125" y="2590800"/>
          <p14:tracePt t="21729" x="1863725" y="2590800"/>
          <p14:tracePt t="21731" x="1838325" y="2590800"/>
          <p14:tracePt t="21739" x="1814513" y="2590800"/>
          <p14:tracePt t="21745" x="1789113" y="2590800"/>
          <p14:tracePt t="21750" x="1789113" y="2603500"/>
          <p14:tracePt t="21763" x="1776413" y="2603500"/>
          <p14:tracePt t="21771" x="1763713" y="2603500"/>
          <p14:tracePt t="21782" x="1751013" y="2603500"/>
          <p14:tracePt t="21795" x="1738313" y="2603500"/>
          <p14:tracePt t="21817" x="1725613" y="2603500"/>
          <p14:tracePt t="21844" x="1714500" y="2603500"/>
          <p14:tracePt t="21857" x="1714500" y="2616200"/>
          <p14:tracePt t="21872" x="1689100" y="2616200"/>
          <p14:tracePt t="21881" x="1689100" y="2627313"/>
          <p14:tracePt t="21886" x="1676400" y="2627313"/>
          <p14:tracePt t="21906" x="1663700" y="2627313"/>
          <p14:tracePt t="22094" x="1676400" y="2627313"/>
          <p14:tracePt t="22108" x="1701800" y="2627313"/>
          <p14:tracePt t="22119" x="1714500" y="2627313"/>
          <p14:tracePt t="22131" x="1725613" y="2627313"/>
          <p14:tracePt t="22134" x="1738313" y="2627313"/>
          <p14:tracePt t="22143" x="1763713" y="2627313"/>
          <p14:tracePt t="22146" x="1789113" y="2627313"/>
          <p14:tracePt t="22153" x="1801813" y="2627313"/>
          <p14:tracePt t="22166" x="1825625" y="2627313"/>
          <p14:tracePt t="22171" x="1838325" y="2627313"/>
          <p14:tracePt t="22178" x="1851025" y="2627313"/>
          <p14:tracePt t="22184" x="1863725" y="2627313"/>
          <p14:tracePt t="22198" x="1889125" y="2627313"/>
          <p14:tracePt t="22204" x="1889125" y="2640013"/>
          <p14:tracePt t="22210" x="1901825" y="2640013"/>
          <p14:tracePt t="22226" x="1914525" y="2640013"/>
          <p14:tracePt t="22230" x="1925638" y="2640013"/>
          <p14:tracePt t="22242" x="1938338" y="2640013"/>
          <p14:tracePt t="22258" x="1951038" y="2640013"/>
          <p14:tracePt t="22269" x="1976438" y="2640013"/>
          <p14:tracePt t="22276" x="1976438" y="2652713"/>
          <p14:tracePt t="22282" x="1989138" y="2652713"/>
          <p14:tracePt t="22289" x="1989138" y="2665413"/>
          <p14:tracePt t="22295" x="2014538" y="2665413"/>
          <p14:tracePt t="22310" x="2025650" y="2678113"/>
          <p14:tracePt t="22313" x="2038350" y="2678113"/>
          <p14:tracePt t="22321" x="2051050" y="2678113"/>
          <p14:tracePt t="22327" x="2063750" y="2678113"/>
          <p14:tracePt t="22345" x="2076450" y="2678113"/>
          <p14:tracePt t="22367" x="2101850" y="2690813"/>
          <p14:tracePt t="22386" x="2114550" y="2690813"/>
          <p14:tracePt t="22404" x="2127250" y="2690813"/>
          <p14:tracePt t="22417" x="2138363" y="2690813"/>
          <p14:tracePt t="22432" x="2163763" y="2690813"/>
          <p14:tracePt t="22444" x="2189163" y="2690813"/>
          <p14:tracePt t="22458" x="2201863" y="2690813"/>
          <p14:tracePt t="22469" x="2214563" y="2690813"/>
          <p14:tracePt t="22476" x="2214563" y="2678113"/>
          <p14:tracePt t="22482" x="2227263" y="2678113"/>
          <p14:tracePt t="22491" x="2238375" y="2678113"/>
          <p14:tracePt t="22496" x="2251075" y="2678113"/>
          <p14:tracePt t="22511" x="2263775" y="2678113"/>
          <p14:tracePt t="22529" x="2276475" y="2678113"/>
          <p14:tracePt t="22536" x="2289175" y="2678113"/>
          <p14:tracePt t="22561" x="2301875" y="2678113"/>
          <p14:tracePt t="22578" x="2314575" y="2678113"/>
          <p14:tracePt t="22598" x="2327275" y="2678113"/>
          <p14:tracePt t="22853" x="2314575" y="2678113"/>
          <p14:tracePt t="22910" x="2301875" y="2678113"/>
          <p14:tracePt t="22926" x="2301875" y="2665413"/>
          <p14:tracePt t="22949" x="2289175" y="2665413"/>
          <p14:tracePt t="22976" x="2276475" y="2665413"/>
          <p14:tracePt t="23002" x="2263775" y="2665413"/>
          <p14:tracePt t="23021" x="2251075" y="2665413"/>
          <p14:tracePt t="23042" x="2238375" y="2665413"/>
          <p14:tracePt t="23050" x="2227263" y="2665413"/>
          <p14:tracePt t="23067" x="2214563" y="2665413"/>
          <p14:tracePt t="23083" x="2201863" y="2665413"/>
          <p14:tracePt t="23092" x="2176463" y="2665413"/>
          <p14:tracePt t="23099" x="2163763" y="2665413"/>
          <p14:tracePt t="23108" x="2151063" y="2665413"/>
          <p14:tracePt t="23117" x="2138363" y="2678113"/>
          <p14:tracePt t="23139" x="2127250" y="2678113"/>
          <p14:tracePt t="23148" x="2127250" y="2690813"/>
          <p14:tracePt t="23164" x="2114550" y="2690813"/>
          <p14:tracePt t="23183" x="2101850" y="2690813"/>
          <p14:tracePt t="23195" x="2089150" y="2690813"/>
          <p14:tracePt t="23212" x="2076450" y="2690813"/>
          <p14:tracePt t="23600" x="2076450" y="2703513"/>
          <p14:tracePt t="23607" x="2063750" y="2716213"/>
          <p14:tracePt t="23612" x="2051050" y="2728913"/>
          <p14:tracePt t="23619" x="2051050" y="2752725"/>
          <p14:tracePt t="23629" x="2025650" y="2816225"/>
          <p14:tracePt t="23632" x="2001838" y="2828925"/>
          <p14:tracePt t="23643" x="1989138" y="2865438"/>
          <p14:tracePt t="23645" x="1976438" y="2903538"/>
          <p14:tracePt t="23651" x="1951038" y="2941638"/>
          <p14:tracePt t="23663" x="1925638" y="2965450"/>
          <p14:tracePt t="23665" x="1901825" y="3016250"/>
          <p14:tracePt t="23673" x="1876425" y="3065463"/>
          <p14:tracePt t="23680" x="1838325" y="3103563"/>
          <p14:tracePt t="23683" x="1838325" y="3116263"/>
          <p14:tracePt t="23691" x="1801813" y="3165475"/>
          <p14:tracePt t="23696" x="1789113" y="3190875"/>
          <p14:tracePt t="23703" x="1763713" y="3216275"/>
          <p14:tracePt t="23713" x="1751013" y="3254375"/>
          <p14:tracePt t="23716" x="1725613" y="3290888"/>
          <p14:tracePt t="23723" x="1714500" y="3303588"/>
          <p14:tracePt t="23728" x="1714500" y="3316288"/>
          <p14:tracePt t="23735" x="1701800" y="3341688"/>
          <p14:tracePt t="23745" x="1689100" y="3341688"/>
          <p14:tracePt t="23755" x="1676400" y="3367088"/>
          <p14:tracePt t="23763" x="1676400" y="3378200"/>
          <p14:tracePt t="23767" x="1651000" y="3378200"/>
          <p14:tracePt t="23777" x="1651000" y="3403600"/>
          <p14:tracePt t="23780" x="1638300" y="3403600"/>
          <p14:tracePt t="23792" x="1625600" y="3429000"/>
          <p14:tracePt t="23802" x="1612900" y="3441700"/>
          <p14:tracePt t="23819" x="1612900" y="3454400"/>
          <p14:tracePt t="23827" x="1601788" y="3454400"/>
          <p14:tracePt t="23860" x="1601788" y="3467100"/>
          <p14:tracePt t="23866" x="1589088" y="3467100"/>
          <p14:tracePt t="23878" x="1589088" y="3479800"/>
          <p14:tracePt t="23898" x="1576388" y="3479800"/>
          <p14:tracePt t="23961" x="1563688" y="3490913"/>
          <p14:tracePt t="23969" x="1550988" y="3503613"/>
          <p14:tracePt t="23978" x="1538288" y="3516313"/>
          <p14:tracePt t="23984" x="1525588" y="3529013"/>
          <p14:tracePt t="24244" x="1538288" y="3541713"/>
          <p14:tracePt t="24250" x="1563688" y="3541713"/>
          <p14:tracePt t="24256" x="1576388" y="3541713"/>
          <p14:tracePt t="24261" x="1601788" y="3541713"/>
          <p14:tracePt t="24267" x="1612900" y="3541713"/>
          <p14:tracePt t="24274" x="1625600" y="3541713"/>
          <p14:tracePt t="24280" x="1651000" y="3554413"/>
          <p14:tracePt t="24288" x="1663700" y="3554413"/>
          <p14:tracePt t="24293" x="1701800" y="3554413"/>
          <p14:tracePt t="24302" x="1725613" y="3567113"/>
          <p14:tracePt t="24309" x="1763713" y="3567113"/>
          <p14:tracePt t="24313" x="1789113" y="3567113"/>
          <p14:tracePt t="24319" x="1801813" y="3567113"/>
          <p14:tracePt t="24325" x="1814513" y="3567113"/>
          <p14:tracePt t="24332" x="1825625" y="3567113"/>
          <p14:tracePt t="24342" x="1838325" y="3567113"/>
          <p14:tracePt t="24346" x="1838325" y="3579813"/>
          <p14:tracePt t="24350" x="1863725" y="3579813"/>
          <p14:tracePt t="24361" x="1889125" y="3579813"/>
          <p14:tracePt t="24364" x="1901825" y="3579813"/>
          <p14:tracePt t="24376" x="1938338" y="3579813"/>
          <p14:tracePt t="24379" x="1951038" y="3579813"/>
          <p14:tracePt t="24383" x="1976438" y="3590925"/>
          <p14:tracePt t="24390" x="2001838" y="3590925"/>
          <p14:tracePt t="24396" x="2014538" y="3590925"/>
          <p14:tracePt t="24402" x="2038350" y="3590925"/>
          <p14:tracePt t="24410" x="2051050" y="3590925"/>
          <p14:tracePt t="24415" x="2076450" y="3590925"/>
          <p14:tracePt t="24435" x="2101850" y="3590925"/>
          <p14:tracePt t="24443" x="2127250" y="3590925"/>
          <p14:tracePt t="24448" x="2138363" y="3590925"/>
          <p14:tracePt t="24454" x="2163763" y="3590925"/>
          <p14:tracePt t="24460" x="2176463" y="3590925"/>
          <p14:tracePt t="24468" x="2189163" y="3590925"/>
          <p14:tracePt t="24474" x="2201863" y="3590925"/>
          <p14:tracePt t="24478" x="2214563" y="3590925"/>
          <p14:tracePt t="24485" x="2227263" y="3590925"/>
          <p14:tracePt t="24491" x="2238375" y="3590925"/>
          <p14:tracePt t="24507" x="2263775" y="3590925"/>
          <p14:tracePt t="24516" x="2276475" y="3590925"/>
          <p14:tracePt t="24526" x="2289175" y="3590925"/>
          <p14:tracePt t="24528" x="2301875" y="3590925"/>
          <p14:tracePt t="24537" x="2314575" y="3590925"/>
          <p14:tracePt t="24547" x="2327275" y="3590925"/>
          <p14:tracePt t="24560" x="2338388" y="3590925"/>
          <p14:tracePt t="24566" x="2351088" y="3590925"/>
          <p14:tracePt t="24573" x="2363788" y="3590925"/>
          <p14:tracePt t="24587" x="2376488" y="3590925"/>
          <p14:tracePt t="24602" x="2389188" y="3590925"/>
          <p14:tracePt t="24609" x="2401888" y="3590925"/>
          <p14:tracePt t="24618" x="2414588" y="3590925"/>
          <p14:tracePt t="24629" x="2427288" y="3590925"/>
          <p14:tracePt t="24634" x="2439988" y="3590925"/>
          <p14:tracePt t="24638" x="2451100" y="3590925"/>
          <p14:tracePt t="24650" x="2463800" y="3590925"/>
          <p14:tracePt t="24669" x="2476500" y="3590925"/>
          <p14:tracePt t="24689" x="2489200" y="3590925"/>
          <p14:tracePt t="24696" x="2489200" y="3603625"/>
          <p14:tracePt t="24772" x="2476500" y="3579813"/>
          <p14:tracePt t="24780" x="2476500" y="3567113"/>
          <p14:tracePt t="24785" x="2451100" y="3541713"/>
          <p14:tracePt t="24794" x="2439988" y="3529013"/>
          <p14:tracePt t="24798" x="2414588" y="3516313"/>
          <p14:tracePt t="24811" x="2363788" y="3454400"/>
          <p14:tracePt t="24818" x="2338388" y="3416300"/>
          <p14:tracePt t="24826" x="2301875" y="3378200"/>
          <p14:tracePt t="24830" x="2263775" y="3354388"/>
          <p14:tracePt t="24844" x="2227263" y="3290888"/>
          <p14:tracePt t="24848" x="2201863" y="3267075"/>
          <p14:tracePt t="24858" x="2189163" y="3254375"/>
          <p14:tracePt t="24862" x="2151063" y="3203575"/>
          <p14:tracePt t="24868" x="2127250" y="3178175"/>
          <p14:tracePt t="24877" x="2089150" y="3141663"/>
          <p14:tracePt t="24881" x="2076450" y="3103563"/>
          <p14:tracePt t="24893" x="2014538" y="3054350"/>
          <p14:tracePt t="24899" x="2001838" y="3028950"/>
          <p14:tracePt t="24910" x="1976438" y="3016250"/>
          <p14:tracePt t="24913" x="1963738" y="2990850"/>
          <p14:tracePt t="24920" x="1951038" y="2990850"/>
          <p14:tracePt t="24927" x="1951038" y="2978150"/>
          <p14:tracePt t="24932" x="1938338" y="2978150"/>
          <p14:tracePt t="24941" x="1925638" y="2952750"/>
          <p14:tracePt t="24953" x="1914525" y="2941638"/>
          <p14:tracePt t="24961" x="1914525" y="2928938"/>
          <p14:tracePt t="24969" x="1914525" y="2916238"/>
          <p14:tracePt t="24972" x="1901825" y="2903538"/>
          <p14:tracePt t="24984" x="1889125" y="2878138"/>
          <p14:tracePt t="25003" x="1889125" y="2865438"/>
          <p14:tracePt t="25024" x="1889125" y="2852738"/>
          <p14:tracePt t="25140" x="1876425" y="2852738"/>
          <p14:tracePt t="25152" x="1863725" y="2852738"/>
          <p14:tracePt t="25415" x="1863725" y="2840038"/>
          <p14:tracePt t="25423" x="1863725" y="2828925"/>
          <p14:tracePt t="25428" x="1863725" y="2816225"/>
          <p14:tracePt t="25440" x="1863725" y="2803525"/>
          <p14:tracePt t="25446" x="1863725" y="2790825"/>
          <p14:tracePt t="25458" x="1863725" y="2778125"/>
          <p14:tracePt t="25466" x="1876425" y="2765425"/>
          <p14:tracePt t="25478" x="1889125" y="2765425"/>
          <p14:tracePt t="25491" x="1889125" y="2752725"/>
          <p14:tracePt t="25503" x="1901825" y="2752725"/>
          <p14:tracePt t="25517" x="1901825" y="2740025"/>
          <p14:tracePt t="25524" x="1914525" y="2740025"/>
          <p14:tracePt t="25556" x="1925638" y="2740025"/>
          <p14:tracePt t="25628" x="1938338" y="2740025"/>
          <p14:tracePt t="25899" x="1951038" y="2740025"/>
          <p14:tracePt t="26243" x="1951038" y="2752725"/>
          <p14:tracePt t="26566" x="1951038" y="2765425"/>
          <p14:tracePt t="26578" x="1951038" y="2790825"/>
          <p14:tracePt t="26911" x="1938338" y="2803525"/>
          <p14:tracePt t="26917" x="1901825" y="2816225"/>
          <p14:tracePt t="26926" x="1889125" y="2816225"/>
          <p14:tracePt t="26930" x="1838325" y="2816225"/>
          <p14:tracePt t="26938" x="1801813" y="2828925"/>
          <p14:tracePt t="26951" x="1676400" y="2828925"/>
          <p14:tracePt t="26956" x="1638300" y="2828925"/>
          <p14:tracePt t="26963" x="1601788" y="2828925"/>
          <p14:tracePt t="26970" x="1576388" y="2828925"/>
          <p14:tracePt t="26975" x="1538288" y="2828925"/>
          <p14:tracePt t="26988" x="1501775" y="2828925"/>
          <p14:tracePt t="26992" x="1438275" y="2828925"/>
          <p14:tracePt t="26996" x="1376363" y="2828925"/>
          <p14:tracePt t="27004" x="1300163" y="2828925"/>
          <p14:tracePt t="27008" x="1250950" y="2828925"/>
          <p14:tracePt t="27021" x="1212850" y="2828925"/>
          <p14:tracePt t="27024" x="1150938" y="2828925"/>
          <p14:tracePt t="27028" x="1100138" y="2828925"/>
          <p14:tracePt t="27037" x="1012825" y="2828925"/>
          <p14:tracePt t="27041" x="963613" y="2828925"/>
          <p14:tracePt t="27052" x="925513" y="2828925"/>
          <p14:tracePt t="27055" x="900113" y="2828925"/>
          <p14:tracePt t="27060" x="887413" y="2828925"/>
          <p14:tracePt t="27067" x="863600" y="2828925"/>
          <p14:tracePt t="27080" x="850900" y="2828925"/>
          <p14:tracePt t="27086" x="825500" y="2828925"/>
          <p14:tracePt t="27101" x="812800" y="2828925"/>
          <p14:tracePt t="27107" x="800100" y="2828925"/>
          <p14:tracePt t="27113" x="787400" y="2828925"/>
          <p14:tracePt t="27120" x="776288" y="2828925"/>
          <p14:tracePt t="27124" x="763588" y="2828925"/>
          <p14:tracePt t="27141" x="750888" y="2828925"/>
          <p14:tracePt t="27145" x="738188" y="2828925"/>
          <p14:tracePt t="27151" x="738188" y="2816225"/>
          <p14:tracePt t="27164" x="725488" y="2790825"/>
          <p14:tracePt t="27173" x="725488" y="2778125"/>
          <p14:tracePt t="27179" x="725488" y="2765425"/>
          <p14:tracePt t="27189" x="725488" y="2752725"/>
          <p14:tracePt t="27196" x="725488" y="2740025"/>
          <p14:tracePt t="27209" x="725488" y="2716213"/>
          <p14:tracePt t="27222" x="725488" y="2703513"/>
          <p14:tracePt t="27236" x="725488" y="2690813"/>
          <p14:tracePt t="27498" x="725488" y="2678113"/>
          <p14:tracePt t="27504" x="712788" y="2678113"/>
          <p14:tracePt t="27510" x="687388" y="2652713"/>
          <p14:tracePt t="27519" x="650875" y="2627313"/>
          <p14:tracePt t="27524" x="612775" y="2578100"/>
          <p14:tracePt t="27537" x="563563" y="2565400"/>
          <p14:tracePt t="27540" x="525463" y="2527300"/>
          <p14:tracePt t="27543" x="500063" y="2516188"/>
          <p14:tracePt t="27550" x="463550" y="2478088"/>
          <p14:tracePt t="27556" x="450850" y="2452688"/>
          <p14:tracePt t="27563" x="412750" y="2414588"/>
          <p14:tracePt t="27570" x="400050" y="2378075"/>
          <p14:tracePt t="27577" x="363538" y="2339975"/>
          <p14:tracePt t="27585" x="350838" y="2314575"/>
          <p14:tracePt t="27588" x="338138" y="2290763"/>
          <p14:tracePt t="27597" x="312738" y="2252663"/>
          <p14:tracePt t="27602" x="300038" y="2190750"/>
          <p14:tracePt t="27610" x="300038" y="2152650"/>
          <p14:tracePt t="27616" x="300038" y="2089150"/>
          <p14:tracePt t="27622" x="300038" y="2052638"/>
          <p14:tracePt t="27627" x="300038" y="2001838"/>
          <p14:tracePt t="27635" x="300038" y="1978025"/>
          <p14:tracePt t="27640" x="300038" y="1927225"/>
          <p14:tracePt t="27652" x="312738" y="1901825"/>
          <p14:tracePt t="27657" x="325438" y="1865313"/>
          <p14:tracePt t="27659" x="325438" y="1839913"/>
          <p14:tracePt t="27671" x="350838" y="1801813"/>
          <p14:tracePt t="27674" x="363538" y="1776413"/>
          <p14:tracePt t="27682" x="374650" y="1752600"/>
          <p14:tracePt t="27689" x="400050" y="1714500"/>
          <p14:tracePt t="27694" x="438150" y="1639888"/>
          <p14:tracePt t="27708" x="450850" y="1614488"/>
          <p14:tracePt t="27712" x="487363" y="1576388"/>
          <p14:tracePt t="27721" x="500063" y="1552575"/>
          <p14:tracePt t="27725" x="512763" y="1539875"/>
          <p14:tracePt t="27737" x="525463" y="1527175"/>
          <p14:tracePt t="27745" x="550863" y="1514475"/>
          <p14:tracePt t="27753" x="550863" y="1501775"/>
          <p14:tracePt t="27756" x="563563" y="1489075"/>
          <p14:tracePt t="27761" x="574675" y="1489075"/>
          <p14:tracePt t="27772" x="587375" y="1476375"/>
          <p14:tracePt t="27787" x="612775" y="1463675"/>
          <p14:tracePt t="27790" x="638175" y="1450975"/>
          <p14:tracePt t="27805" x="650875" y="1450975"/>
          <p14:tracePt t="27812" x="700088" y="1439863"/>
          <p14:tracePt t="27818" x="700088" y="1427163"/>
          <p14:tracePt t="27822" x="712788" y="1427163"/>
          <p14:tracePt t="27826" x="738188" y="1427163"/>
          <p14:tracePt t="27837" x="738188" y="1414463"/>
          <p14:tracePt t="27841" x="750888" y="1414463"/>
          <p14:tracePt t="27846" x="776288" y="1401763"/>
          <p14:tracePt t="27853" x="800100" y="1401763"/>
          <p14:tracePt t="27860" x="812800" y="1401763"/>
          <p14:tracePt t="27889" x="876300" y="1401763"/>
          <p14:tracePt t="27892" x="900113" y="1401763"/>
          <p14:tracePt t="27899" x="925513" y="1414463"/>
          <p14:tracePt t="27905" x="938213" y="1427163"/>
          <p14:tracePt t="27911" x="963613" y="1427163"/>
          <p14:tracePt t="27918" x="987425" y="1439863"/>
          <p14:tracePt t="27932" x="1012825" y="1439863"/>
          <p14:tracePt t="27948" x="1038225" y="1463675"/>
          <p14:tracePt t="27954" x="1063625" y="1463675"/>
          <p14:tracePt t="27957" x="1076325" y="1476375"/>
          <p14:tracePt t="27962" x="1112838" y="1489075"/>
          <p14:tracePt t="27974" x="1150938" y="1501775"/>
          <p14:tracePt t="27982" x="1163638" y="1501775"/>
          <p14:tracePt t="27988" x="1176338" y="1514475"/>
          <p14:tracePt t="28005" x="1200150" y="1514475"/>
          <p14:tracePt t="28012" x="1289050" y="1552575"/>
          <p14:tracePt t="28017" x="1312863" y="1563688"/>
          <p14:tracePt t="28025" x="1338263" y="1589088"/>
          <p14:tracePt t="28043" x="1412875" y="1627188"/>
          <p14:tracePt t="28051" x="1438275" y="1627188"/>
          <p14:tracePt t="28057" x="1450975" y="1639888"/>
          <p14:tracePt t="28074" x="1476375" y="1652588"/>
          <p14:tracePt t="28077" x="1501775" y="1663700"/>
          <p14:tracePt t="28089" x="1512888" y="1676400"/>
          <p14:tracePt t="28095" x="1512888" y="1689100"/>
          <p14:tracePt t="28107" x="1538288" y="1701800"/>
          <p14:tracePt t="28117" x="1550988" y="1714500"/>
          <p14:tracePt t="28122" x="1550988" y="1727200"/>
          <p14:tracePt t="28128" x="1563688" y="1727200"/>
          <p14:tracePt t="28143" x="1576388" y="1739900"/>
          <p14:tracePt t="28148" x="1576388" y="1752600"/>
          <p14:tracePt t="28154" x="1589088" y="1752600"/>
          <p14:tracePt t="28161" x="1589088" y="1765300"/>
          <p14:tracePt t="28172" x="1589088" y="1776413"/>
          <p14:tracePt t="28175" x="1601788" y="1776413"/>
          <p14:tracePt t="28179" x="1601788" y="1789113"/>
          <p14:tracePt t="28192" x="1601788" y="1801813"/>
          <p14:tracePt t="28207" x="1601788" y="1814513"/>
          <p14:tracePt t="28220" x="1601788" y="1827213"/>
          <p14:tracePt t="28224" x="1601788" y="1839913"/>
          <p14:tracePt t="28237" x="1601788" y="1852613"/>
          <p14:tracePt t="28245" x="1601788" y="1876425"/>
          <p14:tracePt t="28252" x="1601788" y="1889125"/>
          <p14:tracePt t="28256" x="1601788" y="1901825"/>
          <p14:tracePt t="28273" x="1589088" y="1939925"/>
          <p14:tracePt t="28276" x="1576388" y="1965325"/>
          <p14:tracePt t="28284" x="1563688" y="1989138"/>
          <p14:tracePt t="28288" x="1550988" y="2014538"/>
          <p14:tracePt t="28304" x="1550988" y="2027238"/>
          <p14:tracePt t="28306" x="1538288" y="2052638"/>
          <p14:tracePt t="28308" x="1525588" y="2065338"/>
          <p14:tracePt t="28317" x="1525588" y="2078038"/>
          <p14:tracePt t="28321" x="1525588" y="2089150"/>
          <p14:tracePt t="28330" x="1512888" y="2101850"/>
          <p14:tracePt t="28335" x="1501775" y="2114550"/>
          <p14:tracePt t="28340" x="1501775" y="2127250"/>
          <p14:tracePt t="28348" x="1501775" y="2139950"/>
          <p14:tracePt t="28355" x="1489075" y="2165350"/>
          <p14:tracePt t="28363" x="1476375" y="2178050"/>
          <p14:tracePt t="28367" x="1476375" y="2190750"/>
          <p14:tracePt t="28372" x="1476375" y="2201863"/>
          <p14:tracePt t="28378" x="1463675" y="2214563"/>
          <p14:tracePt t="28387" x="1463675" y="2227263"/>
          <p14:tracePt t="28393" x="1450975" y="2239963"/>
          <p14:tracePt t="28401" x="1450975" y="2252663"/>
          <p14:tracePt t="28404" x="1438275" y="2252663"/>
          <p14:tracePt t="28420" x="1438275" y="2265363"/>
          <p14:tracePt t="28443" x="1425575" y="2278063"/>
          <p14:tracePt t="28475" x="1412875" y="2290763"/>
          <p14:tracePt t="28482" x="1412875" y="2303463"/>
          <p14:tracePt t="28491" x="1401763" y="2303463"/>
          <p14:tracePt t="28495" x="1389063" y="2303463"/>
          <p14:tracePt t="28507" x="1376363" y="2303463"/>
          <p14:tracePt t="28515" x="1338263" y="2314575"/>
          <p14:tracePt t="28526" x="1300163" y="2314575"/>
          <p14:tracePt t="28534" x="1289050" y="2314575"/>
          <p14:tracePt t="28538" x="1276350" y="2314575"/>
          <p14:tracePt t="28541" x="1263650" y="2314575"/>
          <p14:tracePt t="28551" x="1238250" y="2314575"/>
          <p14:tracePt t="28559" x="1225550" y="2314575"/>
          <p14:tracePt t="28569" x="1189038" y="2314575"/>
          <p14:tracePt t="28573" x="1163638" y="2314575"/>
          <p14:tracePt t="28578" x="1125538" y="2314575"/>
          <p14:tracePt t="28585" x="1089025" y="2303463"/>
          <p14:tracePt t="28602" x="1050925" y="2303463"/>
          <p14:tracePt t="28607" x="1000125" y="2303463"/>
          <p14:tracePt t="28610" x="976313" y="2303463"/>
          <p14:tracePt t="28618" x="963613" y="2303463"/>
          <p14:tracePt t="28629" x="938213" y="2303463"/>
          <p14:tracePt t="28637" x="912813" y="2303463"/>
          <p14:tracePt t="28643" x="887413" y="2303463"/>
          <p14:tracePt t="28650" x="876300" y="2303463"/>
          <p14:tracePt t="28657" x="850900" y="2303463"/>
          <p14:tracePt t="28668" x="838200" y="2303463"/>
          <p14:tracePt t="28670" x="812800" y="2303463"/>
          <p14:tracePt t="28675" x="800100" y="2303463"/>
          <p14:tracePt t="28682" x="787400" y="2303463"/>
          <p14:tracePt t="28695" x="776288" y="2303463"/>
          <p14:tracePt t="28702" x="750888" y="2303463"/>
          <p14:tracePt t="28708" x="738188" y="2290763"/>
          <p14:tracePt t="28718" x="725488" y="2290763"/>
          <p14:tracePt t="28724" x="712788" y="2278063"/>
          <p14:tracePt t="28728" x="700088" y="2265363"/>
          <p14:tracePt t="28734" x="687388" y="2265363"/>
          <p14:tracePt t="28740" x="687388" y="2252663"/>
          <p14:tracePt t="28748" x="674688" y="2252663"/>
          <p14:tracePt t="28763" x="674688" y="2239963"/>
          <p14:tracePt t="28769" x="663575" y="2227263"/>
          <p14:tracePt t="28778" x="650875" y="2227263"/>
          <p14:tracePt t="28785" x="650875" y="2214563"/>
          <p14:tracePt t="28792" x="638175" y="2201863"/>
          <p14:tracePt t="28801" x="638175" y="2190750"/>
          <p14:tracePt t="28804" x="625475" y="2165350"/>
          <p14:tracePt t="28811" x="625475" y="2139950"/>
          <p14:tracePt t="28819" x="625475" y="2127250"/>
          <p14:tracePt t="28828" x="612775" y="2114550"/>
          <p14:tracePt t="28834" x="612775" y="2089150"/>
          <p14:tracePt t="28838" x="612775" y="2078038"/>
          <p14:tracePt t="28843" x="612775" y="2065338"/>
          <p14:tracePt t="28851" x="612775" y="2039938"/>
          <p14:tracePt t="28858" x="612775" y="2014538"/>
          <p14:tracePt t="28868" x="612775" y="2001838"/>
          <p14:tracePt t="28871" x="612775" y="1978025"/>
          <p14:tracePt t="28876" x="625475" y="1952625"/>
          <p14:tracePt t="28883" x="625475" y="1927225"/>
          <p14:tracePt t="28888" x="625475" y="1914525"/>
          <p14:tracePt t="28901" x="638175" y="1901825"/>
          <p14:tracePt t="28905" x="650875" y="1876425"/>
          <p14:tracePt t="28908" x="663575" y="1852613"/>
          <p14:tracePt t="28915" x="663575" y="1839913"/>
          <p14:tracePt t="28922" x="687388" y="1801813"/>
          <p14:tracePt t="28928" x="700088" y="1765300"/>
          <p14:tracePt t="28935" x="725488" y="1752600"/>
          <p14:tracePt t="28944" x="725488" y="1727200"/>
          <p14:tracePt t="28950" x="750888" y="1727200"/>
          <p14:tracePt t="28954" x="750888" y="1714500"/>
          <p14:tracePt t="28970" x="763588" y="1714500"/>
          <p14:tracePt t="28974" x="787400" y="1689100"/>
          <p14:tracePt t="28985" x="800100" y="1676400"/>
          <p14:tracePt t="28988" x="812800" y="1676400"/>
          <p14:tracePt t="28992" x="825500" y="1663700"/>
          <p14:tracePt t="29006" x="838200" y="1652588"/>
          <p14:tracePt t="29017" x="850900" y="1652588"/>
          <p14:tracePt t="29023" x="863600" y="1652588"/>
          <p14:tracePt t="29031" x="863600" y="1639888"/>
          <p14:tracePt t="29039" x="876300" y="1639888"/>
          <p14:tracePt t="29044" x="887413" y="1639888"/>
          <p14:tracePt t="29056" x="887413" y="1627188"/>
          <p14:tracePt t="29065" x="900113" y="1627188"/>
          <p14:tracePt t="29076" x="912813" y="1627188"/>
          <p14:tracePt t="29082" x="925513" y="1614488"/>
          <p14:tracePt t="29087" x="938213" y="1614488"/>
          <p14:tracePt t="29106" x="963613" y="1614488"/>
          <p14:tracePt t="29116" x="976313" y="1614488"/>
          <p14:tracePt t="29121" x="1000125" y="1614488"/>
          <p14:tracePt t="29138" x="1012825" y="1614488"/>
          <p14:tracePt t="29152" x="1025525" y="1614488"/>
          <p14:tracePt t="29556" x="1038225" y="1601788"/>
          <p14:tracePt t="29563" x="1063625" y="1601788"/>
          <p14:tracePt t="29568" x="1089025" y="1601788"/>
          <p14:tracePt t="29575" x="1112838" y="1601788"/>
          <p14:tracePt t="29583" x="1138238" y="1601788"/>
          <p14:tracePt t="29588" x="1150938" y="1614488"/>
          <p14:tracePt t="29597" x="1189038" y="1627188"/>
          <p14:tracePt t="29601" x="1200150" y="1639888"/>
          <p14:tracePt t="29608" x="1225550" y="1676400"/>
          <p14:tracePt t="29616" x="1250950" y="1689100"/>
          <p14:tracePt t="29620" x="1276350" y="1727200"/>
          <p14:tracePt t="29627" x="1312863" y="1765300"/>
          <p14:tracePt t="29637" x="1338263" y="1801813"/>
          <p14:tracePt t="29641" x="1363663" y="1876425"/>
          <p14:tracePt t="29646" x="1389063" y="1927225"/>
          <p14:tracePt t="29653" x="1401763" y="1989138"/>
          <p14:tracePt t="29663" x="1412875" y="2065338"/>
          <p14:tracePt t="30038" x="1425575" y="2065338"/>
          <p14:tracePt t="30048" x="1438275" y="2065338"/>
          <p14:tracePt t="30052" x="1450975" y="2078038"/>
          <p14:tracePt t="30057" x="1463675" y="2078038"/>
          <p14:tracePt t="30063" x="1476375" y="2078038"/>
          <p14:tracePt t="30076" x="1489075" y="2078038"/>
          <p14:tracePt t="30085" x="1525588" y="2078038"/>
          <p14:tracePt t="30090" x="1550988" y="2078038"/>
          <p14:tracePt t="30097" x="1563688" y="2078038"/>
          <p14:tracePt t="30102" x="1601788" y="2078038"/>
          <p14:tracePt t="30123" x="1638300" y="2078038"/>
          <p14:tracePt t="30126" x="1725613" y="2078038"/>
          <p14:tracePt t="30131" x="1789113" y="2078038"/>
          <p14:tracePt t="30134" x="1851025" y="2078038"/>
          <p14:tracePt t="30141" x="1914525" y="2078038"/>
          <p14:tracePt t="30150" x="1951038" y="2078038"/>
          <p14:tracePt t="30154" x="1989138" y="2078038"/>
          <p14:tracePt t="30164" x="2025650" y="2078038"/>
          <p14:tracePt t="30167" x="2076450" y="2078038"/>
          <p14:tracePt t="30174" x="2127250" y="2078038"/>
          <p14:tracePt t="30182" x="2163763" y="2078038"/>
          <p14:tracePt t="30186" x="2201863" y="2078038"/>
          <p14:tracePt t="30192" x="2214563" y="2078038"/>
          <p14:tracePt t="30199" x="2227263" y="2078038"/>
          <p14:tracePt t="30205" x="2238375" y="2078038"/>
          <p14:tracePt t="30214" x="2251075" y="2078038"/>
          <p14:tracePt t="30225" x="2276475" y="2089150"/>
          <p14:tracePt t="30238" x="2289175" y="2089150"/>
          <p14:tracePt t="30252" x="2301875" y="2101850"/>
          <p14:tracePt t="30256" x="2314575" y="2101850"/>
          <p14:tracePt t="30266" x="2327275" y="2114550"/>
          <p14:tracePt t="30270" x="2338388" y="2114550"/>
          <p14:tracePt t="30277" x="2351088" y="2114550"/>
          <p14:tracePt t="30283" x="2351088" y="2127250"/>
          <p14:tracePt t="30290" x="2363788" y="2127250"/>
          <p14:tracePt t="30303" x="2376488" y="2139950"/>
          <p14:tracePt t="30309" x="2389188" y="2152650"/>
          <p14:tracePt t="30316" x="2389188" y="2165350"/>
          <p14:tracePt t="30330" x="2389188" y="2190750"/>
          <p14:tracePt t="30340" x="2389188" y="2201863"/>
          <p14:tracePt t="30347" x="2389188" y="2214563"/>
          <p14:tracePt t="30371" x="2389188" y="2227263"/>
          <p14:tracePt t="30659" x="2401888" y="2227263"/>
          <p14:tracePt t="30667" x="2427288" y="2227263"/>
          <p14:tracePt t="30681" x="2439988" y="2227263"/>
          <p14:tracePt t="30684" x="2463800" y="2227263"/>
          <p14:tracePt t="30694" x="2489200" y="2214563"/>
          <p14:tracePt t="30700" x="2501900" y="2190750"/>
          <p14:tracePt t="30706" x="2540000" y="2190750"/>
          <p14:tracePt t="30711" x="2551113" y="2178050"/>
          <p14:tracePt t="30717" x="2563813" y="2165350"/>
          <p14:tracePt t="30722" x="2576513" y="2165350"/>
          <p14:tracePt t="30731" x="2601913" y="2152650"/>
          <p14:tracePt t="30737" x="2614613" y="2139950"/>
          <p14:tracePt t="30760" x="2640013" y="2139950"/>
          <p14:tracePt t="30765" x="2663825" y="2127250"/>
          <p14:tracePt t="30770" x="2676525" y="2127250"/>
          <p14:tracePt t="30774" x="2689225" y="2127250"/>
          <p14:tracePt t="30789" x="2701925" y="2114550"/>
          <p14:tracePt t="30799" x="2714625" y="2101850"/>
          <p14:tracePt t="30802" x="2740025" y="2101850"/>
          <p14:tracePt t="30807" x="2740025" y="2089150"/>
          <p14:tracePt t="30818" x="2752725" y="2078038"/>
          <p14:tracePt t="30821" x="2776538" y="2078038"/>
          <p14:tracePt t="30829" x="2801938" y="2065338"/>
          <p14:tracePt t="30834" x="2814638" y="2052638"/>
          <p14:tracePt t="30841" x="2840038" y="2052638"/>
          <p14:tracePt t="30849" x="2863850" y="2039938"/>
          <p14:tracePt t="30853" x="2876550" y="2039938"/>
          <p14:tracePt t="30862" x="2901950" y="2027238"/>
          <p14:tracePt t="30866" x="2914650" y="2027238"/>
          <p14:tracePt t="30872" x="2927350" y="2027238"/>
          <p14:tracePt t="30883" x="2940050" y="2027238"/>
          <p14:tracePt t="30886" x="2963863" y="2027238"/>
          <p14:tracePt t="30900" x="2989263" y="2027238"/>
          <p14:tracePt t="30904" x="3001963" y="2027238"/>
          <p14:tracePt t="30917" x="3027363" y="2027238"/>
          <p14:tracePt t="30930" x="3040063" y="2027238"/>
          <p14:tracePt t="30948" x="3052763" y="2027238"/>
          <p14:tracePt t="30951" x="3076575" y="2027238"/>
          <p14:tracePt t="30957" x="3089275" y="2027238"/>
          <p14:tracePt t="30963" x="3101975" y="2027238"/>
          <p14:tracePt t="30970" x="3114675" y="2027238"/>
          <p14:tracePt t="30983" x="3127375" y="2027238"/>
          <p14:tracePt t="30989" x="3140075" y="2027238"/>
          <p14:tracePt t="30995" x="3165475" y="2027238"/>
          <p14:tracePt t="31002" x="3176588" y="2027238"/>
          <p14:tracePt t="31016" x="3189288" y="2027238"/>
          <p14:tracePt t="31021" x="3189288" y="2039938"/>
          <p14:tracePt t="31035" x="3201988" y="2039938"/>
          <p14:tracePt t="31041" x="3214688" y="2039938"/>
          <p14:tracePt t="31067" x="3214688" y="2065338"/>
          <p14:tracePt t="31073" x="3214688" y="2089150"/>
          <p14:tracePt t="31081" x="3214688" y="2114550"/>
          <p14:tracePt t="31087" x="3189288" y="2139950"/>
          <p14:tracePt t="31096" x="3189288" y="2165350"/>
          <p14:tracePt t="31100" x="3176588" y="2178050"/>
          <p14:tracePt t="31116" x="3165475" y="2201863"/>
          <p14:tracePt t="31423" x="3189288" y="2201863"/>
          <p14:tracePt t="31430" x="3201988" y="2201863"/>
          <p14:tracePt t="31438" x="3214688" y="2201863"/>
          <p14:tracePt t="31446" x="3240088" y="2190750"/>
          <p14:tracePt t="31450" x="3265488" y="2178050"/>
          <p14:tracePt t="31455" x="3302000" y="2165350"/>
          <p14:tracePt t="31465" x="3327400" y="2152650"/>
          <p14:tracePt t="31473" x="3365500" y="2139950"/>
          <p14:tracePt t="31482" x="3389313" y="2127250"/>
          <p14:tracePt t="31485" x="3452813" y="2114550"/>
          <p14:tracePt t="31487" x="3478213" y="2114550"/>
          <p14:tracePt t="31498" x="3527425" y="2114550"/>
          <p14:tracePt t="31500" x="3552825" y="2114550"/>
          <p14:tracePt t="31507" x="3589338" y="2114550"/>
          <p14:tracePt t="31516" x="3627438" y="2114550"/>
          <p14:tracePt t="31520" x="3652838" y="2114550"/>
          <p14:tracePt t="31529" x="3678238" y="2127250"/>
          <p14:tracePt t="31533" x="3702050" y="2139950"/>
          <p14:tracePt t="31540" x="3727450" y="2139950"/>
          <p14:tracePt t="31547" x="3752850" y="2139950"/>
          <p14:tracePt t="31552" x="3778250" y="2152650"/>
          <p14:tracePt t="31566" x="3827463" y="2178050"/>
          <p14:tracePt t="31572" x="3852863" y="2178050"/>
          <p14:tracePt t="31582" x="3865563" y="2190750"/>
          <p14:tracePt t="31585" x="3878263" y="2201863"/>
          <p14:tracePt t="31595" x="3902075" y="2201863"/>
          <p14:tracePt t="31606" x="3927475" y="2239963"/>
          <p14:tracePt t="31612" x="3940175" y="2265363"/>
          <p14:tracePt t="31617" x="3965575" y="2278063"/>
          <p14:tracePt t="31624" x="3978275" y="2290763"/>
          <p14:tracePt t="31631" x="4002088" y="2327275"/>
          <p14:tracePt t="31637" x="4027488" y="2339975"/>
          <p14:tracePt t="31648" x="4027488" y="2352675"/>
          <p14:tracePt t="31651" x="4052888" y="2365375"/>
          <p14:tracePt t="31658" x="4052888" y="2378075"/>
          <p14:tracePt t="31664" x="4078288" y="2403475"/>
          <p14:tracePt t="31677" x="4090988" y="2427288"/>
          <p14:tracePt t="31682" x="4103688" y="2452688"/>
          <p14:tracePt t="31690" x="4103688" y="2465388"/>
          <p14:tracePt t="31695" x="4103688" y="2478088"/>
          <p14:tracePt t="31702" x="4114800" y="2490788"/>
          <p14:tracePt t="31716" x="4114800" y="2503488"/>
          <p14:tracePt t="31721" x="4127500" y="2516188"/>
          <p14:tracePt t="31754" x="4127500" y="2527300"/>
          <p14:tracePt t="31773" x="4127500" y="2540000"/>
          <p14:tracePt t="31779" x="4127500" y="2552700"/>
          <p14:tracePt t="31793" x="4114800" y="2565400"/>
          <p14:tracePt t="31804" x="4103688" y="2578100"/>
          <p14:tracePt t="31818" x="4103688" y="2590800"/>
          <p14:tracePt t="31824" x="4090988" y="2590800"/>
          <p14:tracePt t="31831" x="4090988" y="2603500"/>
          <p14:tracePt t="31836" x="4065588" y="2603500"/>
          <p14:tracePt t="31844" x="4065588" y="2616200"/>
          <p14:tracePt t="31850" x="4052888" y="2616200"/>
          <p14:tracePt t="31857" x="4027488" y="2616200"/>
          <p14:tracePt t="31866" x="4014788" y="2616200"/>
          <p14:tracePt t="31870" x="4002088" y="2627313"/>
          <p14:tracePt t="31875" x="3978275" y="2627313"/>
          <p14:tracePt t="31889" x="3965575" y="2627313"/>
          <p14:tracePt t="31899" x="3940175" y="2627313"/>
          <p14:tracePt t="31902" x="3940175" y="2640013"/>
          <p14:tracePt t="31916" x="3902075" y="2640013"/>
          <p14:tracePt t="31921" x="3890963" y="2640013"/>
          <p14:tracePt t="31933" x="3840163" y="2640013"/>
          <p14:tracePt t="31940" x="3802063" y="2640013"/>
          <p14:tracePt t="31959" x="3752850" y="2640013"/>
          <p14:tracePt t="31967" x="3714750" y="2640013"/>
          <p14:tracePt t="31972" x="3689350" y="2640013"/>
          <p14:tracePt t="31979" x="3678238" y="2640013"/>
          <p14:tracePt t="31986" x="3665538" y="2627313"/>
          <p14:tracePt t="31994" x="3652838" y="2627313"/>
          <p14:tracePt t="31998" x="3640138" y="2627313"/>
          <p14:tracePt t="32004" x="3614738" y="2627313"/>
          <p14:tracePt t="32017" x="3578225" y="2627313"/>
          <p14:tracePt t="32026" x="3565525" y="2627313"/>
          <p14:tracePt t="32032" x="3552825" y="2616200"/>
          <p14:tracePt t="32037" x="3527425" y="2616200"/>
          <p14:tracePt t="32043" x="3514725" y="2603500"/>
          <p14:tracePt t="32051" x="3502025" y="2603500"/>
          <p14:tracePt t="32058" x="3489325" y="2603500"/>
          <p14:tracePt t="32068" x="3465513" y="2603500"/>
          <p14:tracePt t="32082" x="3452813" y="2590800"/>
          <p14:tracePt t="32096" x="3440113" y="2590800"/>
          <p14:tracePt t="32101" x="3427413" y="2578100"/>
          <p14:tracePt t="32109" x="3414713" y="2578100"/>
          <p14:tracePt t="32114" x="3389313" y="2578100"/>
          <p14:tracePt t="32123" x="3376613" y="2578100"/>
          <p14:tracePt t="32130" x="3376613" y="2565400"/>
          <p14:tracePt t="32133" x="3365500" y="2565400"/>
          <p14:tracePt t="32140" x="3352800" y="2565400"/>
          <p14:tracePt t="32146" x="3352800" y="2552700"/>
          <p14:tracePt t="32155" x="3340100" y="2540000"/>
          <p14:tracePt t="32166" x="3327400" y="2540000"/>
          <p14:tracePt t="32172" x="3327400" y="2527300"/>
          <p14:tracePt t="32182" x="3314700" y="2527300"/>
          <p14:tracePt t="32186" x="3302000" y="2516188"/>
          <p14:tracePt t="32198" x="3302000" y="2503488"/>
          <p14:tracePt t="32204" x="3289300" y="2503488"/>
          <p14:tracePt t="32220" x="3289300" y="2490788"/>
          <p14:tracePt t="32228" x="3276600" y="2478088"/>
          <p14:tracePt t="32250" x="3276600" y="2465388"/>
          <p14:tracePt t="32261" x="3265488" y="2452688"/>
          <p14:tracePt t="32287" x="3265488" y="2427288"/>
          <p14:tracePt t="32300" x="3265488" y="2414588"/>
          <p14:tracePt t="32306" x="3265488" y="2403475"/>
          <p14:tracePt t="32316" x="3265488" y="2390775"/>
          <p14:tracePt t="32327" x="3265488" y="2378075"/>
          <p14:tracePt t="32347" x="3265488" y="2365375"/>
          <p14:tracePt t="32355" x="3265488" y="2352675"/>
          <p14:tracePt t="32369" x="3265488" y="2339975"/>
          <p14:tracePt t="32381" x="3265488" y="2327275"/>
          <p14:tracePt t="32394" x="3265488" y="2314575"/>
          <p14:tracePt t="32414" x="3276600" y="2303463"/>
          <p14:tracePt t="32460" x="3276600" y="2290763"/>
          <p14:tracePt t="32466" x="3289300" y="2278063"/>
          <p14:tracePt t="32472" x="3302000" y="2265363"/>
          <p14:tracePt t="32482" x="3302000" y="2252663"/>
          <p14:tracePt t="32489" x="3327400" y="2239963"/>
          <p14:tracePt t="32495" x="3340100" y="2214563"/>
          <p14:tracePt t="32499" x="3352800" y="2201863"/>
          <p14:tracePt t="32504" x="3365500" y="2190750"/>
          <p14:tracePt t="32515" x="3376613" y="2165350"/>
          <p14:tracePt t="32519" x="3402013" y="2152650"/>
          <p14:tracePt t="32525" x="3427413" y="2127250"/>
          <p14:tracePt t="32530" x="3452813" y="2101850"/>
          <p14:tracePt t="32538" x="3465513" y="2089150"/>
          <p14:tracePt t="32545" x="3478213" y="2065338"/>
          <p14:tracePt t="32551" x="3489325" y="2039938"/>
          <p14:tracePt t="32556" x="3502025" y="2027238"/>
          <p14:tracePt t="32562" x="3502025" y="2014538"/>
          <p14:tracePt t="32567" x="3527425" y="2014538"/>
          <p14:tracePt t="32579" x="3527425" y="1989138"/>
          <p14:tracePt t="32583" x="3540125" y="1989138"/>
          <p14:tracePt t="32589" x="3540125" y="1978025"/>
          <p14:tracePt t="32594" x="3552825" y="1978025"/>
          <p14:tracePt t="32601" x="3565525" y="1965325"/>
          <p14:tracePt t="32608" x="3589338" y="1965325"/>
          <p14:tracePt t="32612" x="3589338" y="1952625"/>
          <p14:tracePt t="32618" x="3602038" y="1952625"/>
          <p14:tracePt t="32630" x="3614738" y="1952625"/>
          <p14:tracePt t="32638" x="3627438" y="1952625"/>
          <p14:tracePt t="32651" x="3665538" y="1952625"/>
          <p14:tracePt t="32656" x="3678238" y="1965325"/>
          <p14:tracePt t="32663" x="3689350" y="1965325"/>
          <p14:tracePt t="32668" x="3727450" y="2001838"/>
          <p14:tracePt t="32676" x="3740150" y="2014538"/>
          <p14:tracePt t="32682" x="3765550" y="2039938"/>
          <p14:tracePt t="32689" x="3790950" y="2065338"/>
          <p14:tracePt t="32694" x="3802063" y="2078038"/>
          <p14:tracePt t="32701" x="3827463" y="2114550"/>
          <p14:tracePt t="32716" x="3840163" y="2127250"/>
          <p14:tracePt t="32720" x="3878263" y="2152650"/>
          <p14:tracePt t="32727" x="3890963" y="2178050"/>
          <p14:tracePt t="32732" x="3902075" y="2190750"/>
          <p14:tracePt t="32734" x="3914775" y="2201863"/>
          <p14:tracePt t="32741" x="3914775" y="2214563"/>
          <p14:tracePt t="32749" x="3927475" y="2227263"/>
          <p14:tracePt t="32753" x="3927475" y="2239963"/>
          <p14:tracePt t="32759" x="3952875" y="2252663"/>
          <p14:tracePt t="32766" x="3965575" y="2278063"/>
          <p14:tracePt t="32776" x="3990975" y="2303463"/>
          <p14:tracePt t="32782" x="3990975" y="2327275"/>
          <p14:tracePt t="32787" x="4002088" y="2352675"/>
          <p14:tracePt t="32794" x="4014788" y="2390775"/>
          <p14:tracePt t="32799" x="4027488" y="2414588"/>
          <p14:tracePt t="32806" x="4040188" y="2439988"/>
          <p14:tracePt t="32821" x="4065588" y="2490788"/>
          <p14:tracePt t="32832" x="4065588" y="2503488"/>
          <p14:tracePt t="32843" x="4065588" y="2516188"/>
          <p14:tracePt t="32875" x="4065588" y="2527300"/>
          <p14:tracePt t="32896" x="4065588" y="2540000"/>
          <p14:tracePt t="32911" x="4065588" y="2552700"/>
          <p14:tracePt t="32917" x="4065588" y="2565400"/>
          <p14:tracePt t="32922" x="4065588" y="2578100"/>
          <p14:tracePt t="32928" x="4052888" y="2603500"/>
          <p14:tracePt t="32934" x="4040188" y="2616200"/>
          <p14:tracePt t="32950" x="4027488" y="2627313"/>
          <p14:tracePt t="32956" x="4014788" y="2627313"/>
          <p14:tracePt t="32960" x="4014788" y="2640013"/>
          <p14:tracePt t="32964" x="4002088" y="2640013"/>
          <p14:tracePt t="32967" x="4002088" y="2652713"/>
          <p14:tracePt t="32980" x="3990975" y="2665413"/>
          <p14:tracePt t="32987" x="3965575" y="2678113"/>
          <p14:tracePt t="32994" x="3940175" y="2678113"/>
          <p14:tracePt t="33005" x="3914775" y="2690813"/>
          <p14:tracePt t="33014" x="3890963" y="2690813"/>
          <p14:tracePt t="33020" x="3865563" y="2703513"/>
          <p14:tracePt t="33028" x="3840163" y="2703513"/>
          <p14:tracePt t="33033" x="3827463" y="2703513"/>
          <p14:tracePt t="33038" x="3802063" y="2703513"/>
          <p14:tracePt t="33044" x="3790950" y="2703513"/>
          <p14:tracePt t="33052" x="3778250" y="2703513"/>
          <p14:tracePt t="33060" x="3752850" y="2716213"/>
          <p14:tracePt t="33063" x="3714750" y="2716213"/>
          <p14:tracePt t="33070" x="3678238" y="2716213"/>
          <p14:tracePt t="33085" x="3614738" y="2716213"/>
          <p14:tracePt t="33097" x="3565525" y="2716213"/>
          <p14:tracePt t="33102" x="3552825" y="2716213"/>
          <p14:tracePt t="33109" x="3540125" y="2703513"/>
          <p14:tracePt t="33117" x="3527425" y="2703513"/>
          <p14:tracePt t="33126" x="3514725" y="2703513"/>
          <p14:tracePt t="33131" x="3502025" y="2703513"/>
          <p14:tracePt t="33135" x="3489325" y="2703513"/>
          <p14:tracePt t="33148" x="3478213" y="2703513"/>
          <p14:tracePt t="33151" x="3452813" y="2703513"/>
          <p14:tracePt t="33154" x="3427413" y="2690813"/>
          <p14:tracePt t="33163" x="3414713" y="2678113"/>
          <p14:tracePt t="33167" x="3389313" y="2678113"/>
          <p14:tracePt t="33179" x="3376613" y="2678113"/>
          <p14:tracePt t="33182" x="3376613" y="2665413"/>
          <p14:tracePt t="33195" x="3365500" y="2665413"/>
          <p14:tracePt t="33199" x="3352800" y="2652713"/>
          <p14:tracePt t="33228" x="3340100" y="2652713"/>
          <p14:tracePt t="33246" x="3340100" y="2640013"/>
          <p14:tracePt t="33259" x="3327400" y="2640013"/>
          <p14:tracePt t="33279" x="3327400" y="2627313"/>
          <p14:tracePt t="33297" x="3314700" y="2616200"/>
          <p14:tracePt t="33304" x="3314700" y="2603500"/>
          <p14:tracePt t="33311" x="3314700" y="2590800"/>
          <p14:tracePt t="33323" x="3314700" y="2578100"/>
          <p14:tracePt t="33329" x="3314700" y="2565400"/>
          <p14:tracePt t="33334" x="3314700" y="2552700"/>
          <p14:tracePt t="33347" x="3314700" y="2540000"/>
          <p14:tracePt t="33363" x="3314700" y="2527300"/>
          <p14:tracePt t="33378" x="3314700" y="2516188"/>
          <p14:tracePt t="33393" x="3314700" y="2503488"/>
          <p14:tracePt t="33426" x="3314700" y="2490788"/>
          <p14:tracePt t="33491" x="3314700" y="2478088"/>
          <p14:tracePt t="33561" x="3314700" y="2465388"/>
          <p14:tracePt t="33971" x="3302000" y="2465388"/>
          <p14:tracePt t="33991" x="3289300" y="2478088"/>
          <p14:tracePt t="33997" x="3276600" y="2478088"/>
          <p14:tracePt t="34006" x="3265488" y="2490788"/>
          <p14:tracePt t="34011" x="3240088" y="2490788"/>
          <p14:tracePt t="34016" x="3227388" y="2490788"/>
          <p14:tracePt t="34029" x="3201988" y="2503488"/>
          <p14:tracePt t="34039" x="3176588" y="2516188"/>
          <p14:tracePt t="34043" x="3165475" y="2516188"/>
          <p14:tracePt t="34048" x="3140075" y="2516188"/>
          <p14:tracePt t="34060" x="3114675" y="2516188"/>
          <p14:tracePt t="34063" x="3101975" y="2527300"/>
          <p14:tracePt t="34069" x="3076575" y="2527300"/>
          <p14:tracePt t="34075" x="3065463" y="2527300"/>
          <p14:tracePt t="34082" x="3040063" y="2540000"/>
          <p14:tracePt t="34088" x="3027363" y="2540000"/>
          <p14:tracePt t="34095" x="3001963" y="2540000"/>
          <p14:tracePt t="34104" x="2976563" y="2540000"/>
          <p14:tracePt t="34112" x="2952750" y="2540000"/>
          <p14:tracePt t="34114" x="2927350" y="2540000"/>
          <p14:tracePt t="34123" x="2914650" y="2540000"/>
          <p14:tracePt t="34127" x="2901950" y="2540000"/>
          <p14:tracePt t="34134" x="2863850" y="2552700"/>
          <p14:tracePt t="34139" x="2840038" y="2552700"/>
          <p14:tracePt t="34147" x="2801938" y="2552700"/>
          <p14:tracePt t="34154" x="2789238" y="2552700"/>
          <p14:tracePt t="34160" x="2776538" y="2552700"/>
          <p14:tracePt t="34167" x="2763838" y="2552700"/>
          <p14:tracePt t="34174" x="2752725" y="2552700"/>
          <p14:tracePt t="34178" x="2740025" y="2552700"/>
          <p14:tracePt t="34192" x="2740025" y="2540000"/>
          <p14:tracePt t="34201" x="2727325" y="2540000"/>
          <p14:tracePt t="34219" x="2714625" y="2540000"/>
          <p14:tracePt t="34234" x="2701925" y="2540000"/>
          <p14:tracePt t="34240" x="2689225" y="2527300"/>
          <p14:tracePt t="34250" x="2676525" y="2527300"/>
          <p14:tracePt t="34276" x="2663825" y="2527300"/>
          <p14:tracePt t="34676" x="2651125" y="2527300"/>
          <p14:tracePt t="34690" x="2640013" y="2527300"/>
          <p14:tracePt t="34709" x="2627313" y="2527300"/>
          <p14:tracePt t="34721" x="2614613" y="2527300"/>
          <p14:tracePt t="34742" x="2601913" y="2527300"/>
          <p14:tracePt t="34748" x="2589213" y="2540000"/>
          <p14:tracePt t="34764" x="2576513" y="2540000"/>
          <p14:tracePt t="34773" x="2563813" y="2540000"/>
          <p14:tracePt t="34780" x="2551113" y="2540000"/>
          <p14:tracePt t="34788" x="2540000" y="2540000"/>
          <p14:tracePt t="34795" x="2527300" y="2540000"/>
          <p14:tracePt t="34807" x="2501900" y="2540000"/>
          <p14:tracePt t="34823" x="2489200" y="2540000"/>
          <p14:tracePt t="34826" x="2476500" y="2540000"/>
          <p14:tracePt t="34833" x="2463800" y="2540000"/>
          <p14:tracePt t="34838" x="2451100" y="2540000"/>
          <p14:tracePt t="34852" x="2439988" y="2540000"/>
          <p14:tracePt t="34860" x="2427288" y="2540000"/>
          <p14:tracePt t="34876" x="2414588" y="2540000"/>
          <p14:tracePt t="34878" x="2401888" y="2540000"/>
          <p14:tracePt t="34891" x="2389188" y="2540000"/>
          <p14:tracePt t="34896" x="2376488" y="2540000"/>
          <p14:tracePt t="34910" x="2363788" y="2540000"/>
          <p14:tracePt t="34929" x="2351088" y="2540000"/>
          <p14:tracePt t="34955" x="2327275" y="2540000"/>
          <p14:tracePt t="34980" x="2314575" y="2540000"/>
          <p14:tracePt t="34994" x="2301875" y="2540000"/>
          <p14:tracePt t="35001" x="2301875" y="2527300"/>
          <p14:tracePt t="35027" x="2289175" y="2527300"/>
          <p14:tracePt t="35044" x="2276475" y="2527300"/>
          <p14:tracePt t="35065" x="2276475" y="2516188"/>
          <p14:tracePt t="35078" x="2263775" y="2516188"/>
          <p14:tracePt t="35334" x="2276475" y="2516188"/>
          <p14:tracePt t="35345" x="2289175" y="2516188"/>
          <p14:tracePt t="35451" x="2301875" y="2516188"/>
          <p14:tracePt t="35468" x="2314575" y="2516188"/>
          <p14:tracePt t="35481" x="2338388" y="2516188"/>
          <p14:tracePt t="35497" x="2351088" y="2516188"/>
          <p14:tracePt t="35507" x="2363788" y="2516188"/>
          <p14:tracePt t="35513" x="2376488" y="2516188"/>
          <p14:tracePt t="35522" x="2389188" y="2516188"/>
          <p14:tracePt t="35529" x="2401888" y="2516188"/>
          <p14:tracePt t="35532" x="2414588" y="2503488"/>
          <p14:tracePt t="35541" x="2439988" y="2503488"/>
          <p14:tracePt t="35546" x="2451100" y="2503488"/>
          <p14:tracePt t="35556" x="2463800" y="2503488"/>
          <p14:tracePt t="35566" x="2476500" y="2490788"/>
          <p14:tracePt t="35572" x="2489200" y="2490788"/>
          <p14:tracePt t="35578" x="2501900" y="2490788"/>
          <p14:tracePt t="35585" x="2514600" y="2490788"/>
          <p14:tracePt t="35598" x="2527300" y="2490788"/>
          <p14:tracePt t="35617" x="2540000" y="2490788"/>
          <p14:tracePt t="37648" x="2551113" y="2490788"/>
          <p14:tracePt t="37660" x="2563813" y="2490788"/>
          <p14:tracePt t="37674" x="2576513" y="2503488"/>
          <p14:tracePt t="37687" x="2589213" y="2503488"/>
          <p14:tracePt t="37699" x="2601913" y="2503488"/>
          <p14:tracePt t="37706" x="2601913" y="2516188"/>
          <p14:tracePt t="37725" x="2614613" y="2516188"/>
          <p14:tracePt t="37744" x="2627313" y="2516188"/>
          <p14:tracePt t="37757" x="2640013" y="2516188"/>
          <p14:tracePt t="37772" x="2651125" y="2516188"/>
          <p14:tracePt t="37779" x="2663825" y="2516188"/>
          <p14:tracePt t="37790" x="2676525" y="2516188"/>
          <p14:tracePt t="37809" x="2689225" y="2527300"/>
          <p14:tracePt t="37830" x="2701925" y="2527300"/>
          <p14:tracePt t="37839" x="2714625" y="2527300"/>
          <p14:tracePt t="37857" x="2727325" y="2540000"/>
          <p14:tracePt t="37868" x="2752725" y="2540000"/>
          <p14:tracePt t="37888" x="2776538" y="2552700"/>
          <p14:tracePt t="37894" x="2776538" y="2565400"/>
          <p14:tracePt t="37902" x="2789238" y="2565400"/>
          <p14:tracePt t="37928" x="2801938" y="2578100"/>
          <p14:tracePt t="37946" x="2814638" y="2590800"/>
          <p14:tracePt t="37961" x="2814638" y="2603500"/>
          <p14:tracePt t="37970" x="2827338" y="2603500"/>
          <p14:tracePt t="37972" x="2827338" y="2616200"/>
          <p14:tracePt t="37978" x="2840038" y="2616200"/>
          <p14:tracePt t="37997" x="2840038" y="2627313"/>
          <p14:tracePt t="38011" x="2852738" y="2640013"/>
          <p14:tracePt t="38031" x="2852738" y="2652713"/>
          <p14:tracePt t="38042" x="2852738" y="2665413"/>
          <p14:tracePt t="38053" x="2863850" y="2665413"/>
          <p14:tracePt t="38071" x="2863850" y="2678113"/>
          <p14:tracePt t="38088" x="2876550" y="2678113"/>
          <p14:tracePt t="38108" x="2876550" y="2690813"/>
          <p14:tracePt t="38128" x="2889250" y="2690813"/>
          <p14:tracePt t="38146" x="2901950" y="2703513"/>
          <p14:tracePt t="38160" x="2901950" y="2716213"/>
          <p14:tracePt t="38179" x="2914650" y="2728913"/>
          <p14:tracePt t="38199" x="2914650" y="2740025"/>
          <p14:tracePt t="38206" x="2927350" y="2740025"/>
          <p14:tracePt t="38225" x="2927350" y="2752725"/>
          <p14:tracePt t="38237" x="2927350" y="2765425"/>
          <p14:tracePt t="38245" x="2927350" y="2778125"/>
          <p14:tracePt t="38253" x="2927350" y="2803525"/>
          <p14:tracePt t="38257" x="2927350" y="2828925"/>
          <p14:tracePt t="38264" x="2927350" y="2852738"/>
          <p14:tracePt t="38273" x="2927350" y="2865438"/>
          <p14:tracePt t="38586" x="2940050" y="2878138"/>
          <p14:tracePt t="38601" x="2952750" y="2878138"/>
          <p14:tracePt t="38608" x="2963863" y="2878138"/>
          <p14:tracePt t="38614" x="2989263" y="2890838"/>
          <p14:tracePt t="38622" x="3001963" y="2890838"/>
          <p14:tracePt t="38634" x="3014663" y="2890838"/>
          <p14:tracePt t="38643" x="3027363" y="2890838"/>
          <p14:tracePt t="38646" x="3052763" y="2890838"/>
          <p14:tracePt t="38651" x="3076575" y="2890838"/>
          <p14:tracePt t="38657" x="3114675" y="2890838"/>
          <p14:tracePt t="38664" x="3127375" y="2890838"/>
          <p14:tracePt t="38670" x="3152775" y="2890838"/>
          <p14:tracePt t="38678" x="3165475" y="2890838"/>
          <p14:tracePt t="38683" x="3201988" y="2890838"/>
          <p14:tracePt t="38689" x="3252788" y="2890838"/>
          <p14:tracePt t="38695" x="3314700" y="2878138"/>
          <p14:tracePt t="38706" x="3352800" y="2878138"/>
          <p14:tracePt t="38708" x="3389313" y="2865438"/>
          <p14:tracePt t="38718" x="3402013" y="2865438"/>
          <p14:tracePt t="38721" x="3440113" y="2865438"/>
          <p14:tracePt t="38726" x="3452813" y="2852738"/>
          <p14:tracePt t="38737" x="3502025" y="2852738"/>
          <p14:tracePt t="38742" x="3540125" y="2852738"/>
          <p14:tracePt t="38748" x="3602038" y="2852738"/>
          <p14:tracePt t="38754" x="3627438" y="2852738"/>
          <p14:tracePt t="38761" x="3665538" y="2852738"/>
          <p14:tracePt t="38766" x="3678238" y="2852738"/>
          <p14:tracePt t="38772" x="3702050" y="2852738"/>
          <p14:tracePt t="38779" x="3727450" y="2852738"/>
          <p14:tracePt t="38787" x="3765550" y="2865438"/>
          <p14:tracePt t="38793" x="3790950" y="2878138"/>
          <p14:tracePt t="38800" x="3802063" y="2878138"/>
          <p14:tracePt t="38803" x="3827463" y="2878138"/>
          <p14:tracePt t="38811" x="3852863" y="2890838"/>
          <p14:tracePt t="38817" x="3878263" y="2890838"/>
          <p14:tracePt t="38826" x="3890963" y="2903538"/>
          <p14:tracePt t="38834" x="3902075" y="2903538"/>
          <p14:tracePt t="38843" x="3914775" y="2903538"/>
          <p14:tracePt t="38856" x="3927475" y="2916238"/>
          <p14:tracePt t="38868" x="3940175" y="2916238"/>
          <p14:tracePt t="38871" x="3952875" y="2928938"/>
          <p14:tracePt t="38883" x="3965575" y="2928938"/>
          <p14:tracePt t="38900" x="3978275" y="2928938"/>
          <p14:tracePt t="38906" x="3990975" y="2928938"/>
          <p14:tracePt t="38921" x="4002088" y="2928938"/>
          <p14:tracePt t="38948" x="4014788" y="2928938"/>
          <p14:tracePt t="38971" x="4027488" y="2928938"/>
          <p14:tracePt t="38992" x="4040188" y="2928938"/>
          <p14:tracePt t="39044" x="4052888" y="2928938"/>
          <p14:tracePt t="39102" x="4040188" y="2928938"/>
          <p14:tracePt t="39107" x="4014788" y="2941638"/>
          <p14:tracePt t="39115" x="3990975" y="2941638"/>
          <p14:tracePt t="39122" x="3965575" y="2952750"/>
          <p14:tracePt t="39129" x="3927475" y="2952750"/>
          <p14:tracePt t="39141" x="3852863" y="2978150"/>
          <p14:tracePt t="39157" x="3778250" y="2990850"/>
          <p14:tracePt t="39160" x="3752850" y="2990850"/>
          <p14:tracePt t="39168" x="3702050" y="3003550"/>
          <p14:tracePt t="39173" x="3689350" y="3003550"/>
          <p14:tracePt t="39178" x="3665538" y="3003550"/>
          <p14:tracePt t="39187" x="3627438" y="3003550"/>
          <p14:tracePt t="39192" x="3602038" y="3003550"/>
          <p14:tracePt t="39203" x="3514725" y="3003550"/>
          <p14:tracePt t="39210" x="3489325" y="3003550"/>
          <p14:tracePt t="39221" x="3465513" y="3003550"/>
          <p14:tracePt t="39224" x="3440113" y="3003550"/>
          <p14:tracePt t="39233" x="3427413" y="3003550"/>
          <p14:tracePt t="39236" x="3414713" y="3003550"/>
          <p14:tracePt t="39243" x="3389313" y="3003550"/>
          <p14:tracePt t="39253" x="3365500" y="3003550"/>
          <p14:tracePt t="39258" x="3352800" y="3016250"/>
          <p14:tracePt t="39262" x="3340100" y="3016250"/>
          <p14:tracePt t="39268" x="3314700" y="3016250"/>
          <p14:tracePt t="39275" x="3302000" y="3016250"/>
          <p14:tracePt t="39280" x="3289300" y="3016250"/>
          <p14:tracePt t="39289" x="3276600" y="3016250"/>
          <p14:tracePt t="39301" x="3265488" y="3016250"/>
          <p14:tracePt t="39318" x="3252788" y="3016250"/>
          <p14:tracePt t="39322" x="3240088" y="3016250"/>
          <p14:tracePt t="39334" x="3227388" y="3016250"/>
          <p14:tracePt t="39358" x="3214688" y="3016250"/>
          <p14:tracePt t="39366" x="3201988" y="3016250"/>
          <p14:tracePt t="39372" x="3189288" y="3016250"/>
          <p14:tracePt t="39387" x="3176588" y="3016250"/>
          <p14:tracePt t="39391" x="3165475" y="3016250"/>
          <p14:tracePt t="39402" x="3152775" y="3016250"/>
          <p14:tracePt t="39405" x="3140075" y="3016250"/>
          <p14:tracePt t="39411" x="3140075" y="3003550"/>
          <p14:tracePt t="39426" x="3127375" y="3003550"/>
          <p14:tracePt t="39439" x="3101975" y="3003550"/>
          <p14:tracePt t="39559" x="3101975" y="2990850"/>
          <p14:tracePt t="39586" x="3114675" y="2990850"/>
          <p14:tracePt t="39591" x="3114675" y="2978150"/>
          <p14:tracePt t="39598" x="3140075" y="2978150"/>
          <p14:tracePt t="39603" x="3165475" y="2965450"/>
          <p14:tracePt t="39612" x="3201988" y="2965450"/>
          <p14:tracePt t="39618" x="3240088" y="2965450"/>
          <p14:tracePt t="39625" x="3276600" y="2965450"/>
          <p14:tracePt t="39633" x="3302000" y="2965450"/>
          <p14:tracePt t="39637" x="3340100" y="2965450"/>
          <p14:tracePt t="39644" x="3376613" y="2952750"/>
          <p14:tracePt t="39651" x="3440113" y="2952750"/>
          <p14:tracePt t="39655" x="3465513" y="2952750"/>
          <p14:tracePt t="39664" x="3502025" y="2952750"/>
          <p14:tracePt t="39669" x="3540125" y="2952750"/>
          <p14:tracePt t="39676" x="3589338" y="2941638"/>
          <p14:tracePt t="39684" x="3627438" y="2941638"/>
          <p14:tracePt t="39689" x="3665538" y="2941638"/>
          <p14:tracePt t="39695" x="3678238" y="2941638"/>
          <p14:tracePt t="39703" x="3702050" y="2941638"/>
          <p14:tracePt t="39709" x="3714750" y="2941638"/>
          <p14:tracePt t="39717" x="3727450" y="2941638"/>
          <p14:tracePt t="39720" x="3740150" y="2941638"/>
          <p14:tracePt t="39727" x="3752850" y="2941638"/>
          <p14:tracePt t="39734" x="3752850" y="2952750"/>
          <p14:tracePt t="39740" x="3778250" y="2952750"/>
          <p14:tracePt t="39753" x="3802063" y="2965450"/>
          <p14:tracePt t="39767" x="3814763" y="2965450"/>
          <p14:tracePt t="39774" x="3814763" y="2978150"/>
          <p14:tracePt t="39780" x="3827463" y="2978150"/>
          <p14:tracePt t="39785" x="3840163" y="2990850"/>
          <p14:tracePt t="39792" x="3852863" y="2990850"/>
          <p14:tracePt t="39798" x="3865563" y="2990850"/>
          <p14:tracePt t="39824" x="3878263" y="3003550"/>
          <p14:tracePt t="39844" x="3890963" y="3003550"/>
          <p14:tracePt t="39889" x="3902075" y="3003550"/>
          <p14:tracePt t="39930" x="3902075" y="3016250"/>
          <p14:tracePt t="40016" x="3865563" y="3016250"/>
          <p14:tracePt t="40018" x="3852863" y="3028950"/>
          <p14:tracePt t="40026" x="3840163" y="3028950"/>
          <p14:tracePt t="40033" x="3814763" y="3028950"/>
          <p14:tracePt t="40043" x="3790950" y="3028950"/>
          <p14:tracePt t="40052" x="3752850" y="3028950"/>
          <p14:tracePt t="40058" x="3727450" y="3028950"/>
          <p14:tracePt t="40065" x="3702050" y="3028950"/>
          <p14:tracePt t="40071" x="3665538" y="3028950"/>
          <p14:tracePt t="40084" x="3602038" y="3028950"/>
          <p14:tracePt t="40091" x="3578225" y="3028950"/>
          <p14:tracePt t="40098" x="3552825" y="3028950"/>
          <p14:tracePt t="40104" x="3540125" y="3028950"/>
          <p14:tracePt t="40109" x="3514725" y="3028950"/>
          <p14:tracePt t="40117" x="3478213" y="3028950"/>
          <p14:tracePt t="40123" x="3440113" y="3028950"/>
          <p14:tracePt t="40132" x="3414713" y="3028950"/>
          <p14:tracePt t="40135" x="3376613" y="3016250"/>
          <p14:tracePt t="40142" x="3352800" y="3016250"/>
          <p14:tracePt t="40148" x="3327400" y="3016250"/>
          <p14:tracePt t="40156" x="3314700" y="3016250"/>
          <p14:tracePt t="40169" x="3289300" y="3016250"/>
          <p14:tracePt t="40175" x="3276600" y="3003550"/>
          <p14:tracePt t="40182" x="3265488" y="3003550"/>
          <p14:tracePt t="40187" x="3252788" y="3003550"/>
          <p14:tracePt t="40198" x="3240088" y="3003550"/>
          <p14:tracePt t="40221" x="3227388" y="3003550"/>
          <p14:tracePt t="40273" x="3214688" y="3003550"/>
          <p14:tracePt t="40299" x="3201988" y="3003550"/>
          <p14:tracePt t="40318" x="3189288" y="3003550"/>
          <p14:tracePt t="40342" x="3176588" y="3003550"/>
          <p14:tracePt t="41421" x="3176588" y="2990850"/>
          <p14:tracePt t="41430" x="3189288" y="2990850"/>
          <p14:tracePt t="41441" x="3201988" y="2990850"/>
          <p14:tracePt t="41449" x="3214688" y="2978150"/>
          <p14:tracePt t="41456" x="3227388" y="2978150"/>
          <p14:tracePt t="41464" x="3240088" y="2965450"/>
          <p14:tracePt t="41468" x="3252788" y="2952750"/>
          <p14:tracePt t="41471" x="3276600" y="2952750"/>
          <p14:tracePt t="41485" x="3276600" y="2941638"/>
          <p14:tracePt t="41486" x="3289300" y="2941638"/>
          <p14:tracePt t="41492" x="3302000" y="2928938"/>
          <p14:tracePt t="41499" x="3314700" y="2928938"/>
          <p14:tracePt t="41515" x="3327400" y="2916238"/>
          <p14:tracePt t="41520" x="3340100" y="2916238"/>
          <p14:tracePt t="41527" x="3352800" y="2916238"/>
          <p14:tracePt t="41548" x="3365500" y="2916238"/>
          <p14:tracePt t="41551" x="3376613" y="2903538"/>
          <p14:tracePt t="41566" x="3389313" y="2903538"/>
          <p14:tracePt t="41569" x="3402013" y="2903538"/>
          <p14:tracePt t="41590" x="3414713" y="2903538"/>
          <p14:tracePt t="41611" x="3427413" y="2903538"/>
          <p14:tracePt t="41621" x="3440113" y="2903538"/>
          <p14:tracePt t="41630" x="3440113" y="2890838"/>
          <p14:tracePt t="41636" x="3452813" y="2890838"/>
          <p14:tracePt t="41647" x="3465513" y="2890838"/>
          <p14:tracePt t="41666" x="3478213" y="2890838"/>
          <p14:tracePt t="41674" x="3478213" y="2878138"/>
          <p14:tracePt t="41680" x="3502025" y="2878138"/>
          <p14:tracePt t="41695" x="3502025" y="2865438"/>
          <p14:tracePt t="41700" x="3514725" y="2865438"/>
          <p14:tracePt t="41726" x="3527425" y="2865438"/>
          <p14:tracePt t="41738" x="3540125" y="2852738"/>
          <p14:tracePt t="41748" x="3540125" y="2840038"/>
          <p14:tracePt t="41752" x="3552825" y="2840038"/>
          <p14:tracePt t="41769" x="3565525" y="2840038"/>
          <p14:tracePt t="41803" x="3578225" y="2840038"/>
          <p14:tracePt t="42274" x="3589338" y="2840038"/>
          <p14:tracePt t="42677" x="3578225" y="2840038"/>
          <p14:tracePt t="42695" x="3565525" y="2840038"/>
          <p14:tracePt t="42709" x="3552825" y="2840038"/>
          <p14:tracePt t="42716" x="3552825" y="2852738"/>
          <p14:tracePt t="42726" x="3540125" y="2852738"/>
          <p14:tracePt t="42732" x="3527425" y="2852738"/>
          <p14:tracePt t="42736" x="3502025" y="2852738"/>
          <p14:tracePt t="42749" x="3489325" y="2852738"/>
          <p14:tracePt t="42762" x="3478213" y="2852738"/>
          <p14:tracePt t="42778" x="3465513" y="2852738"/>
          <p14:tracePt t="42783" x="3452813" y="2852738"/>
          <p14:tracePt t="42794" x="3440113" y="2852738"/>
          <p14:tracePt t="42802" x="3427413" y="2852738"/>
          <p14:tracePt t="42820" x="3414713" y="2865438"/>
          <p14:tracePt t="42832" x="3402013" y="2865438"/>
          <p14:tracePt t="42841" x="3389313" y="2865438"/>
          <p14:tracePt t="42863" x="3376613" y="2865438"/>
          <p14:tracePt t="42866" x="3376613" y="2878138"/>
          <p14:tracePt t="42874" x="3365500" y="2878138"/>
          <p14:tracePt t="42880" x="3352800" y="2878138"/>
          <p14:tracePt t="42885" x="3340100" y="2878138"/>
          <p14:tracePt t="42905" x="3327400" y="2878138"/>
          <p14:tracePt t="42930" x="3314700" y="2878138"/>
          <p14:tracePt t="42938" x="3302000" y="2878138"/>
          <p14:tracePt t="42957" x="3302000" y="2890838"/>
          <p14:tracePt t="43710" x="3289300" y="2890838"/>
          <p14:tracePt t="44768" x="3276600" y="2865438"/>
          <p14:tracePt t="44773" x="3265488" y="2852738"/>
          <p14:tracePt t="44778" x="3201988" y="2828925"/>
          <p14:tracePt t="44785" x="3127375" y="2790825"/>
          <p14:tracePt t="44795" x="3027363" y="2765425"/>
          <p14:tracePt t="44798" x="2952750" y="2752725"/>
          <p14:tracePt t="44805" x="2863850" y="2728913"/>
          <p14:tracePt t="44812" x="2789238" y="2716213"/>
          <p14:tracePt t="44817" x="2701925" y="2690813"/>
          <p14:tracePt t="44825" x="2614613" y="2678113"/>
          <p14:tracePt t="44832" x="2540000" y="2665413"/>
          <p14:tracePt t="44846" x="2439988" y="2665413"/>
          <p14:tracePt t="44850" x="2376488" y="2665413"/>
          <p14:tracePt t="44860" x="2338388" y="2652713"/>
          <p14:tracePt t="44863" x="2314575" y="2640013"/>
          <p14:tracePt t="44869" x="2276475" y="2640013"/>
          <p14:tracePt t="44880" x="2263775" y="2640013"/>
          <p14:tracePt t="44883" x="2238375" y="2640013"/>
          <p14:tracePt t="44892" x="2227263" y="2640013"/>
          <p14:tracePt t="44896" x="2189163" y="2640013"/>
          <p14:tracePt t="44910" x="2163763" y="2640013"/>
          <p14:tracePt t="44920" x="2151063" y="2652713"/>
          <p14:tracePt t="45206" x="2151063" y="2665413"/>
          <p14:tracePt t="45213" x="2127250" y="2665413"/>
          <p14:tracePt t="45223" x="2076450" y="2678113"/>
          <p14:tracePt t="45227" x="2038350" y="2678113"/>
          <p14:tracePt t="45232" x="2001838" y="2690813"/>
          <p14:tracePt t="45245" x="1938338" y="2690813"/>
          <p14:tracePt t="45252" x="1925638" y="2690813"/>
          <p14:tracePt t="45260" x="1889125" y="2690813"/>
          <p14:tracePt t="45264" x="1863725" y="2690813"/>
          <p14:tracePt t="45276" x="1851025" y="2690813"/>
          <p14:tracePt t="45279" x="1838325" y="2690813"/>
          <p14:tracePt t="45283" x="1825625" y="2690813"/>
          <p14:tracePt t="45296" x="1801813" y="2690813"/>
          <p14:tracePt t="45310" x="1789113" y="2690813"/>
          <p14:tracePt t="45329" x="1776413" y="2690813"/>
          <p14:tracePt t="45344" x="1763713" y="2690813"/>
          <p14:tracePt t="45350" x="1751013" y="2690813"/>
          <p14:tracePt t="45358" x="1751013" y="2703513"/>
          <p14:tracePt t="45405" x="1738313" y="2703513"/>
          <p14:tracePt t="45412" x="1738313" y="2716213"/>
          <p14:tracePt t="45439" x="1738313" y="2728913"/>
          <p14:tracePt t="45457" x="1725613" y="2728913"/>
          <p14:tracePt t="45960" x="1714500" y="2728913"/>
          <p14:tracePt t="45993" x="1701800" y="2728913"/>
          <p14:tracePt t="46032" x="1689100" y="2728913"/>
          <p14:tracePt t="46404" x="1701800" y="2728913"/>
          <p14:tracePt t="46419" x="1714500" y="2740025"/>
          <p14:tracePt t="46426" x="1738313" y="2740025"/>
          <p14:tracePt t="46430" x="1751013" y="2765425"/>
          <p14:tracePt t="46441" x="1776413" y="2778125"/>
          <p14:tracePt t="46446" x="1789113" y="2790825"/>
          <p14:tracePt t="46450" x="1814513" y="2816225"/>
          <p14:tracePt t="46459" x="1851025" y="2828925"/>
          <p14:tracePt t="46463" x="1863725" y="2852738"/>
          <p14:tracePt t="46478" x="1914525" y="2878138"/>
          <p14:tracePt t="46492" x="1938338" y="2890838"/>
          <p14:tracePt t="46494" x="1963738" y="2903538"/>
          <p14:tracePt t="46502" x="1989138" y="2916238"/>
          <p14:tracePt t="46509" x="2001838" y="2928938"/>
          <p14:tracePt t="46517" x="2025650" y="2928938"/>
          <p14:tracePt t="46524" x="2025650" y="2941638"/>
          <p14:tracePt t="46528" x="2038350" y="2941638"/>
          <p14:tracePt t="46533" x="2051050" y="2941638"/>
          <p14:tracePt t="46548" x="2063750" y="2941638"/>
          <p14:tracePt t="46556" x="2076450" y="2941638"/>
          <p14:tracePt t="46573" x="2089150" y="2941638"/>
          <p14:tracePt t="46629" x="2101850" y="2941638"/>
          <p14:tracePt t="46644" x="2101850" y="2928938"/>
          <p14:tracePt t="46651" x="2101850" y="2916238"/>
          <p14:tracePt t="46658" x="2101850" y="2903538"/>
          <p14:tracePt t="46661" x="2114550" y="2903538"/>
          <p14:tracePt t="46668" x="2114550" y="2890838"/>
          <p14:tracePt t="46676" x="2127250" y="2890838"/>
          <p14:tracePt t="46682" x="2127250" y="2878138"/>
          <p14:tracePt t="46708" x="2127250" y="2865438"/>
          <p14:tracePt t="46753" x="2127250" y="2852738"/>
          <p14:tracePt t="46779" x="2127250" y="2840038"/>
          <p14:tracePt t="46816" x="2127250" y="2828925"/>
          <p14:tracePt t="46822" x="2127250" y="2816225"/>
          <p14:tracePt t="46836" x="2127250" y="2803525"/>
          <p14:tracePt t="47133" x="2114550" y="2803525"/>
          <p14:tracePt t="47421" x="2138363" y="2778125"/>
          <p14:tracePt t="47427" x="2176463" y="2765425"/>
          <p14:tracePt t="47432" x="2201863" y="2728913"/>
          <p14:tracePt t="47439" x="2238375" y="2703513"/>
          <p14:tracePt t="47445" x="2276475" y="2690813"/>
          <p14:tracePt t="47455" x="2314575" y="2678113"/>
          <p14:tracePt t="47459" x="2327275" y="2678113"/>
          <p14:tracePt t="47466" x="2338388" y="2665413"/>
          <p14:tracePt t="47471" x="2363788" y="2665413"/>
          <p14:tracePt t="47476" x="2376488" y="2665413"/>
          <p14:tracePt t="47483" x="2389188" y="2665413"/>
          <p14:tracePt t="47494" x="2414588" y="2665413"/>
          <p14:tracePt t="47498" x="2451100" y="2665413"/>
          <p14:tracePt t="47505" x="2463800" y="2665413"/>
          <p14:tracePt t="47508" x="2489200" y="2665413"/>
          <p14:tracePt t="47518" x="2501900" y="2665413"/>
          <p14:tracePt t="47523" x="2527300" y="2665413"/>
          <p14:tracePt t="47531" x="2527300" y="2678113"/>
          <p14:tracePt t="47539" x="2540000" y="2678113"/>
          <p14:tracePt t="47542" x="2551113" y="2678113"/>
          <p14:tracePt t="47548" x="2563813" y="2678113"/>
          <p14:tracePt t="47556" x="2576513" y="2678113"/>
          <p14:tracePt t="47562" x="2576513" y="2690813"/>
          <p14:tracePt t="47574" x="2589213" y="2690813"/>
          <p14:tracePt t="47580" x="2601913" y="2703513"/>
          <p14:tracePt t="47590" x="2614613" y="2703513"/>
          <p14:tracePt t="47607" x="2627313" y="2703513"/>
          <p14:tracePt t="47626" x="2640013" y="2716213"/>
          <p14:tracePt t="47658" x="2651125" y="2716213"/>
          <p14:tracePt t="47673" x="2663825" y="2716213"/>
          <p14:tracePt t="47691" x="2676525" y="2716213"/>
          <p14:tracePt t="47703" x="2676525" y="2728913"/>
          <p14:tracePt t="47736" x="2689225" y="2728913"/>
          <p14:tracePt t="47801" x="2701925" y="2728913"/>
          <p14:tracePt t="47827" x="2714625" y="2728913"/>
          <p14:tracePt t="47853" x="2727325" y="2728913"/>
          <p14:tracePt t="47866" x="2740025" y="2728913"/>
          <p14:tracePt t="47878" x="2752725" y="2728913"/>
          <p14:tracePt t="47886" x="2763838" y="2716213"/>
          <p14:tracePt t="47891" x="2776538" y="2703513"/>
          <p14:tracePt t="47898" x="2789238" y="2690813"/>
          <p14:tracePt t="47911" x="2801938" y="2678113"/>
          <p14:tracePt t="47924" x="2801938" y="2665413"/>
          <p14:tracePt t="48258" x="2814638" y="2665413"/>
          <p14:tracePt t="48265" x="2814638" y="2678113"/>
          <p14:tracePt t="48278" x="2827338" y="2690813"/>
          <p14:tracePt t="48285" x="2840038" y="2703513"/>
          <p14:tracePt t="48291" x="2840038" y="2716213"/>
          <p14:tracePt t="48300" x="2852738" y="2728913"/>
          <p14:tracePt t="48310" x="2863850" y="2740025"/>
          <p14:tracePt t="48319" x="2863850" y="2752725"/>
          <p14:tracePt t="48331" x="2876550" y="2752725"/>
          <p14:tracePt t="48338" x="2876550" y="2765425"/>
          <p14:tracePt t="48342" x="2889250" y="2765425"/>
          <p14:tracePt t="48361" x="2889250" y="2778125"/>
          <p14:tracePt t="48373" x="2901950" y="2778125"/>
          <p14:tracePt t="48387" x="2901950" y="2790825"/>
          <p14:tracePt t="48438" x="2901950" y="2803525"/>
          <p14:tracePt t="48497" x="2901950" y="2816225"/>
          <p14:tracePt t="51203" x="2914650" y="2816225"/>
          <p14:tracePt t="51241" x="2927350" y="2816225"/>
          <p14:tracePt t="51254" x="2940050" y="2816225"/>
          <p14:tracePt t="51267" x="2952750" y="2816225"/>
          <p14:tracePt t="51279" x="2963863" y="2816225"/>
          <p14:tracePt t="51291" x="2989263" y="2816225"/>
          <p14:tracePt t="51308" x="3001963" y="2816225"/>
          <p14:tracePt t="51314" x="3027363" y="2816225"/>
          <p14:tracePt t="51317" x="3040063" y="2816225"/>
          <p14:tracePt t="51323" x="3065463" y="2816225"/>
          <p14:tracePt t="51333" x="3076575" y="2816225"/>
          <p14:tracePt t="51338" x="3101975" y="2816225"/>
          <p14:tracePt t="51348" x="3140075" y="2803525"/>
          <p14:tracePt t="51351" x="3165475" y="2790825"/>
          <p14:tracePt t="51355" x="3201988" y="2790825"/>
          <p14:tracePt t="51365" x="3240088" y="2778125"/>
          <p14:tracePt t="51369" x="3265488" y="2765425"/>
          <p14:tracePt t="51374" x="3276600" y="2752725"/>
          <p14:tracePt t="51388" x="3314700" y="2752725"/>
          <p14:tracePt t="51401" x="3340100" y="2740025"/>
          <p14:tracePt t="51408" x="3352800" y="2740025"/>
          <p14:tracePt t="51420" x="3365500" y="2740025"/>
          <p14:tracePt t="51436" x="3389313" y="2740025"/>
          <p14:tracePt t="51440" x="3402013" y="2740025"/>
          <p14:tracePt t="51449" x="3414713" y="2740025"/>
          <p14:tracePt t="51453" x="3427413" y="2740025"/>
          <p14:tracePt t="51467" x="3440113" y="2740025"/>
          <p14:tracePt t="51492" x="3452813" y="2740025"/>
          <p14:tracePt t="51518" x="3465513" y="2740025"/>
          <p14:tracePt t="51530" x="3478213" y="2740025"/>
          <p14:tracePt t="51557" x="3489325" y="2740025"/>
          <p14:tracePt t="51591" x="3502025" y="2740025"/>
          <p14:tracePt t="51616" x="3514725" y="2740025"/>
          <p14:tracePt t="51628" x="3527425" y="2740025"/>
          <p14:tracePt t="52053" x="3540125" y="2740025"/>
          <p14:tracePt t="52059" x="3552825" y="2752725"/>
          <p14:tracePt t="52065" x="3565525" y="2752725"/>
          <p14:tracePt t="52072" x="3578225" y="2752725"/>
          <p14:tracePt t="52081" x="3589338" y="2752725"/>
          <p14:tracePt t="52084" x="3602038" y="2752725"/>
          <p14:tracePt t="52099" x="3614738" y="2752725"/>
          <p14:tracePt t="52107" x="3627438" y="2752725"/>
          <p14:tracePt t="52114" x="3640138" y="2765425"/>
          <p14:tracePt t="52117" x="3652838" y="2765425"/>
          <p14:tracePt t="52128" x="3665538" y="2765425"/>
          <p14:tracePt t="52132" x="3678238" y="2765425"/>
          <p14:tracePt t="52136" x="3689350" y="2765425"/>
          <p14:tracePt t="52149" x="3702050" y="2765425"/>
          <p14:tracePt t="52151" x="3714750" y="2765425"/>
          <p14:tracePt t="52156" x="3727450" y="2765425"/>
          <p14:tracePt t="52168" x="3752850" y="2765425"/>
          <p14:tracePt t="52178" x="3765550" y="2765425"/>
          <p14:tracePt t="52182" x="3778250" y="2765425"/>
          <p14:tracePt t="52188" x="3790950" y="2765425"/>
          <p14:tracePt t="52201" x="3802063" y="2765425"/>
          <p14:tracePt t="52208" x="3814763" y="2765425"/>
          <p14:tracePt t="52216" x="3827463" y="2765425"/>
          <p14:tracePt t="52221" x="3840163" y="2765425"/>
          <p14:tracePt t="52233" x="3852863" y="2765425"/>
          <p14:tracePt t="52238" x="3865563" y="2765425"/>
          <p14:tracePt t="52246" x="3878263" y="2765425"/>
          <p14:tracePt t="52260" x="3890963" y="2765425"/>
          <p14:tracePt t="52265" x="3902075" y="2765425"/>
          <p14:tracePt t="52278" x="3914775" y="2765425"/>
          <p14:tracePt t="52293" x="3927475" y="2765425"/>
          <p14:tracePt t="52315" x="3940175" y="2765425"/>
          <p14:tracePt t="52323" x="3952875" y="2765425"/>
          <p14:tracePt t="52330" x="3952875" y="2778125"/>
          <p14:tracePt t="52346" x="3965575" y="2778125"/>
          <p14:tracePt t="52473" x="3952875" y="2778125"/>
          <p14:tracePt t="52479" x="3940175" y="2778125"/>
          <p14:tracePt t="52486" x="3927475" y="2778125"/>
          <p14:tracePt t="52494" x="3914775" y="2778125"/>
          <p14:tracePt t="52498" x="3890963" y="2778125"/>
          <p14:tracePt t="52506" x="3878263" y="2778125"/>
          <p14:tracePt t="52512" x="3865563" y="2778125"/>
          <p14:tracePt t="52517" x="3852863" y="2778125"/>
          <p14:tracePt t="52524" x="3827463" y="2790825"/>
          <p14:tracePt t="52531" x="3814763" y="2790825"/>
          <p14:tracePt t="52538" x="3802063" y="2790825"/>
          <p14:tracePt t="52544" x="3778250" y="2803525"/>
          <p14:tracePt t="52550" x="3752850" y="2803525"/>
          <p14:tracePt t="52557" x="3727450" y="2803525"/>
          <p14:tracePt t="52563" x="3702050" y="2816225"/>
          <p14:tracePt t="52569" x="3678238" y="2816225"/>
          <p14:tracePt t="52580" x="3665538" y="2816225"/>
          <p14:tracePt t="52588" x="3640138" y="2816225"/>
          <p14:tracePt t="52597" x="3627438" y="2816225"/>
          <p14:tracePt t="52609" x="3614738" y="2816225"/>
          <p14:tracePt t="52618" x="3602038" y="2816225"/>
          <p14:tracePt t="52622" x="3589338" y="2816225"/>
          <p14:tracePt t="52629" x="3578225" y="2816225"/>
          <p14:tracePt t="52635" x="3565525" y="2816225"/>
          <p14:tracePt t="52640" x="3552825" y="2816225"/>
          <p14:tracePt t="52649" x="3540125" y="2816225"/>
          <p14:tracePt t="52653" x="3527425" y="2828925"/>
          <p14:tracePt t="52664" x="3514725" y="2828925"/>
          <p14:tracePt t="52669" x="3502025" y="2828925"/>
          <p14:tracePt t="52673" x="3478213" y="2828925"/>
          <p14:tracePt t="52683" x="3465513" y="2828925"/>
          <p14:tracePt t="52696" x="3452813" y="2828925"/>
          <p14:tracePt t="52705" x="3440113" y="2828925"/>
          <p14:tracePt t="52715" x="3427413" y="2828925"/>
          <p14:tracePt t="52726" x="3414713" y="2828925"/>
          <p14:tracePt t="52747" x="3402013" y="2828925"/>
          <p14:tracePt t="52757" x="3389313" y="2828925"/>
          <p14:tracePt t="52765" x="3376613" y="2828925"/>
          <p14:tracePt t="52783" x="3352800" y="2828925"/>
          <p14:tracePt t="52805" x="3327400" y="2828925"/>
          <p14:tracePt t="52816" x="3314700" y="2816225"/>
          <p14:tracePt t="52832" x="3302000" y="2816225"/>
          <p14:tracePt t="52845" x="3289300" y="2816225"/>
          <p14:tracePt t="52861" x="3276600" y="2816225"/>
          <p14:tracePt t="52894" x="3265488" y="2816225"/>
          <p14:tracePt t="52931" x="3252788" y="2816225"/>
          <p14:tracePt t="52951" x="3240088" y="2816225"/>
          <p14:tracePt t="52963" x="3227388" y="2816225"/>
          <p14:tracePt t="52966" x="3227388" y="2803525"/>
          <p14:tracePt t="52987" x="3214688" y="2803525"/>
          <p14:tracePt t="53014" x="3201988" y="2803525"/>
          <p14:tracePt t="53036" x="3189288" y="2803525"/>
          <p14:tracePt t="53179" x="3201988" y="2790825"/>
          <p14:tracePt t="53185" x="3214688" y="2790825"/>
          <p14:tracePt t="53193" x="3227388" y="2790825"/>
          <p14:tracePt t="53199" x="3240088" y="2790825"/>
          <p14:tracePt t="53206" x="3252788" y="2790825"/>
          <p14:tracePt t="53211" x="3265488" y="2790825"/>
          <p14:tracePt t="53217" x="3289300" y="2790825"/>
          <p14:tracePt t="53226" x="3302000" y="2790825"/>
          <p14:tracePt t="53230" x="3314700" y="2790825"/>
          <p14:tracePt t="53236" x="3327400" y="2790825"/>
          <p14:tracePt t="53244" x="3340100" y="2790825"/>
          <p14:tracePt t="53250" x="3365500" y="2790825"/>
          <p14:tracePt t="53257" x="3389313" y="2790825"/>
          <p14:tracePt t="53264" x="3414713" y="2790825"/>
          <p14:tracePt t="53270" x="3440113" y="2790825"/>
          <p14:tracePt t="53278" x="3452813" y="2790825"/>
          <p14:tracePt t="53285" x="3465513" y="2790825"/>
          <p14:tracePt t="53289" x="3502025" y="2778125"/>
          <p14:tracePt t="53296" x="3514725" y="2778125"/>
          <p14:tracePt t="53301" x="3527425" y="2778125"/>
          <p14:tracePt t="53313" x="3540125" y="2778125"/>
          <p14:tracePt t="53315" x="3552825" y="2778125"/>
          <p14:tracePt t="53322" x="3565525" y="2778125"/>
          <p14:tracePt t="53328" x="3578225" y="2778125"/>
          <p14:tracePt t="53334" x="3589338" y="2778125"/>
          <p14:tracePt t="53348" x="3602038" y="2778125"/>
          <p14:tracePt t="53354" x="3614738" y="2778125"/>
          <p14:tracePt t="53362" x="3627438" y="2778125"/>
          <p14:tracePt t="53380" x="3652838" y="2778125"/>
          <p14:tracePt t="53393" x="3665538" y="2778125"/>
          <p14:tracePt t="53406" x="3678238" y="2778125"/>
          <p14:tracePt t="53432" x="3689350" y="2778125"/>
          <p14:tracePt t="53435" x="3702050" y="2778125"/>
          <p14:tracePt t="53786" x="3689350" y="2790825"/>
          <p14:tracePt t="53792" x="3689350" y="2803525"/>
          <p14:tracePt t="53796" x="3678238" y="2840038"/>
          <p14:tracePt t="53802" x="3652838" y="2865438"/>
          <p14:tracePt t="53809" x="3614738" y="2928938"/>
          <p14:tracePt t="53815" x="3589338" y="2965450"/>
          <p14:tracePt t="53834" x="3540125" y="3028950"/>
          <p14:tracePt t="53839" x="3440113" y="3154363"/>
          <p14:tracePt t="53853" x="3214688" y="3328988"/>
          <p14:tracePt t="53858" x="3089275" y="3429000"/>
          <p14:tracePt t="53861" x="2963863" y="3529013"/>
          <p14:tracePt t="53870" x="2840038" y="3629025"/>
          <p14:tracePt t="53876" x="2727325" y="3729038"/>
          <p14:tracePt t="53881" x="2676525" y="3779838"/>
          <p14:tracePt t="53885" x="2614613" y="3829050"/>
          <p14:tracePt t="53899" x="2551113" y="3867150"/>
          <p14:tracePt t="53902" x="2514600" y="3916363"/>
          <p14:tracePt t="53909" x="2476500" y="3967163"/>
          <p14:tracePt t="53914" x="2414588" y="4017963"/>
          <p14:tracePt t="53920" x="2351088" y="4067175"/>
          <p14:tracePt t="53926" x="2327275" y="4105275"/>
          <p14:tracePt t="53932" x="2276475" y="4117975"/>
          <p14:tracePt t="53942" x="2238375" y="4141788"/>
          <p14:tracePt t="53946" x="2214563" y="4154488"/>
          <p14:tracePt t="53950" x="2176463" y="4192588"/>
          <p14:tracePt t="53958" x="2138363" y="4205288"/>
          <p14:tracePt t="53971" x="2063750" y="4254500"/>
          <p14:tracePt t="53980" x="2025650" y="4267200"/>
          <p14:tracePt t="53984" x="1989138" y="4292600"/>
          <p14:tracePt t="53993" x="1951038" y="4305300"/>
          <p14:tracePt t="53996" x="1925638" y="4318000"/>
          <p14:tracePt t="54014" x="1889125" y="4341813"/>
          <p14:tracePt t="54017" x="1838325" y="4354513"/>
          <p14:tracePt t="54024" x="1825625" y="4354513"/>
          <p14:tracePt t="54030" x="1814513" y="4367213"/>
          <p14:tracePt t="54043" x="1801813" y="4367213"/>
          <p14:tracePt t="54048" x="1789113" y="4367213"/>
          <p14:tracePt t="54050" x="1776413" y="4367213"/>
          <p14:tracePt t="54069" x="1763713" y="4367213"/>
          <p14:tracePt t="54093" x="1751013" y="4367213"/>
          <p14:tracePt t="54100" x="1738313" y="4367213"/>
          <p14:tracePt t="54113" x="1725613" y="4367213"/>
          <p14:tracePt t="54119" x="1701800" y="4367213"/>
          <p14:tracePt t="54132" x="1689100" y="4367213"/>
          <p14:tracePt t="54144" x="1689100" y="4379913"/>
          <p14:tracePt t="54147" x="1676400" y="4379913"/>
          <p14:tracePt t="54160" x="1663700" y="4379913"/>
          <p14:tracePt t="54180" x="1651000" y="4392613"/>
          <p14:tracePt t="54314" x="1638300" y="4392613"/>
          <p14:tracePt t="54329" x="1638300" y="4405313"/>
          <p14:tracePt t="54341" x="1625600" y="4405313"/>
          <p14:tracePt t="54352" x="1612900" y="4405313"/>
          <p14:tracePt t="54372" x="1601788" y="4405313"/>
          <p14:tracePt t="54394" x="1601788" y="4418013"/>
          <p14:tracePt t="54399" x="1589088" y="4418013"/>
          <p14:tracePt t="54419" x="1576388" y="4418013"/>
          <p14:tracePt t="54437" x="1563688" y="4418013"/>
          <p14:tracePt t="54515" x="1550988" y="4430713"/>
          <p14:tracePt t="54534" x="1538288" y="4430713"/>
          <p14:tracePt t="54567" x="1525588" y="4443413"/>
          <p14:tracePt t="54606" x="1512888" y="4443413"/>
          <p14:tracePt t="54612" x="1512888" y="4454525"/>
          <p14:tracePt t="54644" x="1501775" y="4454525"/>
          <p14:tracePt t="54664" x="1489075" y="4454525"/>
          <p14:tracePt t="54813" x="1501775" y="4454525"/>
          <p14:tracePt t="54833" x="1512888" y="4454525"/>
          <p14:tracePt t="54845" x="1525588" y="4454525"/>
          <p14:tracePt t="54859" x="1538288" y="4454525"/>
          <p14:tracePt t="54873" x="1550988" y="4454525"/>
          <p14:tracePt t="54878" x="1563688" y="4454525"/>
          <p14:tracePt t="54884" x="1576388" y="4454525"/>
          <p14:tracePt t="54897" x="1589088" y="4454525"/>
          <p14:tracePt t="54910" x="1601788" y="4454525"/>
          <p14:tracePt t="54917" x="1612900" y="4454525"/>
          <p14:tracePt t="54930" x="1625600" y="4454525"/>
          <p14:tracePt t="54937" x="1638300" y="4454525"/>
          <p14:tracePt t="54956" x="1651000" y="4467225"/>
          <p14:tracePt t="54960" x="1663700" y="4467225"/>
          <p14:tracePt t="54969" x="1676400" y="4467225"/>
          <p14:tracePt t="54982" x="1689100" y="4467225"/>
          <p14:tracePt t="54996" x="1701800" y="4467225"/>
          <p14:tracePt t="55001" x="1714500" y="4467225"/>
          <p14:tracePt t="55012" x="1725613" y="4467225"/>
          <p14:tracePt t="55023" x="1738313" y="4467225"/>
          <p14:tracePt t="55034" x="1751013" y="4467225"/>
          <p14:tracePt t="55042" x="1763713" y="4467225"/>
          <p14:tracePt t="55047" x="1763713" y="4479925"/>
          <p14:tracePt t="55053" x="1776413" y="4479925"/>
          <p14:tracePt t="55066" x="1789113" y="4479925"/>
          <p14:tracePt t="55083" x="1801813" y="4479925"/>
          <p14:tracePt t="55086" x="1814513" y="4479925"/>
          <p14:tracePt t="55093" x="1825625" y="4479925"/>
          <p14:tracePt t="55105" x="1851025" y="4479925"/>
          <p14:tracePt t="55112" x="1863725" y="4479925"/>
          <p14:tracePt t="55126" x="1889125" y="4479925"/>
          <p14:tracePt t="55129" x="1901825" y="4479925"/>
          <p14:tracePt t="55145" x="1925638" y="4479925"/>
          <p14:tracePt t="55158" x="1938338" y="4479925"/>
          <p14:tracePt t="55181" x="1963738" y="4479925"/>
          <p14:tracePt t="55194" x="1976438" y="4479925"/>
          <p14:tracePt t="55212" x="1989138" y="4479925"/>
          <p14:tracePt t="55214" x="2001838" y="4479925"/>
          <p14:tracePt t="55223" x="2014538" y="4479925"/>
          <p14:tracePt t="55233" x="2025650" y="4479925"/>
          <p14:tracePt t="55242" x="2038350" y="4479925"/>
          <p14:tracePt t="55249" x="2051050" y="4479925"/>
          <p14:tracePt t="55256" x="2063750" y="4479925"/>
          <p14:tracePt t="55260" x="2076450" y="4479925"/>
          <p14:tracePt t="55266" x="2089150" y="4479925"/>
          <p14:tracePt t="55275" x="2101850" y="4479925"/>
          <p14:tracePt t="55293" x="2114550" y="4479925"/>
          <p14:tracePt t="55313" x="2127250" y="4479925"/>
          <p14:tracePt t="55318" x="2138363" y="4479925"/>
          <p14:tracePt t="55344" x="2151063" y="4479925"/>
          <p14:tracePt t="55363" x="2163763" y="4479925"/>
          <p14:tracePt t="55389" x="2176463" y="4479925"/>
          <p14:tracePt t="55405" x="2189163" y="4479925"/>
          <p14:tracePt t="55425" x="2201863" y="4479925"/>
          <p14:tracePt t="55441" x="2214563" y="4479925"/>
          <p14:tracePt t="56005" x="2176463" y="4479925"/>
          <p14:tracePt t="56011" x="2138363" y="4467225"/>
          <p14:tracePt t="56018" x="2101850" y="4467225"/>
          <p14:tracePt t="56027" x="2063750" y="4467225"/>
          <p14:tracePt t="56034" x="2038350" y="4467225"/>
          <p14:tracePt t="56548" x="2025650" y="4467225"/>
          <p14:tracePt t="56561" x="2014538" y="4467225"/>
          <p14:tracePt t="56569" x="1989138" y="4467225"/>
          <p14:tracePt t="56576" x="1976438" y="4467225"/>
          <p14:tracePt t="56580" x="1963738" y="4467225"/>
          <p14:tracePt t="56588" x="1938338" y="4467225"/>
          <p14:tracePt t="56594" x="1925638" y="4467225"/>
          <p14:tracePt t="56607" x="1914525" y="4467225"/>
          <p14:tracePt t="56610" x="1889125" y="4467225"/>
          <p14:tracePt t="56614" x="1863725" y="4479925"/>
          <p14:tracePt t="56622" x="1851025" y="4479925"/>
          <p14:tracePt t="56626" x="1838325" y="4492625"/>
          <p14:tracePt t="56636" x="1814513" y="4492625"/>
          <p14:tracePt t="56643" x="1789113" y="4492625"/>
          <p14:tracePt t="56647" x="1776413" y="4492625"/>
          <p14:tracePt t="56656" x="1763713" y="4492625"/>
          <p14:tracePt t="56659" x="1751013" y="4492625"/>
          <p14:tracePt t="56670" x="1725613" y="4492625"/>
          <p14:tracePt t="56683" x="1714500" y="4492625"/>
          <p14:tracePt t="56697" x="1701800" y="4492625"/>
          <p14:tracePt t="56708" x="1676400" y="4492625"/>
          <p14:tracePt t="56723" x="1663700" y="4492625"/>
          <p14:tracePt t="56730" x="1651000" y="4492625"/>
          <p14:tracePt t="56740" x="1638300" y="4492625"/>
          <p14:tracePt t="56757" x="1625600" y="4492625"/>
          <p14:tracePt t="56767" x="1612900" y="4492625"/>
          <p14:tracePt t="56862" x="1601788" y="4492625"/>
          <p14:tracePt t="57030" x="1612900" y="4492625"/>
          <p14:tracePt t="57037" x="1625600" y="4492625"/>
          <p14:tracePt t="57057" x="1638300" y="4492625"/>
          <p14:tracePt t="57062" x="1638300" y="4479925"/>
          <p14:tracePt t="57074" x="1651000" y="4479925"/>
          <p14:tracePt t="57092" x="1663700" y="4479925"/>
          <p14:tracePt t="57109" x="1676400" y="4479925"/>
          <p14:tracePt t="57122" x="1689100" y="4479925"/>
          <p14:tracePt t="57127" x="1701800" y="4479925"/>
          <p14:tracePt t="57142" x="1725613" y="4467225"/>
          <p14:tracePt t="57148" x="1738313" y="4467225"/>
          <p14:tracePt t="57155" x="1751013" y="4467225"/>
          <p14:tracePt t="57160" x="1763713" y="4467225"/>
          <p14:tracePt t="57166" x="1801813" y="4454525"/>
          <p14:tracePt t="57177" x="1814513" y="4454525"/>
          <p14:tracePt t="57179" x="1825625" y="4454525"/>
          <p14:tracePt t="57187" x="1838325" y="4454525"/>
          <p14:tracePt t="57193" x="1851025" y="4454525"/>
          <p14:tracePt t="57200" x="1863725" y="4454525"/>
          <p14:tracePt t="57207" x="1876425" y="4454525"/>
          <p14:tracePt t="57212" x="1901825" y="4454525"/>
          <p14:tracePt t="57225" x="1914525" y="4454525"/>
          <p14:tracePt t="57231" x="1925638" y="4454525"/>
          <p14:tracePt t="57238" x="1938338" y="4454525"/>
          <p14:tracePt t="57244" x="1951038" y="4454525"/>
          <p14:tracePt t="57254" x="1963738" y="4454525"/>
          <p14:tracePt t="57258" x="1976438" y="4454525"/>
          <p14:tracePt t="57264" x="2001838" y="4454525"/>
          <p14:tracePt t="57277" x="2014538" y="4454525"/>
          <p14:tracePt t="57283" x="2025650" y="4454525"/>
          <p14:tracePt t="57296" x="2038350" y="4454525"/>
          <p14:tracePt t="57309" x="2051050" y="4454525"/>
          <p14:tracePt t="57523" x="2038350" y="4454525"/>
          <p14:tracePt t="57529" x="2025650" y="4454525"/>
          <p14:tracePt t="57538" x="2014538" y="4454525"/>
          <p14:tracePt t="57556" x="2001838" y="4454525"/>
          <p14:tracePt t="57562" x="1989138" y="4454525"/>
          <p14:tracePt t="57578" x="1976438" y="4454525"/>
          <p14:tracePt t="57589" x="1963738" y="4454525"/>
          <p14:tracePt t="57609" x="1951038" y="4454525"/>
          <p14:tracePt t="57611" x="1938338" y="4454525"/>
          <p14:tracePt t="57620" x="1925638" y="4454525"/>
          <p14:tracePt t="57638" x="1914525" y="4454525"/>
          <p14:tracePt t="57646" x="1901825" y="4454525"/>
          <p14:tracePt t="57653" x="1889125" y="4454525"/>
          <p14:tracePt t="57659" x="1876425" y="4454525"/>
          <p14:tracePt t="57666" x="1863725" y="4454525"/>
          <p14:tracePt t="57674" x="1851025" y="4454525"/>
          <p14:tracePt t="57679" x="1838325" y="4454525"/>
          <p14:tracePt t="57689" x="1825625" y="4454525"/>
          <p14:tracePt t="57692" x="1814513" y="4454525"/>
          <p14:tracePt t="57706" x="1814513" y="4467225"/>
          <p14:tracePt t="57711" x="1801813" y="4467225"/>
          <p14:tracePt t="57724" x="1789113" y="4467225"/>
          <p14:tracePt t="57744" x="1776413" y="4467225"/>
          <p14:tracePt t="57757" x="1763713" y="4467225"/>
          <p14:tracePt t="57770" x="1751013" y="4467225"/>
          <p14:tracePt t="57787" x="1738313" y="4467225"/>
          <p14:tracePt t="57808" x="1725613" y="4467225"/>
          <p14:tracePt t="57810" x="1714500" y="4467225"/>
          <p14:tracePt t="57835" x="1701800" y="4467225"/>
          <p14:tracePt t="57847" x="1689100" y="4467225"/>
          <p14:tracePt t="57868" x="1676400" y="4467225"/>
          <p14:tracePt t="57880" x="1663700" y="4467225"/>
          <p14:tracePt t="58002" x="1663700" y="4454525"/>
          <p14:tracePt t="58016" x="1676400" y="4454525"/>
          <p14:tracePt t="58035" x="1689100" y="4454525"/>
          <p14:tracePt t="58056" x="1714500" y="4454525"/>
          <p14:tracePt t="58069" x="1725613" y="4454525"/>
          <p14:tracePt t="58087" x="1738313" y="4454525"/>
          <p14:tracePt t="58095" x="1751013" y="4454525"/>
          <p14:tracePt t="58099" x="1763713" y="4454525"/>
          <p14:tracePt t="58113" x="1789113" y="4454525"/>
          <p14:tracePt t="58120" x="1789113" y="4443413"/>
          <p14:tracePt t="58128" x="1801813" y="4443413"/>
          <p14:tracePt t="58134" x="1825625" y="4443413"/>
          <p14:tracePt t="58139" x="1838325" y="4443413"/>
          <p14:tracePt t="58145" x="1863725" y="4443413"/>
          <p14:tracePt t="58155" x="1876425" y="4443413"/>
          <p14:tracePt t="58159" x="1901825" y="4443413"/>
          <p14:tracePt t="58172" x="1914525" y="4443413"/>
          <p14:tracePt t="58177" x="1925638" y="4443413"/>
          <p14:tracePt t="58189" x="1938338" y="4443413"/>
          <p14:tracePt t="58194" x="1938338" y="4430713"/>
          <p14:tracePt t="58198" x="1951038" y="4430713"/>
          <p14:tracePt t="58204" x="1963738" y="4430713"/>
          <p14:tracePt t="58210" x="1976438" y="4430713"/>
          <p14:tracePt t="58224" x="1989138" y="4430713"/>
          <p14:tracePt t="58230" x="2001838" y="4430713"/>
          <p14:tracePt t="58237" x="2014538" y="4430713"/>
          <p14:tracePt t="58241" x="2025650" y="4430713"/>
          <p14:tracePt t="58249" x="2038350" y="4418013"/>
          <p14:tracePt t="58261" x="2063750" y="4418013"/>
          <p14:tracePt t="58275" x="2076450" y="4418013"/>
          <p14:tracePt t="58286" x="2089150" y="4418013"/>
          <p14:tracePt t="58289" x="2101850" y="4418013"/>
          <p14:tracePt t="58305" x="2114550" y="4418013"/>
          <p14:tracePt t="58314" x="2127250" y="4418013"/>
          <p14:tracePt t="58326" x="2138363" y="4418013"/>
          <p14:tracePt t="58333" x="2151063" y="4418013"/>
          <p14:tracePt t="58352" x="2163763" y="4418013"/>
          <p14:tracePt t="58369" x="2176463" y="4418013"/>
          <p14:tracePt t="58378" x="2189163" y="4418013"/>
          <p14:tracePt t="58386" x="2201863" y="4418013"/>
          <p14:tracePt t="58397" x="2214563" y="4418013"/>
          <p14:tracePt t="58420" x="2227263" y="4418013"/>
          <p14:tracePt t="58443" x="2238375" y="4418013"/>
          <p14:tracePt t="58482" x="2251075" y="4418013"/>
          <p14:tracePt t="58973" x="2251075" y="4405313"/>
          <p14:tracePt t="58989" x="2238375" y="4405313"/>
          <p14:tracePt t="59417" x="2263775" y="4405313"/>
          <p14:tracePt t="59423" x="2289175" y="4405313"/>
          <p14:tracePt t="59429" x="2301875" y="4405313"/>
          <p14:tracePt t="59436" x="2314575" y="4405313"/>
          <p14:tracePt t="59441" x="2338388" y="4405313"/>
          <p14:tracePt t="59456" x="2351088" y="4405313"/>
          <p14:tracePt t="59460" x="2363788" y="4405313"/>
          <p14:tracePt t="59470" x="2376488" y="4405313"/>
          <p14:tracePt t="59481" x="2389188" y="4405313"/>
          <p14:tracePt t="59485" x="2401888" y="4405313"/>
          <p14:tracePt t="59498" x="2414588" y="4418013"/>
          <p14:tracePt t="59504" x="2427288" y="4418013"/>
          <p14:tracePt t="59518" x="2439988" y="4418013"/>
          <p14:tracePt t="59523" x="2439988" y="4430713"/>
          <p14:tracePt t="59529" x="2463800" y="4430713"/>
          <p14:tracePt t="59535" x="2476500" y="4430713"/>
          <p14:tracePt t="59541" x="2489200" y="4430713"/>
          <p14:tracePt t="59554" x="2514600" y="4430713"/>
          <p14:tracePt t="59561" x="2527300" y="4430713"/>
          <p14:tracePt t="59579" x="2551113" y="4430713"/>
          <p14:tracePt t="59592" x="2563813" y="4430713"/>
          <p14:tracePt t="59603" x="2576513" y="4430713"/>
          <p14:tracePt t="59606" x="2589213" y="4418013"/>
          <p14:tracePt t="59620" x="2601913" y="4418013"/>
          <p14:tracePt t="59625" x="2614613" y="4418013"/>
          <p14:tracePt t="59631" x="2627313" y="4405313"/>
          <p14:tracePt t="59638" x="2640013" y="4405313"/>
          <p14:tracePt t="59645" x="2651125" y="4405313"/>
          <p14:tracePt t="59651" x="2676525" y="4392613"/>
          <p14:tracePt t="59664" x="2689225" y="4379913"/>
          <p14:tracePt t="59670" x="2701925" y="4379913"/>
          <p14:tracePt t="59678" x="2714625" y="4379913"/>
          <p14:tracePt t="59690" x="2727325" y="4379913"/>
          <p14:tracePt t="59696" x="2727325" y="4367213"/>
          <p14:tracePt t="59705" x="2740025" y="4367213"/>
          <p14:tracePt t="59719" x="2763838" y="4367213"/>
          <p14:tracePt t="59738" x="2776538" y="4367213"/>
          <p14:tracePt t="59755" x="2789238" y="4367213"/>
          <p14:tracePt t="59761" x="2801938" y="4367213"/>
          <p14:tracePt t="59770" x="2814638" y="4367213"/>
          <p14:tracePt t="59782" x="2827338" y="4367213"/>
          <p14:tracePt t="59808" x="2827338" y="4379913"/>
          <p14:tracePt t="59815" x="2827338" y="4418013"/>
          <p14:tracePt t="59824" x="2827338" y="4443413"/>
          <p14:tracePt t="60175" x="2840038" y="4443413"/>
          <p14:tracePt t="60181" x="2852738" y="4443413"/>
          <p14:tracePt t="60187" x="2863850" y="4443413"/>
          <p14:tracePt t="60194" x="2876550" y="4443413"/>
          <p14:tracePt t="60207" x="2889250" y="4443413"/>
          <p14:tracePt t="60220" x="2901950" y="4443413"/>
          <p14:tracePt t="60226" x="2914650" y="4443413"/>
          <p14:tracePt t="60243" x="2927350" y="4443413"/>
          <p14:tracePt t="60251" x="2940050" y="4443413"/>
          <p14:tracePt t="60254" x="2952750" y="4443413"/>
          <p14:tracePt t="60266" x="2963863" y="4443413"/>
          <p14:tracePt t="60278" x="2976563" y="4443413"/>
          <p14:tracePt t="60286" x="2989263" y="4443413"/>
          <p14:tracePt t="60291" x="3001963" y="4443413"/>
          <p14:tracePt t="60306" x="3014663" y="4443413"/>
          <p14:tracePt t="60311" x="3027363" y="4443413"/>
          <p14:tracePt t="60319" x="3040063" y="4443413"/>
          <p14:tracePt t="60334" x="3052763" y="4443413"/>
          <p14:tracePt t="60338" x="3052763" y="4430713"/>
          <p14:tracePt t="60342" x="3065463" y="4430713"/>
          <p14:tracePt t="60349" x="3076575" y="4430713"/>
          <p14:tracePt t="60364" x="3089275" y="4430713"/>
          <p14:tracePt t="60374" x="3101975" y="4430713"/>
          <p14:tracePt t="60393" x="3114675" y="4430713"/>
          <p14:tracePt t="60410" x="3140075" y="4430713"/>
          <p14:tracePt t="60419" x="3152775" y="4430713"/>
          <p14:tracePt t="60439" x="3165475" y="4430713"/>
          <p14:tracePt t="60451" x="3176588" y="4430713"/>
          <p14:tracePt t="60457" x="3189288" y="4430713"/>
          <p14:tracePt t="60491" x="3201988" y="4430713"/>
          <p14:tracePt t="60538" x="3201988" y="4443413"/>
          <p14:tracePt t="60632" x="3189288" y="4443413"/>
          <p14:tracePt t="60638" x="3176588" y="4443413"/>
          <p14:tracePt t="60645" x="3165475" y="4443413"/>
          <p14:tracePt t="60651" x="3140075" y="4454525"/>
          <p14:tracePt t="60657" x="3127375" y="4454525"/>
          <p14:tracePt t="60669" x="3114675" y="4454525"/>
          <p14:tracePt t="60674" x="3089275" y="4454525"/>
          <p14:tracePt t="60676" x="3065463" y="4467225"/>
          <p14:tracePt t="60684" x="3052763" y="4467225"/>
          <p14:tracePt t="60689" x="3040063" y="4467225"/>
          <p14:tracePt t="60697" x="3027363" y="4467225"/>
          <p14:tracePt t="60710" x="3014663" y="4467225"/>
          <p14:tracePt t="60717" x="3001963" y="4467225"/>
          <p14:tracePt t="60730" x="2989263" y="4467225"/>
          <p14:tracePt t="60742" x="2963863" y="4467225"/>
          <p14:tracePt t="60756" x="2952750" y="4467225"/>
          <p14:tracePt t="60765" x="2940050" y="4467225"/>
          <p14:tracePt t="60776" x="2927350" y="4467225"/>
          <p14:tracePt t="60782" x="2914650" y="4467225"/>
          <p14:tracePt t="60794" x="2901950" y="4467225"/>
          <p14:tracePt t="60807" x="2889250" y="4467225"/>
          <p14:tracePt t="60821" x="2876550" y="4467225"/>
          <p14:tracePt t="60834" x="2863850" y="4467225"/>
          <p14:tracePt t="60849" x="2852738" y="4467225"/>
          <p14:tracePt t="60870" x="2840038" y="4467225"/>
          <p14:tracePt t="61027" x="2852738" y="4467225"/>
          <p14:tracePt t="61035" x="2863850" y="4454525"/>
          <p14:tracePt t="61040" x="2876550" y="4454525"/>
          <p14:tracePt t="61047" x="2889250" y="4454525"/>
          <p14:tracePt t="61058" x="2914650" y="4454525"/>
          <p14:tracePt t="61072" x="2927350" y="4454525"/>
          <p14:tracePt t="61082" x="2940050" y="4454525"/>
          <p14:tracePt t="61091" x="2952750" y="4454525"/>
          <p14:tracePt t="61105" x="2976563" y="4454525"/>
          <p14:tracePt t="61120" x="2989263" y="4443413"/>
          <p14:tracePt t="61123" x="3001963" y="4443413"/>
          <p14:tracePt t="61132" x="3014663" y="4443413"/>
          <p14:tracePt t="61136" x="3027363" y="4443413"/>
          <p14:tracePt t="61150" x="3040063" y="4443413"/>
          <p14:tracePt t="61170" x="3052763" y="4443413"/>
          <p14:tracePt t="61178" x="3065463" y="4443413"/>
          <p14:tracePt t="61188" x="3076575" y="4443413"/>
          <p14:tracePt t="61201" x="3089275" y="4443413"/>
          <p14:tracePt t="61213" x="3101975" y="4443413"/>
          <p14:tracePt t="61220" x="3114675" y="4443413"/>
          <p14:tracePt t="61242" x="3127375" y="4443413"/>
          <p14:tracePt t="61260" x="3140075" y="4443413"/>
          <p14:tracePt t="61281" x="3152775" y="4443413"/>
          <p14:tracePt t="61291" x="3165475" y="4443413"/>
          <p14:tracePt t="61414" x="3152775" y="4443413"/>
          <p14:tracePt t="61420" x="3140075" y="4443413"/>
          <p14:tracePt t="61434" x="3114675" y="4443413"/>
          <p14:tracePt t="61449" x="3101975" y="4443413"/>
          <p14:tracePt t="61454" x="3089275" y="4443413"/>
          <p14:tracePt t="61467" x="3065463" y="4443413"/>
          <p14:tracePt t="61484" x="3052763" y="4443413"/>
          <p14:tracePt t="61486" x="3027363" y="4443413"/>
          <p14:tracePt t="61493" x="3014663" y="4443413"/>
          <p14:tracePt t="61500" x="3001963" y="4443413"/>
          <p14:tracePt t="61505" x="2989263" y="4443413"/>
          <p14:tracePt t="61519" x="2976563" y="4443413"/>
          <p14:tracePt t="61526" x="2963863" y="4443413"/>
          <p14:tracePt t="61531" x="2952750" y="4443413"/>
          <p14:tracePt t="61549" x="2927350" y="4443413"/>
          <p14:tracePt t="61558" x="2914650" y="4443413"/>
          <p14:tracePt t="61571" x="2901950" y="4443413"/>
          <p14:tracePt t="61584" x="2889250" y="4443413"/>
          <p14:tracePt t="61591" x="2876550" y="4443413"/>
          <p14:tracePt t="61610" x="2863850" y="4443413"/>
          <p14:tracePt t="61635" x="2852738" y="4443413"/>
          <p14:tracePt t="62939" x="2840038" y="4443413"/>
          <p14:tracePt t="65965" x="2827338" y="4443413"/>
          <p14:tracePt t="65973" x="2814638" y="4443413"/>
          <p14:tracePt t="65983" x="2789238" y="4443413"/>
          <p14:tracePt t="65991" x="2789238" y="4430713"/>
          <p14:tracePt t="65996" x="2763838" y="4418013"/>
          <p14:tracePt t="66010" x="2727325" y="4379913"/>
          <p14:tracePt t="66016" x="2601913" y="4267200"/>
          <p14:tracePt t="66024" x="2527300" y="4217988"/>
          <p14:tracePt t="66029" x="2463800" y="4154488"/>
          <p14:tracePt t="66049" x="2289175" y="3979863"/>
          <p14:tracePt t="66059" x="2263775" y="3941763"/>
          <p14:tracePt t="66061" x="2227263" y="3916363"/>
          <p14:tracePt t="66067" x="2214563" y="3905250"/>
          <p14:tracePt t="66073" x="2201863" y="3867150"/>
          <p14:tracePt t="66081" x="2176463" y="3867150"/>
          <p14:tracePt t="66085" x="2163763" y="3841750"/>
          <p14:tracePt t="66092" x="2151063" y="3816350"/>
          <p14:tracePt t="66098" x="2138363" y="3803650"/>
          <p14:tracePt t="66107" x="2114550" y="3767138"/>
          <p14:tracePt t="66111" x="2101850" y="3754438"/>
          <p14:tracePt t="66128" x="2089150" y="3729038"/>
          <p14:tracePt t="66131" x="2076450" y="3692525"/>
          <p14:tracePt t="66144" x="2063750" y="3667125"/>
          <p14:tracePt t="66149" x="2051050" y="3667125"/>
          <p14:tracePt t="66162" x="2051050" y="3641725"/>
          <p14:tracePt t="66171" x="2051050" y="3629025"/>
          <p14:tracePt t="66194" x="2051050" y="3603625"/>
          <p14:tracePt t="66200" x="2051050" y="3590925"/>
          <p14:tracePt t="66463" x="2038350" y="3579813"/>
          <p14:tracePt t="66467" x="2038350" y="3567113"/>
          <p14:tracePt t="66473" x="2014538" y="3541713"/>
          <p14:tracePt t="66478" x="2014538" y="3516313"/>
          <p14:tracePt t="66485" x="1989138" y="3503613"/>
          <p14:tracePt t="66494" x="1976438" y="3479800"/>
          <p14:tracePt t="66498" x="1976438" y="3454400"/>
          <p14:tracePt t="66509" x="1951038" y="3416300"/>
          <p14:tracePt t="66513" x="1925638" y="3390900"/>
          <p14:tracePt t="66518" x="1901825" y="3367088"/>
          <p14:tracePt t="66531" x="1876425" y="3290888"/>
          <p14:tracePt t="66537" x="1863725" y="3278188"/>
          <p14:tracePt t="66544" x="1863725" y="3254375"/>
          <p14:tracePt t="66550" x="1851025" y="3228975"/>
          <p14:tracePt t="66560" x="1838325" y="3216275"/>
          <p14:tracePt t="66563" x="1825625" y="3178175"/>
          <p14:tracePt t="66573" x="1814513" y="3141663"/>
          <p14:tracePt t="66577" x="1814513" y="3103563"/>
          <p14:tracePt t="66589" x="1801813" y="3065463"/>
          <p14:tracePt t="66592" x="1789113" y="3054350"/>
          <p14:tracePt t="66596" x="1789113" y="3028950"/>
          <p14:tracePt t="66602" x="1776413" y="3016250"/>
          <p14:tracePt t="66610" x="1776413" y="2978150"/>
          <p14:tracePt t="66616" x="1763713" y="2965450"/>
          <p14:tracePt t="66626" x="1763713" y="2952750"/>
          <p14:tracePt t="66629" x="1763713" y="2928938"/>
          <p14:tracePt t="66634" x="1763713" y="2916238"/>
          <p14:tracePt t="66643" x="1763713" y="2903538"/>
          <p14:tracePt t="66654" x="1763713" y="2890838"/>
          <p14:tracePt t="66973" x="1751013" y="2890838"/>
          <p14:tracePt t="66979" x="1725613" y="2878138"/>
          <p14:tracePt t="66985" x="1701800" y="2878138"/>
          <p14:tracePt t="66990" x="1638300" y="2878138"/>
          <p14:tracePt t="66997" x="1576388" y="2865438"/>
          <p14:tracePt t="67004" x="1489075" y="2852738"/>
          <p14:tracePt t="67010" x="1425575" y="2840038"/>
          <p14:tracePt t="67017" x="1338263" y="2816225"/>
          <p14:tracePt t="67025" x="1250950" y="2803525"/>
          <p14:tracePt t="67029" x="1163638" y="2790825"/>
          <p14:tracePt t="67037" x="1076325" y="2790825"/>
          <p14:tracePt t="67043" x="1025525" y="2790825"/>
          <p14:tracePt t="67049" x="987425" y="2790825"/>
          <p14:tracePt t="67055" x="938213" y="2778125"/>
          <p14:tracePt t="67062" x="887413" y="2778125"/>
          <p14:tracePt t="67070" x="850900" y="2778125"/>
          <p14:tracePt t="67076" x="812800" y="2778125"/>
          <p14:tracePt t="67082" x="787400" y="2778125"/>
          <p14:tracePt t="67091" x="763588" y="2778125"/>
          <p14:tracePt t="67094" x="738188" y="2778125"/>
          <p14:tracePt t="67106" x="700088" y="2778125"/>
          <p14:tracePt t="67110" x="687388" y="2778125"/>
          <p14:tracePt t="67115" x="663575" y="2778125"/>
          <p14:tracePt t="67124" x="650875" y="2778125"/>
          <p14:tracePt t="67127" x="638175" y="2778125"/>
          <p14:tracePt t="67133" x="625475" y="2778125"/>
          <p14:tracePt t="67142" x="612775" y="2778125"/>
          <p14:tracePt t="67161" x="600075" y="2778125"/>
          <p14:tracePt t="67193" x="587375" y="2778125"/>
          <p14:tracePt t="67205" x="574675" y="2778125"/>
          <p14:tracePt t="67218" x="563563" y="2778125"/>
          <p14:tracePt t="67239" x="550863" y="2778125"/>
          <p14:tracePt t="67262" x="538163" y="2778125"/>
          <p14:tracePt t="67425" x="538163" y="2765425"/>
          <p14:tracePt t="67448" x="563563" y="2765425"/>
          <p14:tracePt t="67457" x="650875" y="2752725"/>
          <p14:tracePt t="67467" x="712788" y="2752725"/>
          <p14:tracePt t="67472" x="750888" y="2752725"/>
          <p14:tracePt t="67477" x="812800" y="2752725"/>
          <p14:tracePt t="67490" x="850900" y="2752725"/>
          <p14:tracePt t="67492" x="876300" y="2752725"/>
          <p14:tracePt t="67503" x="938213" y="2752725"/>
          <p14:tracePt t="67509" x="976313" y="2752725"/>
          <p14:tracePt t="67517" x="1012825" y="2752725"/>
          <p14:tracePt t="67524" x="1050925" y="2752725"/>
          <p14:tracePt t="67530" x="1100138" y="2752725"/>
          <p14:tracePt t="67536" x="1125538" y="2752725"/>
          <p14:tracePt t="67542" x="1163638" y="2765425"/>
          <p14:tracePt t="67548" x="1200150" y="2778125"/>
          <p14:tracePt t="67556" x="1238250" y="2778125"/>
          <p14:tracePt t="67563" x="1250950" y="2778125"/>
          <p14:tracePt t="67569" x="1276350" y="2778125"/>
          <p14:tracePt t="67575" x="1289050" y="2778125"/>
          <p14:tracePt t="67582" x="1300163" y="2778125"/>
          <p14:tracePt t="67587" x="1312863" y="2778125"/>
          <p14:tracePt t="67593" x="1325563" y="2778125"/>
          <p14:tracePt t="67600" x="1350963" y="2778125"/>
          <p14:tracePt t="67607" x="1363663" y="2778125"/>
          <p14:tracePt t="67613" x="1389063" y="2778125"/>
          <p14:tracePt t="67632" x="1425575" y="2778125"/>
          <p14:tracePt t="67642" x="1463675" y="2778125"/>
          <p14:tracePt t="67646" x="1476375" y="2778125"/>
          <p14:tracePt t="67661" x="1489075" y="2778125"/>
          <p14:tracePt t="67673" x="1501775" y="2778125"/>
          <p14:tracePt t="67691" x="1512888" y="2778125"/>
          <p14:tracePt t="67694" x="1525588" y="2778125"/>
          <p14:tracePt t="67819" x="1512888" y="2790825"/>
          <p14:tracePt t="67826" x="1476375" y="2790825"/>
          <p14:tracePt t="67833" x="1438275" y="2790825"/>
          <p14:tracePt t="67842" x="1401763" y="2790825"/>
          <p14:tracePt t="67845" x="1376363" y="2790825"/>
          <p14:tracePt t="67853" x="1338263" y="2790825"/>
          <p14:tracePt t="67858" x="1300163" y="2790825"/>
          <p14:tracePt t="67865" x="1276350" y="2790825"/>
          <p14:tracePt t="67871" x="1225550" y="2790825"/>
          <p14:tracePt t="67878" x="1176338" y="2790825"/>
          <p14:tracePt t="67888" x="1125538" y="2790825"/>
          <p14:tracePt t="67891" x="1089025" y="2790825"/>
          <p14:tracePt t="67897" x="1063625" y="2790825"/>
          <p14:tracePt t="67904" x="1038225" y="2790825"/>
          <p14:tracePt t="67910" x="1012825" y="2790825"/>
          <p14:tracePt t="67918" x="976313" y="2803525"/>
          <p14:tracePt t="67923" x="950913" y="2803525"/>
          <p14:tracePt t="67940" x="900113" y="2803525"/>
          <p14:tracePt t="67944" x="876300" y="2803525"/>
          <p14:tracePt t="67955" x="825500" y="2803525"/>
          <p14:tracePt t="67961" x="812800" y="2803525"/>
          <p14:tracePt t="67977" x="787400" y="2803525"/>
          <p14:tracePt t="67994" x="763588" y="2803525"/>
          <p14:tracePt t="68006" x="750888" y="2803525"/>
          <p14:tracePt t="68010" x="738188" y="2803525"/>
          <p14:tracePt t="68020" x="725488" y="2803525"/>
          <p14:tracePt t="68047" x="712788" y="2803525"/>
          <p14:tracePt t="68070" x="700088" y="2803525"/>
          <p14:tracePt t="68257" x="712788" y="2803525"/>
          <p14:tracePt t="68263" x="738188" y="2803525"/>
          <p14:tracePt t="68269" x="776288" y="2803525"/>
          <p14:tracePt t="68276" x="838200" y="2803525"/>
          <p14:tracePt t="68290" x="963613" y="2803525"/>
          <p14:tracePt t="68297" x="1000125" y="2803525"/>
          <p14:tracePt t="68302" x="1025525" y="2803525"/>
          <p14:tracePt t="68312" x="1050925" y="2803525"/>
          <p14:tracePt t="68315" x="1089025" y="2803525"/>
          <p14:tracePt t="68323" x="1112838" y="2803525"/>
          <p14:tracePt t="68328" x="1150938" y="2803525"/>
          <p14:tracePt t="68336" x="1189038" y="2803525"/>
          <p14:tracePt t="68340" x="1212850" y="2803525"/>
          <p14:tracePt t="68349" x="1225550" y="2803525"/>
          <p14:tracePt t="68357" x="1238250" y="2803525"/>
          <p14:tracePt t="68361" x="1250950" y="2803525"/>
          <p14:tracePt t="68370" x="1276350" y="2803525"/>
          <p14:tracePt t="68380" x="1289050" y="2803525"/>
          <p14:tracePt t="68388" x="1300163" y="2803525"/>
          <p14:tracePt t="68394" x="1312863" y="2803525"/>
          <p14:tracePt t="68406" x="1325563" y="2803525"/>
          <p14:tracePt t="68425" x="1338263" y="2803525"/>
          <p14:tracePt t="68429" x="1350963" y="2803525"/>
          <p14:tracePt t="68441" x="1363663" y="2803525"/>
          <p14:tracePt t="68456" x="1376363" y="2803525"/>
          <p14:tracePt t="71547" x="1401763" y="2803525"/>
          <p14:tracePt t="71560" x="1412875" y="2803525"/>
          <p14:tracePt t="71568" x="1438275" y="2803525"/>
          <p14:tracePt t="71574" x="1463675" y="2778125"/>
          <p14:tracePt t="71582" x="1489075" y="2765425"/>
          <p14:tracePt t="71586" x="1512888" y="2752725"/>
          <p14:tracePt t="71592" x="1550988" y="2740025"/>
          <p14:tracePt t="71605" x="1576388" y="2716213"/>
          <p14:tracePt t="71624" x="1651000" y="2703513"/>
          <p14:tracePt t="71634" x="1714500" y="2690813"/>
          <p14:tracePt t="71638" x="1751013" y="2690813"/>
          <p14:tracePt t="71642" x="1789113" y="2690813"/>
          <p14:tracePt t="71649" x="1814513" y="2690813"/>
          <p14:tracePt t="71656" x="1851025" y="2690813"/>
          <p14:tracePt t="71662" x="1876425" y="2690813"/>
          <p14:tracePt t="71667" x="1938338" y="2703513"/>
          <p14:tracePt t="71674" x="1963738" y="2703513"/>
          <p14:tracePt t="71682" x="2001838" y="2703513"/>
          <p14:tracePt t="71694" x="2014538" y="2703513"/>
          <p14:tracePt t="71702" x="2038350" y="2703513"/>
          <p14:tracePt t="71715" x="2051050" y="2703513"/>
          <p14:tracePt t="71725" x="2063750" y="2703513"/>
          <p14:tracePt t="71732" x="2076450" y="2716213"/>
          <p14:tracePt t="71748" x="2076450" y="2728913"/>
          <p14:tracePt t="71752" x="2089150" y="2740025"/>
          <p14:tracePt t="71758" x="2101850" y="2752725"/>
          <p14:tracePt t="71765" x="2101850" y="2765425"/>
          <p14:tracePt t="72093" x="2114550" y="2765425"/>
          <p14:tracePt t="72106" x="2127250" y="2765425"/>
          <p14:tracePt t="72115" x="2138363" y="2765425"/>
          <p14:tracePt t="72126" x="2189163" y="2765425"/>
          <p14:tracePt t="72133" x="2201863" y="2765425"/>
          <p14:tracePt t="72138" x="2214563" y="2765425"/>
          <p14:tracePt t="72144" x="2251075" y="2765425"/>
          <p14:tracePt t="72153" x="2276475" y="2765425"/>
          <p14:tracePt t="72159" x="2301875" y="2778125"/>
          <p14:tracePt t="72165" x="2327275" y="2778125"/>
          <p14:tracePt t="72169" x="2351088" y="2790825"/>
          <p14:tracePt t="72175" x="2363788" y="2790825"/>
          <p14:tracePt t="72186" x="2389188" y="2790825"/>
          <p14:tracePt t="72191" x="2414588" y="2803525"/>
          <p14:tracePt t="72199" x="2439988" y="2816225"/>
          <p14:tracePt t="72203" x="2463800" y="2828925"/>
          <p14:tracePt t="72208" x="2489200" y="2840038"/>
          <p14:tracePt t="72219" x="2501900" y="2840038"/>
          <p14:tracePt t="72222" x="2514600" y="2852738"/>
          <p14:tracePt t="72230" x="2527300" y="2852738"/>
          <p14:tracePt t="72239" x="2551113" y="2865438"/>
          <p14:tracePt t="72264" x="2563813" y="2878138"/>
          <p14:tracePt t="72286" x="2576513" y="2890838"/>
          <p14:tracePt t="72294" x="2589213" y="2903538"/>
          <p14:tracePt t="72299" x="2601913" y="2928938"/>
          <p14:tracePt t="72304" x="2601913" y="2952750"/>
          <p14:tracePt t="72315" x="2601913" y="2965450"/>
          <p14:tracePt t="72596" x="2614613" y="2965450"/>
          <p14:tracePt t="72602" x="2627313" y="2965450"/>
          <p14:tracePt t="72609" x="2640013" y="2965450"/>
          <p14:tracePt t="72616" x="2663825" y="2965450"/>
          <p14:tracePt t="72622" x="2676525" y="2965450"/>
          <p14:tracePt t="72632" x="2701925" y="2965450"/>
          <p14:tracePt t="72635" x="2727325" y="2965450"/>
          <p14:tracePt t="72639" x="2752725" y="2965450"/>
          <p14:tracePt t="72649" x="2789238" y="2965450"/>
          <p14:tracePt t="72653" x="2801938" y="2965450"/>
          <p14:tracePt t="72658" x="2840038" y="2965450"/>
          <p14:tracePt t="72665" x="2863850" y="2965450"/>
          <p14:tracePt t="72671" x="2889250" y="2965450"/>
          <p14:tracePt t="72677" x="2901950" y="2965450"/>
          <p14:tracePt t="72684" x="2940050" y="2965450"/>
          <p14:tracePt t="72690" x="2963863" y="2965450"/>
          <p14:tracePt t="72697" x="2976563" y="2965450"/>
          <p14:tracePt t="72703" x="2989263" y="2965450"/>
          <p14:tracePt t="72713" x="3014663" y="2965450"/>
          <p14:tracePt t="72722" x="3027363" y="2965450"/>
          <p14:tracePt t="72729" x="3040063" y="2965450"/>
          <p14:tracePt t="72742" x="3052763" y="2965450"/>
          <p14:tracePt t="72751" x="3065463" y="2965450"/>
          <p14:tracePt t="72755" x="3076575" y="2965450"/>
          <p14:tracePt t="72762" x="3089275" y="2965450"/>
          <p14:tracePt t="72768" x="3101975" y="2965450"/>
          <p14:tracePt t="72775" x="3114675" y="2965450"/>
          <p14:tracePt t="72788" x="3140075" y="2965450"/>
          <p14:tracePt t="72800" x="3152775" y="2965450"/>
          <p14:tracePt t="72805" x="3165475" y="2965450"/>
          <p14:tracePt t="72814" x="3176588" y="2965450"/>
          <p14:tracePt t="72826" x="3189288" y="2952750"/>
          <p14:tracePt t="72848" x="3201988" y="2952750"/>
          <p14:tracePt t="72857" x="3201988" y="2941638"/>
          <p14:tracePt t="72954" x="3201988" y="2928938"/>
          <p14:tracePt t="72977" x="3201988" y="2916238"/>
          <p14:tracePt t="72987" x="3201988" y="2890838"/>
          <p14:tracePt t="73000" x="3201988" y="2878138"/>
          <p14:tracePt t="73017" x="3201988" y="2865438"/>
          <p14:tracePt t="73026" x="3201988" y="2852738"/>
          <p14:tracePt t="73040" x="3201988" y="2840038"/>
          <p14:tracePt t="73057" x="3201988" y="2828925"/>
          <p14:tracePt t="73065" x="3189288" y="2828925"/>
          <p14:tracePt t="73079" x="3176588" y="2828925"/>
          <p14:tracePt t="73089" x="3165475" y="2816225"/>
          <p14:tracePt t="73103" x="3152775" y="2816225"/>
          <p14:tracePt t="73115" x="3127375" y="2816225"/>
          <p14:tracePt t="73129" x="3114675" y="2816225"/>
          <p14:tracePt t="73135" x="3101975" y="2803525"/>
          <p14:tracePt t="73141" x="3076575" y="2803525"/>
          <p14:tracePt t="73153" x="3040063" y="2803525"/>
          <p14:tracePt t="73162" x="3027363" y="2803525"/>
          <p14:tracePt t="73167" x="3001963" y="2803525"/>
          <p14:tracePt t="73187" x="2989263" y="2803525"/>
          <p14:tracePt t="73196" x="2976563" y="2803525"/>
          <p14:tracePt t="73200" x="2963863" y="2816225"/>
          <p14:tracePt t="73207" x="2952750" y="2816225"/>
          <p14:tracePt t="73216" x="2940050" y="2816225"/>
          <p14:tracePt t="73231" x="2940050" y="2828925"/>
          <p14:tracePt t="73237" x="2927350" y="2828925"/>
          <p14:tracePt t="73250" x="2927350" y="2840038"/>
          <p14:tracePt t="73256" x="2914650" y="2852738"/>
          <p14:tracePt t="73269" x="2901950" y="2852738"/>
          <p14:tracePt t="73282" x="2901950" y="2865438"/>
          <p14:tracePt t="73315" x="2889250" y="2865438"/>
          <p14:tracePt t="73354" x="2889250" y="2878138"/>
          <p14:tracePt t="73366" x="2889250" y="2890838"/>
          <p14:tracePt t="73374" x="2889250" y="2903538"/>
          <p14:tracePt t="73381" x="2889250" y="2916238"/>
          <p14:tracePt t="73386" x="2901950" y="2916238"/>
          <p14:tracePt t="73393" x="2914650" y="2928938"/>
          <p14:tracePt t="73400" x="2940050" y="2928938"/>
          <p14:tracePt t="73406" x="2952750" y="2941638"/>
          <p14:tracePt t="73420" x="3001963" y="2941638"/>
          <p14:tracePt t="73424" x="3014663" y="2941638"/>
          <p14:tracePt t="73434" x="3040063" y="2941638"/>
          <p14:tracePt t="73438" x="3052763" y="2941638"/>
          <p14:tracePt t="73444" x="3076575" y="2941638"/>
          <p14:tracePt t="73451" x="3101975" y="2941638"/>
          <p14:tracePt t="73457" x="3127375" y="2928938"/>
          <p14:tracePt t="73465" x="3140075" y="2928938"/>
          <p14:tracePt t="73471" x="3152775" y="2928938"/>
          <p14:tracePt t="73478" x="3176588" y="2916238"/>
          <p14:tracePt t="73483" x="3189288" y="2903538"/>
          <p14:tracePt t="73489" x="3201988" y="2903538"/>
          <p14:tracePt t="73498" x="3214688" y="2903538"/>
          <p14:tracePt t="73503" x="3227388" y="2903538"/>
          <p14:tracePt t="73512" x="3240088" y="2890838"/>
          <p14:tracePt t="73516" x="3240088" y="2878138"/>
          <p14:tracePt t="73533" x="3265488" y="2878138"/>
          <p14:tracePt t="73538" x="3276600" y="2865438"/>
          <p14:tracePt t="73548" x="3289300" y="2865438"/>
          <p14:tracePt t="73553" x="3289300" y="2852738"/>
          <p14:tracePt t="73567" x="3302000" y="2852738"/>
          <p14:tracePt t="73580" x="3314700" y="2852738"/>
          <p14:tracePt t="73589" x="3327400" y="2840038"/>
          <p14:tracePt t="73632" x="3327400" y="2828925"/>
          <p14:tracePt t="73652" x="3327400" y="2816225"/>
          <p14:tracePt t="73664" x="3327400" y="2803525"/>
          <p14:tracePt t="73678" x="3327400" y="2790825"/>
          <p14:tracePt t="73683" x="3327400" y="2778125"/>
          <p14:tracePt t="73691" x="3314700" y="2778125"/>
          <p14:tracePt t="73705" x="3302000" y="2765425"/>
          <p14:tracePt t="73716" x="3289300" y="2765425"/>
          <p14:tracePt t="73723" x="3289300" y="2752725"/>
          <p14:tracePt t="73730" x="3265488" y="2752725"/>
          <p14:tracePt t="73737" x="3252788" y="2752725"/>
          <p14:tracePt t="73744" x="3227388" y="2752725"/>
          <p14:tracePt t="73748" x="3214688" y="2752725"/>
          <p14:tracePt t="73755" x="3189288" y="2752725"/>
          <p14:tracePt t="73762" x="3165475" y="2752725"/>
          <p14:tracePt t="73769" x="3152775" y="2752725"/>
          <p14:tracePt t="73776" x="3140075" y="2752725"/>
          <p14:tracePt t="73781" x="3114675" y="2752725"/>
          <p14:tracePt t="73795" x="3101975" y="2752725"/>
          <p14:tracePt t="73802" x="3076575" y="2752725"/>
          <p14:tracePt t="73822" x="3065463" y="2752725"/>
          <p14:tracePt t="73949" x="3065463" y="2765425"/>
          <p14:tracePt t="73968" x="3065463" y="2790825"/>
          <p14:tracePt t="73975" x="3065463" y="2803525"/>
          <p14:tracePt t="73982" x="3076575" y="2816225"/>
          <p14:tracePt t="73989" x="3076575" y="2840038"/>
          <p14:tracePt t="73996" x="3089275" y="2840038"/>
          <p14:tracePt t="74001" x="3101975" y="2840038"/>
          <p14:tracePt t="74008" x="3101975" y="2852738"/>
          <p14:tracePt t="74019" x="3114675" y="2852738"/>
          <p14:tracePt t="74033" x="3127375" y="2852738"/>
          <p14:tracePt t="74042" x="3127375" y="2865438"/>
          <p14:tracePt t="74061" x="3140075" y="2865438"/>
          <p14:tracePt t="74139" x="3152775" y="2865438"/>
          <p14:tracePt t="74779" x="3165475" y="2865438"/>
          <p14:tracePt t="75440" x="3176588" y="2865438"/>
          <p14:tracePt t="76563" x="3176588" y="2852738"/>
          <p14:tracePt t="76739" x="3165475" y="2852738"/>
          <p14:tracePt t="76746" x="3152775" y="2852738"/>
          <p14:tracePt t="76751" x="3140075" y="2852738"/>
          <p14:tracePt t="77024" x="3140075" y="2840038"/>
          <p14:tracePt t="77040" x="3140075" y="2828925"/>
          <p14:tracePt t="77044" x="3140075" y="2816225"/>
          <p14:tracePt t="77057" x="3140075" y="2803525"/>
          <p14:tracePt t="77064" x="3140075" y="2790825"/>
          <p14:tracePt t="77075" x="3140075" y="2778125"/>
          <p14:tracePt t="77083" x="3140075" y="2765425"/>
          <p14:tracePt t="77096" x="3140075" y="2752725"/>
          <p14:tracePt t="77106" x="3140075" y="2728913"/>
          <p14:tracePt t="77110" x="3140075" y="2716213"/>
          <p14:tracePt t="77115" x="3140075" y="2703513"/>
          <p14:tracePt t="77122" x="3140075" y="2690813"/>
          <p14:tracePt t="77140" x="3140075" y="2678113"/>
          <p14:tracePt t="77147" x="3140075" y="2665413"/>
          <p14:tracePt t="77160" x="3152775" y="2665413"/>
          <p14:tracePt t="77173" x="3152775" y="2652713"/>
          <p14:tracePt t="77179" x="3165475" y="2652713"/>
          <p14:tracePt t="77194" x="3165475" y="2640013"/>
          <p14:tracePt t="77211" x="3176588" y="2627313"/>
          <p14:tracePt t="77226" x="3176588" y="2616200"/>
          <p14:tracePt t="77243" x="3189288" y="2616200"/>
          <p14:tracePt t="77315" x="3189288" y="2603500"/>
          <p14:tracePt t="77398" x="3189288" y="2590800"/>
          <p14:tracePt t="77411" x="3189288" y="2578100"/>
          <p14:tracePt t="77418" x="3189288" y="2565400"/>
          <p14:tracePt t="77450" x="3189288" y="2552700"/>
          <p14:tracePt t="77483" x="3189288" y="2540000"/>
          <p14:tracePt t="78562" x="3176588" y="2540000"/>
          <p14:tracePt t="78573" x="3165475" y="2540000"/>
          <p14:tracePt t="78590" x="3152775" y="2540000"/>
          <p14:tracePt t="78607" x="3140075" y="2540000"/>
          <p14:tracePt t="78645" x="3127375" y="2540000"/>
          <p14:tracePt t="78671" x="3114675" y="2540000"/>
          <p14:tracePt t="78754" x="3101975" y="2540000"/>
          <p14:tracePt t="78774" x="3089275" y="2540000"/>
          <p14:tracePt t="78780" x="3076575" y="2540000"/>
          <p14:tracePt t="78793" x="3065463" y="2540000"/>
          <p14:tracePt t="78801" x="3052763" y="2552700"/>
          <p14:tracePt t="78826" x="3040063" y="2552700"/>
          <p14:tracePt t="78841" x="3027363" y="2552700"/>
          <p14:tracePt t="78872" x="3014663" y="2552700"/>
          <p14:tracePt t="78885" x="3001963" y="2552700"/>
          <p14:tracePt t="78892" x="3001963" y="2565400"/>
          <p14:tracePt t="78918" x="2989263" y="2565400"/>
          <p14:tracePt t="78929" x="2989263" y="2578100"/>
          <p14:tracePt t="78947" x="2976563" y="2578100"/>
          <p14:tracePt t="78962" x="2963863" y="2578100"/>
          <p14:tracePt t="78977" x="2952750" y="2578100"/>
          <p14:tracePt t="78989" x="2952750" y="2590800"/>
          <p14:tracePt t="79045" x="2940050" y="2590800"/>
          <p14:tracePt t="79227" x="2940050" y="2578100"/>
          <p14:tracePt t="79240" x="2940050" y="2565400"/>
          <p14:tracePt t="79280" x="2940050" y="2552700"/>
          <p14:tracePt t="79291" x="2952750" y="2552700"/>
          <p14:tracePt t="79299" x="2963863" y="2552700"/>
          <p14:tracePt t="79306" x="2963863" y="2540000"/>
          <p14:tracePt t="79323" x="2976563" y="2540000"/>
          <p14:tracePt t="79357" x="2989263" y="2527300"/>
          <p14:tracePt t="79389" x="3001963" y="2516188"/>
          <p14:tracePt t="79401" x="3014663" y="2516188"/>
          <p14:tracePt t="79415" x="3027363" y="2516188"/>
          <p14:tracePt t="79428" x="3040063" y="2516188"/>
          <p14:tracePt t="79440" x="3052763" y="2516188"/>
          <p14:tracePt t="79448" x="3065463" y="2516188"/>
          <p14:tracePt t="79455" x="3065463" y="2503488"/>
          <p14:tracePt t="79460" x="3076575" y="2503488"/>
          <p14:tracePt t="79479" x="3089275" y="2503488"/>
          <p14:tracePt t="79499" x="3101975" y="2503488"/>
          <p14:tracePt t="79545" x="3114675" y="2503488"/>
          <p14:tracePt t="79610" x="3127375" y="2503488"/>
          <p14:tracePt t="79623" x="3140075" y="2503488"/>
          <p14:tracePt t="79634" x="3152775" y="2503488"/>
          <p14:tracePt t="79647" x="3165475" y="2503488"/>
          <p14:tracePt t="79667" x="3176588" y="2503488"/>
          <p14:tracePt t="79707" x="3189288" y="2503488"/>
          <p14:tracePt t="79885" x="3176588" y="2503488"/>
          <p14:tracePt t="79904" x="3165475" y="2503488"/>
          <p14:tracePt t="80223" x="3152775" y="2503488"/>
          <p14:tracePt t="80238" x="3140075" y="2503488"/>
          <p14:tracePt t="80243" x="3127375" y="2503488"/>
          <p14:tracePt t="80250" x="3114675" y="2503488"/>
          <p14:tracePt t="80255" x="3089275" y="2503488"/>
          <p14:tracePt t="80262" x="3052763" y="2490788"/>
          <p14:tracePt t="80270" x="3027363" y="2478088"/>
          <p14:tracePt t="80275" x="3001963" y="2478088"/>
          <p14:tracePt t="80286" x="2963863" y="2465388"/>
          <p14:tracePt t="80288" x="2940050" y="2452688"/>
          <p14:tracePt t="80294" x="2901950" y="2439988"/>
          <p14:tracePt t="80303" x="2863850" y="2439988"/>
          <p14:tracePt t="80307" x="2801938" y="2414588"/>
          <p14:tracePt t="80314" x="2714625" y="2378075"/>
          <p14:tracePt t="80320" x="2640013" y="2352675"/>
          <p14:tracePt t="80326" x="2589213" y="2314575"/>
          <p14:tracePt t="80336" x="2563813" y="2303463"/>
          <p14:tracePt t="80339" x="2540000" y="2265363"/>
          <p14:tracePt t="80345" x="2514600" y="2239963"/>
          <p14:tracePt t="80352" x="2501900" y="2214563"/>
          <p14:tracePt t="80357" x="2476500" y="2190750"/>
          <p14:tracePt t="80372" x="2463800" y="2178050"/>
          <p14:tracePt t="80377" x="2439988" y="2127250"/>
          <p14:tracePt t="80383" x="2427288" y="2114550"/>
          <p14:tracePt t="80390" x="2414588" y="2089150"/>
          <p14:tracePt t="80401" x="2414588" y="2065338"/>
          <p14:tracePt t="80406" x="2414588" y="2052638"/>
          <p14:tracePt t="80409" x="2414588" y="2039938"/>
          <p14:tracePt t="80429" x="2401888" y="2001838"/>
          <p14:tracePt t="80441" x="2389188" y="1978025"/>
          <p14:tracePt t="80445" x="2389188" y="1939925"/>
          <p14:tracePt t="80715" x="2376488" y="1939925"/>
          <p14:tracePt t="80721" x="2363788" y="1939925"/>
          <p14:tracePt t="80731" x="2327275" y="1927225"/>
          <p14:tracePt t="80735" x="2301875" y="1914525"/>
          <p14:tracePt t="80744" x="2276475" y="1914525"/>
          <p14:tracePt t="80752" x="2251075" y="1901825"/>
          <p14:tracePt t="80755" x="2227263" y="1889125"/>
          <p14:tracePt t="80760" x="2201863" y="1889125"/>
          <p14:tracePt t="80768" x="2176463" y="1876425"/>
          <p14:tracePt t="80772" x="2151063" y="1876425"/>
          <p14:tracePt t="80787" x="2114550" y="1865313"/>
          <p14:tracePt t="80790" x="2076450" y="1852613"/>
          <p14:tracePt t="80794" x="2051050" y="1839913"/>
          <p14:tracePt t="80803" x="2025650" y="1839913"/>
          <p14:tracePt t="80806" x="1989138" y="1839913"/>
          <p14:tracePt t="80812" x="1976438" y="1839913"/>
          <p14:tracePt t="80823" x="1963738" y="1827213"/>
          <p14:tracePt t="80826" x="1938338" y="1827213"/>
          <p14:tracePt t="80837" x="1925638" y="1827213"/>
          <p14:tracePt t="80844" x="1914525" y="1827213"/>
          <p14:tracePt t="80852" x="1914525" y="1814513"/>
          <p14:tracePt t="80858" x="1901825" y="1814513"/>
          <p14:tracePt t="80870" x="1889125" y="1814513"/>
          <p14:tracePt t="80891" x="1876425" y="1814513"/>
          <p14:tracePt t="80915" x="1863725" y="1814513"/>
          <p14:tracePt t="80949" x="1851025" y="1814513"/>
          <p14:tracePt t="81170" x="1851025" y="1801813"/>
          <p14:tracePt t="81260" x="1851025" y="1789113"/>
          <p14:tracePt t="81305" x="1838325" y="1789113"/>
          <p14:tracePt t="81469" x="1838325" y="1776413"/>
          <p14:tracePt t="81507" x="1838325" y="1765300"/>
          <p14:tracePt t="81520" x="1851025" y="1765300"/>
          <p14:tracePt t="81544" x="1863725" y="1765300"/>
          <p14:tracePt t="81559" x="1876425" y="1765300"/>
          <p14:tracePt t="81594" x="1889125" y="1765300"/>
          <p14:tracePt t="81622" x="1901825" y="1765300"/>
          <p14:tracePt t="81635" x="1914525" y="1752600"/>
          <p14:tracePt t="81663" x="1925638" y="1752600"/>
          <p14:tracePt t="81668" x="1938338" y="1752600"/>
          <p14:tracePt t="81674" x="1951038" y="1752600"/>
          <p14:tracePt t="81693" x="1963738" y="1752600"/>
          <p14:tracePt t="81700" x="1963738" y="1739900"/>
          <p14:tracePt t="81704" x="1976438" y="1739900"/>
          <p14:tracePt t="81723" x="1989138" y="1739900"/>
          <p14:tracePt t="81738" x="2001838" y="1739900"/>
          <p14:tracePt t="81755" x="2014538" y="1739900"/>
          <p14:tracePt t="81770" x="2025650" y="1739900"/>
          <p14:tracePt t="81773" x="2025650" y="1727200"/>
          <p14:tracePt t="81780" x="2038350" y="1727200"/>
          <p14:tracePt t="81787" x="2051050" y="1727200"/>
          <p14:tracePt t="81800" x="2063750" y="1727200"/>
          <p14:tracePt t="81813" x="2076450" y="1727200"/>
          <p14:tracePt t="81819" x="2076450" y="1714500"/>
          <p14:tracePt t="81826" x="2101850" y="1714500"/>
          <p14:tracePt t="81838" x="2114550" y="1714500"/>
          <p14:tracePt t="81853" x="2127250" y="1714500"/>
          <p14:tracePt t="81868" x="2138363" y="1714500"/>
          <p14:tracePt t="81871" x="2151063" y="1714500"/>
          <p14:tracePt t="81877" x="2151063" y="1701800"/>
          <p14:tracePt t="81883" x="2163763" y="1701800"/>
          <p14:tracePt t="81905" x="2176463" y="1701800"/>
          <p14:tracePt t="81917" x="2189163" y="1701800"/>
          <p14:tracePt t="81922" x="2201863" y="1701800"/>
          <p14:tracePt t="81936" x="2214563" y="1701800"/>
          <p14:tracePt t="81955" x="2227263" y="1701800"/>
          <p14:tracePt t="81986" x="2238375" y="1701800"/>
          <p14:tracePt t="82000" x="2251075" y="1701800"/>
          <p14:tracePt t="82033" x="2263775" y="1701800"/>
          <p14:tracePt t="82085" x="2276475" y="1701800"/>
          <p14:tracePt t="82304" x="2276475" y="1714500"/>
          <p14:tracePt t="82323" x="2276475" y="1727200"/>
          <p14:tracePt t="82330" x="2263775" y="1727200"/>
          <p14:tracePt t="82351" x="2251075" y="1727200"/>
          <p14:tracePt t="82355" x="2238375" y="1727200"/>
          <p14:tracePt t="82369" x="2227263" y="1727200"/>
          <p14:tracePt t="82388" x="2214563" y="1727200"/>
          <p14:tracePt t="82410" x="2201863" y="1727200"/>
          <p14:tracePt t="82420" x="2189163" y="1727200"/>
          <p14:tracePt t="82440" x="2176463" y="1727200"/>
          <p14:tracePt t="82458" x="2163763" y="1727200"/>
          <p14:tracePt t="82471" x="2151063" y="1727200"/>
          <p14:tracePt t="82484" x="2138363" y="1727200"/>
          <p14:tracePt t="82490" x="2127250" y="1727200"/>
          <p14:tracePt t="82511" x="2114550" y="1727200"/>
          <p14:tracePt t="82523" x="2101850" y="1727200"/>
          <p14:tracePt t="82538" x="2089150" y="1727200"/>
          <p14:tracePt t="82555" x="2076450" y="1727200"/>
          <p14:tracePt t="82576" x="2063750" y="1727200"/>
          <p14:tracePt t="82594" x="2051050" y="1727200"/>
          <p14:tracePt t="82602" x="2038350" y="1727200"/>
          <p14:tracePt t="82620" x="2025650" y="1727200"/>
          <p14:tracePt t="82645" x="2014538" y="1727200"/>
          <p14:tracePt t="82852" x="2025650" y="1727200"/>
          <p14:tracePt t="82876" x="2038350" y="1727200"/>
          <p14:tracePt t="82881" x="2051050" y="1727200"/>
          <p14:tracePt t="82891" x="2063750" y="1727200"/>
          <p14:tracePt t="82899" x="2076450" y="1727200"/>
          <p14:tracePt t="82906" x="2089150" y="1727200"/>
          <p14:tracePt t="82912" x="2101850" y="1727200"/>
          <p14:tracePt t="82924" x="2114550" y="1727200"/>
          <p14:tracePt t="82931" x="2114550" y="1739900"/>
          <p14:tracePt t="82944" x="2138363" y="1739900"/>
          <p14:tracePt t="82963" x="2151063" y="1739900"/>
          <p14:tracePt t="82982" x="2163763" y="1739900"/>
          <p14:tracePt t="83007" x="2176463" y="1739900"/>
          <p14:tracePt t="83020" x="2189163" y="1739900"/>
          <p14:tracePt t="83173" x="2189163" y="1752600"/>
          <p14:tracePt t="87699" x="2189163" y="1765300"/>
          <p14:tracePt t="87759" x="2189163" y="1776413"/>
          <p14:tracePt t="87777" x="2189163" y="1789113"/>
          <p14:tracePt t="87785" x="2189163" y="1801813"/>
          <p14:tracePt t="87793" x="2189163" y="1814513"/>
          <p14:tracePt t="87799" x="2176463" y="1814513"/>
          <p14:tracePt t="87805" x="2176463" y="1827213"/>
          <p14:tracePt t="87817" x="2163763" y="1827213"/>
          <p14:tracePt t="87833" x="2163763" y="1839913"/>
          <p14:tracePt t="87848" x="2151063" y="1839913"/>
          <p14:tracePt t="87858" x="2138363" y="1839913"/>
          <p14:tracePt t="87868" x="2138363" y="1852613"/>
          <p14:tracePt t="87894" x="2127250" y="1852613"/>
          <p14:tracePt t="87974" x="2127250" y="1865313"/>
          <p14:tracePt t="87993" x="2114550" y="1865313"/>
          <p14:tracePt t="88062" x="2101850" y="1865313"/>
          <p14:tracePt t="88089" x="2101850" y="1852613"/>
          <p14:tracePt t="88150" x="2101850" y="1839913"/>
          <p14:tracePt t="88234" x="2101850" y="1827213"/>
          <p14:tracePt t="88272" x="2101850" y="1814513"/>
          <p14:tracePt t="88362" x="2101850" y="1801813"/>
          <p14:tracePt t="88407" x="2089150" y="1801813"/>
          <p14:tracePt t="88446" x="2076450" y="1801813"/>
          <p14:tracePt t="88465" x="2063750" y="1801813"/>
          <p14:tracePt t="88475" x="2051050" y="1801813"/>
          <p14:tracePt t="88482" x="2038350" y="1801813"/>
          <p14:tracePt t="88746" x="2025650" y="1789113"/>
          <p14:tracePt t="88773" x="2014538" y="1776413"/>
          <p14:tracePt t="88798" x="2014538" y="1765300"/>
          <p14:tracePt t="88882" x="2014538" y="1752600"/>
          <p14:tracePt t="88971" x="2025650" y="1752600"/>
          <p14:tracePt t="89034" x="2038350" y="1752600"/>
          <p14:tracePt t="89078" x="2051050" y="1752600"/>
          <p14:tracePt t="89110" x="2063750" y="1752600"/>
          <p14:tracePt t="89137" x="2076450" y="1739900"/>
          <p14:tracePt t="89146" x="2089150" y="1739900"/>
          <p14:tracePt t="89162" x="2101850" y="1739900"/>
          <p14:tracePt t="89175" x="2114550" y="1739900"/>
          <p14:tracePt t="89182" x="2114550" y="1727200"/>
          <p14:tracePt t="89208" x="2127250" y="1727200"/>
          <p14:tracePt t="89394" x="2138363" y="1727200"/>
          <p14:tracePt t="89503" x="2138363" y="1714500"/>
          <p14:tracePt t="89512" x="2151063" y="1714500"/>
          <p14:tracePt t="89546" x="2163763" y="1714500"/>
          <p14:tracePt t="89561" x="2176463" y="1714500"/>
          <p14:tracePt t="89580" x="2189163" y="1714500"/>
          <p14:tracePt t="89594" x="2201863" y="1701800"/>
          <p14:tracePt t="89608" x="2214563" y="1701800"/>
          <p14:tracePt t="89633" x="2227263" y="1701800"/>
          <p14:tracePt t="89739" x="2238375" y="1701800"/>
          <p14:tracePt t="89873" x="2251075" y="1701800"/>
          <p14:tracePt t="90083" x="2251075" y="1714500"/>
          <p14:tracePt t="90915" x="2263775" y="1714500"/>
          <p14:tracePt t="90921" x="2263775" y="1727200"/>
          <p14:tracePt t="90928" x="2276475" y="1727200"/>
          <p14:tracePt t="90936" x="2289175" y="1727200"/>
          <p14:tracePt t="90957" x="2327275" y="1765300"/>
          <p14:tracePt t="90961" x="2338388" y="1776413"/>
          <p14:tracePt t="90977" x="2389188" y="1839913"/>
          <p14:tracePt t="90986" x="2427288" y="1852613"/>
          <p14:tracePt t="90990" x="2439988" y="1876425"/>
          <p14:tracePt t="91006" x="2463800" y="1901825"/>
          <p14:tracePt t="91010" x="2489200" y="1927225"/>
          <p14:tracePt t="91018" x="2501900" y="1939925"/>
          <p14:tracePt t="91022" x="2527300" y="1965325"/>
          <p14:tracePt t="91029" x="2540000" y="1978025"/>
          <p14:tracePt t="91043" x="2576513" y="2014538"/>
          <p14:tracePt t="91053" x="2589213" y="2027238"/>
          <p14:tracePt t="91055" x="2614613" y="2052638"/>
          <p14:tracePt t="91061" x="2640013" y="2065338"/>
          <p14:tracePt t="91072" x="2651125" y="2089150"/>
          <p14:tracePt t="91074" x="2676525" y="2101850"/>
          <p14:tracePt t="91083" x="2676525" y="2114550"/>
          <p14:tracePt t="91088" x="2689225" y="2139950"/>
          <p14:tracePt t="91094" x="2701925" y="2139950"/>
          <p14:tracePt t="91105" x="2714625" y="2165350"/>
          <p14:tracePt t="91108" x="2740025" y="2178050"/>
          <p14:tracePt t="91118" x="2740025" y="2190750"/>
          <p14:tracePt t="91120" x="2763838" y="2201863"/>
          <p14:tracePt t="91138" x="2776538" y="2214563"/>
          <p14:tracePt t="91145" x="2789238" y="2214563"/>
          <p14:tracePt t="91153" x="2789238" y="2227263"/>
          <p14:tracePt t="91158" x="2801938" y="2227263"/>
          <p14:tracePt t="91165" x="2814638" y="2239963"/>
          <p14:tracePt t="91171" x="2814638" y="2252663"/>
          <p14:tracePt t="91179" x="2827338" y="2252663"/>
          <p14:tracePt t="91189" x="2827338" y="2265363"/>
          <p14:tracePt t="91205" x="2827338" y="2278063"/>
          <p14:tracePt t="91210" x="2840038" y="2278063"/>
          <p14:tracePt t="91219" x="2840038" y="2290763"/>
          <p14:tracePt t="91225" x="2840038" y="2303463"/>
          <p14:tracePt t="91235" x="2840038" y="2327275"/>
          <p14:tracePt t="91242" x="2852738" y="2339975"/>
          <p14:tracePt t="91254" x="2852738" y="2352675"/>
          <p14:tracePt t="91259" x="2852738" y="2378075"/>
          <p14:tracePt t="91263" x="2852738" y="2403475"/>
          <p14:tracePt t="91268" x="2852738" y="2427288"/>
          <p14:tracePt t="91555" x="2852738" y="2439988"/>
          <p14:tracePt t="91567" x="2863850" y="2439988"/>
          <p14:tracePt t="91576" x="2876550" y="2439988"/>
          <p14:tracePt t="91582" x="2901950" y="2452688"/>
          <p14:tracePt t="91587" x="2914650" y="2452688"/>
          <p14:tracePt t="91593" x="2927350" y="2452688"/>
          <p14:tracePt t="91599" x="2952750" y="2452688"/>
          <p14:tracePt t="91611" x="2963863" y="2452688"/>
          <p14:tracePt t="91621" x="2976563" y="2452688"/>
          <p14:tracePt t="91625" x="2989263" y="2452688"/>
          <p14:tracePt t="91633" x="3001963" y="2452688"/>
          <p14:tracePt t="91642" x="3014663" y="2452688"/>
          <p14:tracePt t="91650" x="3027363" y="2452688"/>
          <p14:tracePt t="91655" x="3040063" y="2465388"/>
          <p14:tracePt t="91658" x="3052763" y="2465388"/>
          <p14:tracePt t="91664" x="3065463" y="2465388"/>
          <p14:tracePt t="91672" x="3076575" y="2465388"/>
          <p14:tracePt t="91676" x="3089275" y="2465388"/>
          <p14:tracePt t="91697" x="3101975" y="2465388"/>
          <p14:tracePt t="91722" x="3114675" y="2465388"/>
          <p14:tracePt t="91744" x="3127375" y="2465388"/>
          <p14:tracePt t="91760" x="3140075" y="2465388"/>
          <p14:tracePt t="91768" x="3152775" y="2465388"/>
          <p14:tracePt t="91788" x="3165475" y="2465388"/>
          <p14:tracePt t="92009" x="3152775" y="2465388"/>
          <p14:tracePt t="92020" x="3140075" y="2465388"/>
          <p14:tracePt t="92033" x="3127375" y="2465388"/>
          <p14:tracePt t="92039" x="3114675" y="2465388"/>
          <p14:tracePt t="92055" x="3089275" y="2465388"/>
          <p14:tracePt t="92066" x="3076575" y="2465388"/>
          <p14:tracePt t="92085" x="3065463" y="2465388"/>
          <p14:tracePt t="92305" x="3076575" y="2465388"/>
          <p14:tracePt t="92331" x="3089275" y="2465388"/>
          <p14:tracePt t="92345" x="3101975" y="2465388"/>
          <p14:tracePt t="92364" x="3114675" y="2465388"/>
          <p14:tracePt t="92369" x="3127375" y="2465388"/>
          <p14:tracePt t="92383" x="3140075" y="2465388"/>
          <p14:tracePt t="92389" x="3152775" y="2465388"/>
          <p14:tracePt t="92402" x="3165475" y="2465388"/>
          <p14:tracePt t="92427" x="3189288" y="2465388"/>
          <p14:tracePt t="92434" x="3201988" y="2465388"/>
          <p14:tracePt t="92452" x="3214688" y="2465388"/>
          <p14:tracePt t="92473" x="3227388" y="2465388"/>
          <p14:tracePt t="92486" x="3240088" y="2465388"/>
          <p14:tracePt t="92496" x="3252788" y="2465388"/>
          <p14:tracePt t="92564" x="3265488" y="2465388"/>
          <p14:tracePt t="92682" x="3276600" y="2465388"/>
          <p14:tracePt t="92747" x="3289300" y="2465388"/>
          <p14:tracePt t="92761" x="3302000" y="2465388"/>
          <p14:tracePt t="92772" x="3314700" y="2465388"/>
          <p14:tracePt t="92998" x="3302000" y="2465388"/>
          <p14:tracePt t="93007" x="3289300" y="2465388"/>
          <p14:tracePt t="93018" x="3276600" y="2465388"/>
          <p14:tracePt t="93033" x="3252788" y="2465388"/>
          <p14:tracePt t="93038" x="3240088" y="2465388"/>
          <p14:tracePt t="93050" x="3227388" y="2465388"/>
          <p14:tracePt t="93057" x="3214688" y="2465388"/>
          <p14:tracePt t="93069" x="3201988" y="2478088"/>
          <p14:tracePt t="93089" x="3189288" y="2478088"/>
          <p14:tracePt t="93109" x="3176588" y="2478088"/>
          <p14:tracePt t="93116" x="3165475" y="2478088"/>
          <p14:tracePt t="93129" x="3152775" y="2478088"/>
          <p14:tracePt t="93150" x="3140075" y="2478088"/>
          <p14:tracePt t="93163" x="3127375" y="2478088"/>
          <p14:tracePt t="93167" x="3114675" y="2490788"/>
          <p14:tracePt t="93187" x="3101975" y="2490788"/>
          <p14:tracePt t="93213" x="3089275" y="2490788"/>
          <p14:tracePt t="93379" x="3101975" y="2490788"/>
          <p14:tracePt t="93394" x="3114675" y="2490788"/>
          <p14:tracePt t="93401" x="3127375" y="2490788"/>
          <p14:tracePt t="93407" x="3140075" y="2490788"/>
          <p14:tracePt t="93420" x="3152775" y="2490788"/>
          <p14:tracePt t="93436" x="3165475" y="2490788"/>
          <p14:tracePt t="93441" x="3176588" y="2490788"/>
          <p14:tracePt t="93453" x="3201988" y="2490788"/>
          <p14:tracePt t="93459" x="3214688" y="2490788"/>
          <p14:tracePt t="93472" x="3227388" y="2490788"/>
          <p14:tracePt t="93498" x="3240088" y="2490788"/>
          <p14:tracePt t="93517" x="3252788" y="2490788"/>
          <p14:tracePt t="93538" x="3265488" y="2490788"/>
          <p14:tracePt t="93570" x="3276600" y="2490788"/>
          <p14:tracePt t="93614" x="3289300" y="2490788"/>
          <p14:tracePt t="93646" x="3302000" y="2490788"/>
          <p14:tracePt t="93694" x="3314700" y="2490788"/>
          <p14:tracePt t="94764" x="3327400" y="2490788"/>
          <p14:tracePt t="96923" x="3314700" y="2490788"/>
          <p14:tracePt t="96960" x="3302000" y="2490788"/>
          <p14:tracePt t="96987" x="3289300" y="2490788"/>
          <p14:tracePt t="96993" x="3276600" y="2490788"/>
          <p14:tracePt t="97019" x="3265488" y="2490788"/>
          <p14:tracePt t="97034" x="3252788" y="2490788"/>
          <p14:tracePt t="97038" x="3240088" y="2490788"/>
          <p14:tracePt t="97051" x="3227388" y="2490788"/>
          <p14:tracePt t="97071" x="3214688" y="2490788"/>
          <p14:tracePt t="97077" x="3214688" y="2503488"/>
          <p14:tracePt t="97085" x="3201988" y="2503488"/>
          <p14:tracePt t="97123" x="3189288" y="2503488"/>
          <p14:tracePt t="97279" x="3176588" y="2503488"/>
          <p14:tracePt t="97284" x="3176588" y="2516188"/>
          <p14:tracePt t="97296" x="3152775" y="2540000"/>
          <p14:tracePt t="97586" x="3140075" y="2540000"/>
          <p14:tracePt t="97600" x="3127375" y="2540000"/>
          <p14:tracePt t="97605" x="3114675" y="2540000"/>
          <p14:tracePt t="97611" x="3101975" y="2540000"/>
          <p14:tracePt t="97617" x="3089275" y="2527300"/>
          <p14:tracePt t="97626" x="3076575" y="2527300"/>
          <p14:tracePt t="97631" x="3065463" y="2527300"/>
          <p14:tracePt t="97643" x="3052763" y="2516188"/>
          <p14:tracePt t="97659" x="3040063" y="2516188"/>
          <p14:tracePt t="97688" x="3027363" y="2516188"/>
          <p14:tracePt t="97759" x="3014663" y="2516188"/>
          <p14:tracePt t="97834" x="3014663" y="2503488"/>
          <p14:tracePt t="97866" x="3027363" y="2503488"/>
          <p14:tracePt t="97881" x="3027363" y="2490788"/>
          <p14:tracePt t="97886" x="3040063" y="2490788"/>
          <p14:tracePt t="97898" x="3052763" y="2490788"/>
          <p14:tracePt t="97911" x="3065463" y="2478088"/>
          <p14:tracePt t="97917" x="3076575" y="2465388"/>
          <p14:tracePt t="97926" x="3101975" y="2465388"/>
          <p14:tracePt t="97930" x="3101975" y="2452688"/>
          <p14:tracePt t="97954" x="3165475" y="2427288"/>
          <p14:tracePt t="97963" x="3176588" y="2414588"/>
          <p14:tracePt t="97966" x="3201988" y="2414588"/>
          <p14:tracePt t="97982" x="3240088" y="2403475"/>
          <p14:tracePt t="97991" x="3252788" y="2403475"/>
          <p14:tracePt t="97998" x="3265488" y="2403475"/>
          <p14:tracePt t="98010" x="3276600" y="2403475"/>
          <p14:tracePt t="98014" x="3289300" y="2403475"/>
          <p14:tracePt t="98029" x="3302000" y="2403475"/>
          <p14:tracePt t="98034" x="3314700" y="2403475"/>
          <p14:tracePt t="98053" x="3327400" y="2403475"/>
          <p14:tracePt t="98066" x="3340100" y="2403475"/>
          <p14:tracePt t="98077" x="3352800" y="2403475"/>
          <p14:tracePt t="98084" x="3365500" y="2403475"/>
          <p14:tracePt t="98108" x="3376613" y="2403475"/>
          <p14:tracePt t="98131" x="3389313" y="2403475"/>
          <p14:tracePt t="98187" x="3402013" y="2403475"/>
          <p14:tracePt t="98329" x="3389313" y="2403475"/>
          <p14:tracePt t="98343" x="3365500" y="2403475"/>
          <p14:tracePt t="98357" x="3352800" y="2403475"/>
          <p14:tracePt t="98366" x="3327400" y="2403475"/>
          <p14:tracePt t="98667" x="3314700" y="2403475"/>
          <p14:tracePt t="98674" x="3302000" y="2403475"/>
          <p14:tracePt t="98680" x="3276600" y="2403475"/>
          <p14:tracePt t="98689" x="3265488" y="2403475"/>
          <p14:tracePt t="98694" x="3227388" y="2403475"/>
          <p14:tracePt t="98700" x="3201988" y="2403475"/>
          <p14:tracePt t="98707" x="3165475" y="2378075"/>
          <p14:tracePt t="98718" x="3140075" y="2365375"/>
          <p14:tracePt t="98726" x="3076575" y="2352675"/>
          <p14:tracePt t="98731" x="3052763" y="2339975"/>
          <p14:tracePt t="98740" x="3027363" y="2327275"/>
          <p14:tracePt t="98745" x="2989263" y="2314575"/>
          <p14:tracePt t="98755" x="2927350" y="2290763"/>
          <p14:tracePt t="98759" x="2876550" y="2265363"/>
          <p14:tracePt t="98764" x="2840038" y="2252663"/>
          <p14:tracePt t="98778" x="2814638" y="2239963"/>
          <p14:tracePt t="98782" x="2801938" y="2227263"/>
          <p14:tracePt t="98788" x="2776538" y="2214563"/>
          <p14:tracePt t="98794" x="2763838" y="2190750"/>
          <p14:tracePt t="98797" x="2740025" y="2165350"/>
          <p14:tracePt t="98803" x="2727325" y="2165350"/>
          <p14:tracePt t="98810" x="2714625" y="2139950"/>
          <p14:tracePt t="98825" x="2689225" y="2127250"/>
          <p14:tracePt t="98830" x="2651125" y="2101850"/>
          <p14:tracePt t="98841" x="2614613" y="2078038"/>
          <p14:tracePt t="98850" x="2601913" y="2078038"/>
          <p14:tracePt t="98858" x="2589213" y="2065338"/>
          <p14:tracePt t="98867" x="2563813" y="2052638"/>
          <p14:tracePt t="98881" x="2551113" y="2039938"/>
          <p14:tracePt t="98886" x="2540000" y="2039938"/>
          <p14:tracePt t="98899" x="2527300" y="2039938"/>
          <p14:tracePt t="98912" x="2527300" y="2027238"/>
          <p14:tracePt t="98933" x="2514600" y="2027238"/>
          <p14:tracePt t="98955" x="2514600" y="2014538"/>
          <p14:tracePt t="98970" x="2514600" y="2001838"/>
          <p14:tracePt t="98990" x="2514600" y="1989138"/>
          <p14:tracePt t="98996" x="2501900" y="1989138"/>
          <p14:tracePt t="99015" x="2501900" y="1978025"/>
          <p14:tracePt t="99036" x="2489200" y="1965325"/>
          <p14:tracePt t="99045" x="2489200" y="1952625"/>
          <p14:tracePt t="99059" x="2476500" y="1952625"/>
          <p14:tracePt t="99062" x="2476500" y="1939925"/>
          <p14:tracePt t="99075" x="2476500" y="1927225"/>
          <p14:tracePt t="99089" x="2463800" y="1914525"/>
          <p14:tracePt t="99093" x="2463800" y="1901825"/>
          <p14:tracePt t="99108" x="2463800" y="1889125"/>
          <p14:tracePt t="99126" x="2463800" y="1876425"/>
          <p14:tracePt t="99131" x="2463800" y="1865313"/>
          <p14:tracePt t="99157" x="2463800" y="1852613"/>
          <p14:tracePt t="99164" x="2451100" y="1852613"/>
          <p14:tracePt t="99174" x="2451100" y="1839913"/>
          <p14:tracePt t="99416" x="2476500" y="1852613"/>
          <p14:tracePt t="99422" x="2489200" y="1876425"/>
          <p14:tracePt t="99439" x="2551113" y="1939925"/>
          <p14:tracePt t="99445" x="2576513" y="1965325"/>
          <p14:tracePt t="99449" x="2601913" y="2001838"/>
          <p14:tracePt t="99456" x="2651125" y="2027238"/>
          <p14:tracePt t="99464" x="2676525" y="2052638"/>
          <p14:tracePt t="99475" x="2701925" y="2078038"/>
          <p14:tracePt t="99478" x="2727325" y="2101850"/>
          <p14:tracePt t="99483" x="2752725" y="2127250"/>
          <p14:tracePt t="99487" x="2763838" y="2139950"/>
          <p14:tracePt t="99495" x="2801938" y="2165350"/>
          <p14:tracePt t="99513" x="2827338" y="2190750"/>
          <p14:tracePt t="99516" x="2840038" y="2190750"/>
          <p14:tracePt t="99523" x="2852738" y="2201863"/>
          <p14:tracePt t="99533" x="2852738" y="2214563"/>
          <p14:tracePt t="99536" x="2876550" y="2227263"/>
          <p14:tracePt t="99547" x="2889250" y="2265363"/>
          <p14:tracePt t="99555" x="2914650" y="2278063"/>
          <p14:tracePt t="99561" x="2927350" y="2303463"/>
          <p14:tracePt t="99575" x="2940050" y="2339975"/>
          <p14:tracePt t="99581" x="2976563" y="2378075"/>
          <p14:tracePt t="99587" x="2976563" y="2403475"/>
          <p14:tracePt t="99595" x="2989263" y="2403475"/>
          <p14:tracePt t="99597" x="3001963" y="2414588"/>
          <p14:tracePt t="99603" x="3001963" y="2427288"/>
          <p14:tracePt t="99611" x="3014663" y="2439988"/>
          <p14:tracePt t="99623" x="3027363" y="2452688"/>
          <p14:tracePt t="99628" x="3040063" y="2452688"/>
          <p14:tracePt t="99643" x="3052763" y="2465388"/>
          <p14:tracePt t="99648" x="3065463" y="2465388"/>
          <p14:tracePt t="99678" x="3065463" y="2478088"/>
          <p14:tracePt t="99691" x="3076575" y="2478088"/>
          <p14:tracePt t="99720" x="3076575" y="2490788"/>
          <p14:tracePt t="99957" x="3065463" y="2478088"/>
          <p14:tracePt t="99971" x="3052763" y="2478088"/>
          <p14:tracePt t="99980" x="3040063" y="2465388"/>
          <p14:tracePt t="99988" x="3027363" y="2465388"/>
          <p14:tracePt t="99997" x="3014663" y="2465388"/>
          <p14:tracePt t="100003" x="3014663" y="2452688"/>
          <p14:tracePt t="100009" x="2989263" y="2452688"/>
          <p14:tracePt t="100022" x="2976563" y="2452688"/>
          <p14:tracePt t="100044" x="2963863" y="2452688"/>
          <p14:tracePt t="100074" x="2952750" y="2452688"/>
          <p14:tracePt t="100093" x="2940050" y="2452688"/>
          <p14:tracePt t="100132" x="2927350" y="2452688"/>
          <p14:tracePt t="100177" x="2914650" y="2452688"/>
          <p14:tracePt t="100203" x="2901950" y="2452688"/>
          <p14:tracePt t="100352" x="2914650" y="2452688"/>
          <p14:tracePt t="100371" x="2927350" y="2452688"/>
          <p14:tracePt t="100378" x="2940050" y="2452688"/>
          <p14:tracePt t="100386" x="2952750" y="2452688"/>
          <p14:tracePt t="100390" x="2976563" y="2452688"/>
          <p14:tracePt t="100398" x="3001963" y="2452688"/>
          <p14:tracePt t="100413" x="3027363" y="2452688"/>
          <p14:tracePt t="100424" x="3040063" y="2452688"/>
          <p14:tracePt t="100438" x="3052763" y="2452688"/>
          <p14:tracePt t="100452" x="3065463" y="2452688"/>
          <p14:tracePt t="100457" x="3076575" y="2452688"/>
          <p14:tracePt t="100475" x="3089275" y="2452688"/>
          <p14:tracePt t="100482" x="3089275" y="2465388"/>
          <p14:tracePt t="100495" x="3101975" y="2465388"/>
          <p14:tracePt t="100515" x="3114675" y="2465388"/>
          <p14:tracePt t="100524" x="3127375" y="2465388"/>
          <p14:tracePt t="100546" x="3140075" y="2465388"/>
          <p14:tracePt t="100559" x="3152775" y="2465388"/>
          <p14:tracePt t="100569" x="3165475" y="2465388"/>
          <p14:tracePt t="100573" x="3176588" y="2465388"/>
          <p14:tracePt t="100587" x="3189288" y="2465388"/>
          <p14:tracePt t="100606" x="3201988" y="2465388"/>
          <p14:tracePt t="100638" x="3214688" y="2465388"/>
          <p14:tracePt t="100644" x="3227388" y="2465388"/>
          <p14:tracePt t="100665" x="3240088" y="2465388"/>
          <p14:tracePt t="100676" x="3252788" y="2465388"/>
          <p14:tracePt t="100685" x="3265488" y="2465388"/>
          <p14:tracePt t="100700" x="3276600" y="2465388"/>
          <p14:tracePt t="100716" x="3289300" y="2465388"/>
          <p14:tracePt t="100762" x="3302000" y="2465388"/>
          <p14:tracePt t="100774" x="3314700" y="2465388"/>
          <p14:tracePt t="100797" x="3327400" y="2465388"/>
          <p14:tracePt t="100808" x="3340100" y="2465388"/>
          <p14:tracePt t="100827" x="3352800" y="2465388"/>
          <p14:tracePt t="100855" x="3365500" y="2465388"/>
          <p14:tracePt t="100957" x="3352800" y="2465388"/>
          <p14:tracePt t="100962" x="3340100" y="2465388"/>
          <p14:tracePt t="100970" x="3327400" y="2465388"/>
          <p14:tracePt t="100974" x="3314700" y="2465388"/>
          <p14:tracePt t="100980" x="3302000" y="2465388"/>
          <p14:tracePt t="100988" x="3289300" y="2465388"/>
          <p14:tracePt t="100994" x="3276600" y="2465388"/>
          <p14:tracePt t="101003" x="3265488" y="2465388"/>
          <p14:tracePt t="101012" x="3240088" y="2465388"/>
          <p14:tracePt t="101026" x="3227388" y="2465388"/>
          <p14:tracePt t="101033" x="3189288" y="2465388"/>
          <p14:tracePt t="101039" x="3165475" y="2465388"/>
          <p14:tracePt t="101045" x="3140075" y="2465388"/>
          <p14:tracePt t="101054" x="3114675" y="2465388"/>
          <p14:tracePt t="101059" x="3101975" y="2465388"/>
          <p14:tracePt t="101066" x="3076575" y="2465388"/>
          <p14:tracePt t="101075" x="3065463" y="2465388"/>
          <p14:tracePt t="101078" x="3052763" y="2465388"/>
          <p14:tracePt t="101086" x="3040063" y="2465388"/>
          <p14:tracePt t="101092" x="3014663" y="2465388"/>
          <p14:tracePt t="101103" x="3001963" y="2465388"/>
          <p14:tracePt t="101120" x="2976563" y="2465388"/>
          <p14:tracePt t="101136" x="2963863" y="2465388"/>
          <p14:tracePt t="101158" x="2952750" y="2465388"/>
          <p14:tracePt t="101305" x="2963863" y="2465388"/>
          <p14:tracePt t="101317" x="2976563" y="2465388"/>
          <p14:tracePt t="101327" x="2989263" y="2465388"/>
          <p14:tracePt t="101337" x="3001963" y="2465388"/>
          <p14:tracePt t="101340" x="3001963" y="2478088"/>
          <p14:tracePt t="101343" x="3014663" y="2478088"/>
          <p14:tracePt t="101357" x="3040063" y="2478088"/>
          <p14:tracePt t="101363" x="3052763" y="2478088"/>
          <p14:tracePt t="101371" x="3076575" y="2478088"/>
          <p14:tracePt t="101377" x="3089275" y="2478088"/>
          <p14:tracePt t="101386" x="3114675" y="2478088"/>
          <p14:tracePt t="101390" x="3127375" y="2478088"/>
          <p14:tracePt t="101395" x="3152775" y="2478088"/>
          <p14:tracePt t="101402" x="3165475" y="2478088"/>
          <p14:tracePt t="101408" x="3189288" y="2478088"/>
          <p14:tracePt t="101422" x="3201988" y="2478088"/>
          <p14:tracePt t="101439" x="3214688" y="2490788"/>
          <p14:tracePt t="101442" x="3227388" y="2490788"/>
          <p14:tracePt t="101454" x="3240088" y="2490788"/>
          <p14:tracePt t="101460" x="3240088" y="2503488"/>
          <p14:tracePt t="101468" x="3252788" y="2503488"/>
          <p14:tracePt t="101902" x="3252788" y="2516188"/>
          <p14:tracePt t="102051" x="3252788" y="2527300"/>
          <p14:tracePt t="102078" x="3240088" y="2527300"/>
          <p14:tracePt t="102105" x="3227388" y="2527300"/>
          <p14:tracePt t="102111" x="3214688" y="2527300"/>
          <p14:tracePt t="102128" x="3201988" y="2527300"/>
          <p14:tracePt t="102143" x="3189288" y="2527300"/>
          <p14:tracePt t="102151" x="3176588" y="2527300"/>
          <p14:tracePt t="102162" x="3165475" y="2527300"/>
          <p14:tracePt t="102174" x="3152775" y="2527300"/>
          <p14:tracePt t="102188" x="3140075" y="2527300"/>
          <p14:tracePt t="102207" x="3127375" y="2527300"/>
          <p14:tracePt t="102222" x="3114675" y="2527300"/>
          <p14:tracePt t="102254" x="3101975" y="2527300"/>
          <p14:tracePt t="102350" x="3089275" y="2527300"/>
          <p14:tracePt t="102442" x="3076575" y="2527300"/>
          <p14:tracePt t="102485" x="3076575" y="2516188"/>
          <p14:tracePt t="102734" x="3089275" y="2516188"/>
          <p14:tracePt t="104477" x="3089275" y="2503488"/>
          <p14:tracePt t="104483" x="3089275" y="2490788"/>
          <p14:tracePt t="104497" x="3089275" y="2478088"/>
          <p14:tracePt t="104509" x="3101975" y="2478088"/>
          <p14:tracePt t="104516" x="3101975" y="2465388"/>
          <p14:tracePt t="104542" x="3101975" y="2452688"/>
          <p14:tracePt t="104555" x="3101975" y="2439988"/>
          <p14:tracePt t="104585" x="3114675" y="2439988"/>
          <p14:tracePt t="104624" x="3114675" y="2427288"/>
          <p14:tracePt t="104652" x="3127375" y="2427288"/>
          <p14:tracePt t="104657" x="3127375" y="2414588"/>
          <p14:tracePt t="104670" x="3127375" y="2403475"/>
          <p14:tracePt t="104684" x="3127375" y="2390775"/>
          <p14:tracePt t="104736" x="3127375" y="2378075"/>
          <p14:tracePt t="104740" x="3127375" y="2365375"/>
          <p14:tracePt t="104747" x="3127375" y="2352675"/>
          <p14:tracePt t="104760" x="3127375" y="2339975"/>
          <p14:tracePt t="104774" x="3127375" y="2327275"/>
          <p14:tracePt t="104788" x="3127375" y="2303463"/>
          <p14:tracePt t="104796" x="3127375" y="2290763"/>
          <p14:tracePt t="104799" x="3127375" y="2278063"/>
          <p14:tracePt t="104805" x="3127375" y="2265363"/>
          <p14:tracePt t="104814" x="3127375" y="2252663"/>
          <p14:tracePt t="104832" x="3127375" y="2227263"/>
          <p14:tracePt t="104838" x="3127375" y="2214563"/>
          <p14:tracePt t="104846" x="3114675" y="2214563"/>
          <p14:tracePt t="104851" x="3114675" y="2201863"/>
          <p14:tracePt t="104864" x="3101975" y="2190750"/>
          <p14:tracePt t="104870" x="3101975" y="2178050"/>
          <p14:tracePt t="104879" x="3101975" y="2165350"/>
          <p14:tracePt t="104883" x="3089275" y="2152650"/>
          <p14:tracePt t="104890" x="3076575" y="2139950"/>
          <p14:tracePt t="104896" x="3076575" y="2127250"/>
          <p14:tracePt t="104905" x="3076575" y="2114550"/>
          <p14:tracePt t="104915" x="3052763" y="2065338"/>
          <p14:tracePt t="104929" x="3040063" y="2039938"/>
          <p14:tracePt t="104950" x="3040063" y="2027238"/>
          <p14:tracePt t="104956" x="3014663" y="2001838"/>
          <p14:tracePt t="104964" x="3014663" y="1989138"/>
          <p14:tracePt t="104968" x="3001963" y="1989138"/>
          <p14:tracePt t="104977" x="2989263" y="1978025"/>
          <p14:tracePt t="104981" x="2976563" y="1965325"/>
          <p14:tracePt t="104998" x="2963863" y="1952625"/>
          <p14:tracePt t="105015" x="2952750" y="1939925"/>
          <p14:tracePt t="105019" x="2914650" y="1914525"/>
          <p14:tracePt t="105027" x="2914650" y="1901825"/>
          <p14:tracePt t="105038" x="2889250" y="1889125"/>
          <p14:tracePt t="105045" x="2876550" y="1889125"/>
          <p14:tracePt t="105057" x="2863850" y="1876425"/>
          <p14:tracePt t="105065" x="2840038" y="1865313"/>
          <p14:tracePt t="105070" x="2827338" y="1865313"/>
          <p14:tracePt t="105078" x="2814638" y="1865313"/>
          <p14:tracePt t="105089" x="2801938" y="1865313"/>
          <p14:tracePt t="105101" x="2789238" y="1865313"/>
          <p14:tracePt t="105121" x="2776538" y="1852613"/>
          <p14:tracePt t="105130" x="2763838" y="1852613"/>
          <p14:tracePt t="105140" x="2752725" y="1852613"/>
          <p14:tracePt t="105154" x="2740025" y="1852613"/>
          <p14:tracePt t="105171" x="2727325" y="1852613"/>
          <p14:tracePt t="105182" x="2714625" y="1852613"/>
          <p14:tracePt t="105186" x="2701925" y="1852613"/>
          <p14:tracePt t="105190" x="2689225" y="1852613"/>
          <p14:tracePt t="105198" x="2676525" y="1852613"/>
          <p14:tracePt t="105217" x="2663825" y="1852613"/>
          <p14:tracePt t="105225" x="2651125" y="1852613"/>
          <p14:tracePt t="105231" x="2640013" y="1852613"/>
          <p14:tracePt t="105236" x="2627313" y="1852613"/>
          <p14:tracePt t="105249" x="2614613" y="1865313"/>
          <p14:tracePt t="105257" x="2601913" y="1865313"/>
          <p14:tracePt t="105265" x="2589213" y="1876425"/>
          <p14:tracePt t="105269" x="2576513" y="1876425"/>
          <p14:tracePt t="105278" x="2576513" y="1889125"/>
          <p14:tracePt t="105282" x="2563813" y="1889125"/>
          <p14:tracePt t="105288" x="2551113" y="1901825"/>
          <p14:tracePt t="105295" x="2540000" y="1901825"/>
          <p14:tracePt t="105306" x="2527300" y="1914525"/>
          <p14:tracePt t="105313" x="2527300" y="1927225"/>
          <p14:tracePt t="105329" x="2514600" y="1927225"/>
          <p14:tracePt t="105333" x="2501900" y="1927225"/>
          <p14:tracePt t="105345" x="2501900" y="1939925"/>
          <p14:tracePt t="105364" x="2489200" y="1939925"/>
          <p14:tracePt t="105387" x="2489200" y="1952625"/>
          <p14:tracePt t="105520" x="2489200" y="1965325"/>
          <p14:tracePt t="105566" x="2489200" y="1978025"/>
          <p14:tracePt t="105631" x="2489200" y="1989138"/>
          <p14:tracePt t="105702" x="2489200" y="2001838"/>
          <p14:tracePt t="106203" x="2489200" y="2014538"/>
          <p14:tracePt t="106596" x="2501900" y="2014538"/>
          <p14:tracePt t="106623" x="2514600" y="2014538"/>
          <p14:tracePt t="106705" x="2527300" y="2014538"/>
          <p14:tracePt t="106744" x="2540000" y="2014538"/>
          <p14:tracePt t="106756" x="2551113" y="2001838"/>
          <p14:tracePt t="106766" x="2563813" y="2001838"/>
          <p14:tracePt t="106790" x="2576513" y="2001838"/>
          <p14:tracePt t="106803" x="2576513" y="1989138"/>
          <p14:tracePt t="106810" x="2589213" y="1989138"/>
          <p14:tracePt t="106822" x="2601913" y="1989138"/>
          <p14:tracePt t="106830" x="2614613" y="1978025"/>
          <p14:tracePt t="106848" x="2640013" y="1965325"/>
          <p14:tracePt t="106854" x="2651125" y="1965325"/>
          <p14:tracePt t="106865" x="2663825" y="1952625"/>
          <p14:tracePt t="106869" x="2676525" y="1952625"/>
          <p14:tracePt t="106876" x="2689225" y="1952625"/>
          <p14:tracePt t="106891" x="2701925" y="1939925"/>
          <p14:tracePt t="106900" x="2714625" y="1939925"/>
          <p14:tracePt t="106913" x="2740025" y="1939925"/>
          <p14:tracePt t="106926" x="2752725" y="1939925"/>
          <p14:tracePt t="106948" x="2763838" y="1939925"/>
          <p14:tracePt t="106952" x="2776538" y="1939925"/>
          <p14:tracePt t="106954" x="2789238" y="1939925"/>
          <p14:tracePt t="106963" x="2814638" y="1952625"/>
          <p14:tracePt t="106970" x="2827338" y="1952625"/>
          <p14:tracePt t="106977" x="2840038" y="1965325"/>
          <p14:tracePt t="106983" x="2863850" y="1965325"/>
          <p14:tracePt t="106993" x="2863850" y="1978025"/>
          <p14:tracePt t="106998" x="2876550" y="1978025"/>
          <p14:tracePt t="107002" x="2889250" y="1989138"/>
          <p14:tracePt t="107010" x="2901950" y="2001838"/>
          <p14:tracePt t="107015" x="2914650" y="2014538"/>
          <p14:tracePt t="107032" x="2927350" y="2039938"/>
          <p14:tracePt t="107036" x="2940050" y="2039938"/>
          <p14:tracePt t="107045" x="2952750" y="2052638"/>
          <p14:tracePt t="107053" x="2963863" y="2078038"/>
          <p14:tracePt t="107060" x="2976563" y="2089150"/>
          <p14:tracePt t="107068" x="3001963" y="2101850"/>
          <p14:tracePt t="107084" x="3001963" y="2114550"/>
          <p14:tracePt t="107086" x="3014663" y="2114550"/>
          <p14:tracePt t="107100" x="3027363" y="2127250"/>
          <p14:tracePt t="107104" x="3040063" y="2127250"/>
          <p14:tracePt t="107109" x="3040063" y="2139950"/>
          <p14:tracePt t="107118" x="3052763" y="2152650"/>
          <p14:tracePt t="107129" x="3065463" y="2165350"/>
          <p14:tracePt t="107132" x="3065463" y="2178050"/>
          <p14:tracePt t="107137" x="3065463" y="2190750"/>
          <p14:tracePt t="107143" x="3076575" y="2201863"/>
          <p14:tracePt t="107149" x="3076575" y="2214563"/>
          <p14:tracePt t="107163" x="3076575" y="2227263"/>
          <p14:tracePt t="107166" x="3089275" y="2239963"/>
          <p14:tracePt t="107170" x="3089275" y="2252663"/>
          <p14:tracePt t="107178" x="3089275" y="2265363"/>
          <p14:tracePt t="107181" x="3114675" y="2290763"/>
          <p14:tracePt t="107199" x="3114675" y="2314575"/>
          <p14:tracePt t="107203" x="3127375" y="2339975"/>
          <p14:tracePt t="107214" x="3127375" y="2352675"/>
          <p14:tracePt t="107220" x="3140075" y="2365375"/>
          <p14:tracePt t="107234" x="3140075" y="2378075"/>
          <p14:tracePt t="107249" x="3140075" y="2390775"/>
          <p14:tracePt t="107280" x="3152775" y="2403475"/>
          <p14:tracePt t="107285" x="3152775" y="2414588"/>
          <p14:tracePt t="107296" x="3152775" y="2427288"/>
          <p14:tracePt t="107299" x="3165475" y="2439988"/>
          <p14:tracePt t="107309" x="3176588" y="2439988"/>
          <p14:tracePt t="107316" x="3176588" y="2452688"/>
          <p14:tracePt t="107330" x="3176588" y="2465388"/>
          <p14:tracePt t="107369" x="3176588" y="2478088"/>
          <p14:tracePt t="107578" x="3176588" y="2490788"/>
          <p14:tracePt t="107583" x="3165475" y="2490788"/>
          <p14:tracePt t="107590" x="3140075" y="2490788"/>
          <p14:tracePt t="107597" x="3127375" y="2516188"/>
          <p14:tracePt t="107610" x="3076575" y="2527300"/>
          <p14:tracePt t="111225" x="3076575" y="2540000"/>
          <p14:tracePt t="111236" x="3065463" y="2552700"/>
          <p14:tracePt t="111241" x="3052763" y="2565400"/>
          <p14:tracePt t="111244" x="3027363" y="2590800"/>
          <p14:tracePt t="111252" x="3001963" y="2616200"/>
          <p14:tracePt t="111261" x="2914650" y="2678113"/>
          <p14:tracePt t="111266" x="2801938" y="2765425"/>
          <p14:tracePt t="111278" x="2563813" y="2941638"/>
          <p14:tracePt t="111280" x="2476500" y="3028950"/>
          <p14:tracePt t="111287" x="2401888" y="3078163"/>
          <p14:tracePt t="111293" x="2327275" y="3128963"/>
          <p14:tracePt t="111300" x="2251075" y="3165475"/>
          <p14:tracePt t="111306" x="2176463" y="3216275"/>
          <p14:tracePt t="111313" x="2127250" y="3241675"/>
          <p14:tracePt t="111319" x="2089150" y="3278188"/>
          <p14:tracePt t="111325" x="2063750" y="3303588"/>
          <p14:tracePt t="111339" x="2001838" y="3341688"/>
          <p14:tracePt t="111356" x="1989138" y="3367088"/>
          <p14:tracePt t="111362" x="1938338" y="3390900"/>
          <p14:tracePt t="111370" x="1901825" y="3416300"/>
          <p14:tracePt t="111377" x="1889125" y="3429000"/>
          <p14:tracePt t="111393" x="1863725" y="3454400"/>
          <p14:tracePt t="111402" x="1851025" y="3467100"/>
          <p14:tracePt t="111405" x="1825625" y="3467100"/>
          <p14:tracePt t="111409" x="1814513" y="3490913"/>
          <p14:tracePt t="111420" x="1801813" y="3503613"/>
          <p14:tracePt t="111440" x="1801813" y="3516313"/>
          <p14:tracePt t="111444" x="1763713" y="3541713"/>
          <p14:tracePt t="111450" x="1763713" y="3554413"/>
          <p14:tracePt t="111455" x="1751013" y="3567113"/>
          <p14:tracePt t="111464" x="1738313" y="3567113"/>
          <p14:tracePt t="111469" x="1725613" y="3567113"/>
          <p14:tracePt t="111474" x="1725613" y="3579813"/>
          <p14:tracePt t="111481" x="1714500" y="3579813"/>
          <p14:tracePt t="111489" x="1701800" y="3579813"/>
          <p14:tracePt t="111493" x="1701800" y="3590925"/>
          <p14:tracePt t="111506" x="1689100" y="3590925"/>
          <p14:tracePt t="111513" x="1676400" y="3603625"/>
          <p14:tracePt t="111530" x="1651000" y="3616325"/>
          <p14:tracePt t="111542" x="1638300" y="3629025"/>
          <p14:tracePt t="111858" x="1638300" y="3641725"/>
          <p14:tracePt t="111879" x="1625600" y="3667125"/>
          <p14:tracePt t="111886" x="1612900" y="3692525"/>
          <p14:tracePt t="111890" x="1563688" y="3741738"/>
          <p14:tracePt t="111906" x="1450975" y="3879850"/>
          <p14:tracePt t="111909" x="1389063" y="3941763"/>
          <p14:tracePt t="111923" x="1276350" y="4092575"/>
          <p14:tracePt t="111929" x="1225550" y="4154488"/>
          <p14:tracePt t="111944" x="1212850" y="4179888"/>
          <p14:tracePt t="111946" x="1189038" y="4217988"/>
          <p14:tracePt t="111952" x="1176338" y="4241800"/>
          <p14:tracePt t="111957" x="1163638" y="4254500"/>
          <p14:tracePt t="111961" x="1163638" y="4279900"/>
          <p14:tracePt t="111978" x="1150938" y="4292600"/>
          <p14:tracePt t="111988" x="1138238" y="4318000"/>
          <p14:tracePt t="111994" x="1138238" y="4330700"/>
          <p14:tracePt t="112015" x="1138238" y="4341813"/>
          <p14:tracePt t="112025" x="1138238" y="4354513"/>
          <p14:tracePt t="112064" x="1125538" y="4354513"/>
          <p14:tracePt t="112087" x="1125538" y="4367213"/>
          <p14:tracePt t="112091" x="1112838" y="4379913"/>
          <p14:tracePt t="112096" x="1112838" y="4405313"/>
          <p14:tracePt t="112105" x="1100138" y="4418013"/>
          <p14:tracePt t="112111" x="1089025" y="4443413"/>
          <p14:tracePt t="112116" x="1089025" y="4454525"/>
          <p14:tracePt t="112123" x="1076325" y="4479925"/>
          <p14:tracePt t="112129" x="1063625" y="4479925"/>
          <p14:tracePt t="112136" x="1063625" y="4492625"/>
          <p14:tracePt t="112141" x="1050925" y="4492625"/>
          <p14:tracePt t="112149" x="1050925" y="4505325"/>
          <p14:tracePt t="112161" x="1038225" y="4518025"/>
          <p14:tracePt t="112174" x="1038225" y="4530725"/>
          <p14:tracePt t="112188" x="1025525" y="4543425"/>
          <p14:tracePt t="112206" x="1012825" y="4554538"/>
          <p14:tracePt t="112214" x="1000125" y="4567238"/>
          <p14:tracePt t="112222" x="1000125" y="4579938"/>
          <p14:tracePt t="112232" x="1000125" y="4592638"/>
          <p14:tracePt t="112240" x="987425" y="4592638"/>
          <p14:tracePt t="112255" x="987425" y="4618038"/>
          <p14:tracePt t="112258" x="976313" y="4618038"/>
          <p14:tracePt t="112269" x="963613" y="4618038"/>
          <p14:tracePt t="112271" x="963613" y="4630738"/>
          <p14:tracePt t="112288" x="950913" y="4630738"/>
          <p14:tracePt t="112291" x="950913" y="4643438"/>
          <p14:tracePt t="112307" x="938213" y="4643438"/>
          <p14:tracePt t="112317" x="938213" y="4656138"/>
          <p14:tracePt t="112326" x="925513" y="4656138"/>
          <p14:tracePt t="112337" x="912813" y="4656138"/>
          <p14:tracePt t="112342" x="912813" y="4667250"/>
          <p14:tracePt t="112359" x="900113" y="4667250"/>
          <p14:tracePt t="112370" x="887413" y="4667250"/>
          <p14:tracePt t="112381" x="863600" y="4667250"/>
          <p14:tracePt t="112394" x="850900" y="4667250"/>
          <p14:tracePt t="112407" x="838200" y="4667250"/>
          <p14:tracePt t="112415" x="825500" y="4667250"/>
          <p14:tracePt t="112425" x="812800" y="4667250"/>
          <p14:tracePt t="112435" x="800100" y="4667250"/>
          <p14:tracePt t="112446" x="787400" y="4667250"/>
          <p14:tracePt t="112453" x="776288" y="4667250"/>
          <p14:tracePt t="112466" x="763588" y="4667250"/>
          <p14:tracePt t="112472" x="750888" y="4667250"/>
          <p14:tracePt t="112479" x="738188" y="4667250"/>
          <p14:tracePt t="112485" x="725488" y="4667250"/>
          <p14:tracePt t="112504" x="700088" y="4667250"/>
          <p14:tracePt t="112511" x="687388" y="4667250"/>
          <p14:tracePt t="112522" x="674688" y="4667250"/>
          <p14:tracePt t="112537" x="638175" y="4667250"/>
          <p14:tracePt t="112543" x="625475" y="4667250"/>
          <p14:tracePt t="112552" x="612775" y="4667250"/>
          <p14:tracePt t="112556" x="587375" y="4667250"/>
          <p14:tracePt t="112568" x="574675" y="4667250"/>
          <p14:tracePt t="112571" x="563563" y="4667250"/>
          <p14:tracePt t="112586" x="550863" y="4667250"/>
          <p14:tracePt t="112588" x="550863" y="4679950"/>
          <p14:tracePt t="112594" x="525463" y="4679950"/>
          <p14:tracePt t="112601" x="512763" y="4679950"/>
          <p14:tracePt t="112618" x="500063" y="4679950"/>
          <p14:tracePt t="112621" x="487363" y="4679950"/>
          <p14:tracePt t="112633" x="474663" y="4679950"/>
          <p14:tracePt t="112651" x="463550" y="4679950"/>
          <p14:tracePt t="112655" x="450850" y="4679950"/>
          <p14:tracePt t="112659" x="438150" y="4679950"/>
          <p14:tracePt t="112666" x="425450" y="4679950"/>
          <p14:tracePt t="112686" x="412750" y="4679950"/>
          <p14:tracePt t="112704" x="400050" y="4679950"/>
          <p14:tracePt t="112918" x="412750" y="4679950"/>
          <p14:tracePt t="112939" x="425450" y="4679950"/>
          <p14:tracePt t="112991" x="450850" y="4679950"/>
          <p14:tracePt t="112999" x="463550" y="4679950"/>
          <p14:tracePt t="113009" x="474663" y="4679950"/>
          <p14:tracePt t="113021" x="487363" y="4679950"/>
          <p14:tracePt t="113027" x="500063" y="4679950"/>
          <p14:tracePt t="113040" x="512763" y="4679950"/>
          <p14:tracePt t="113053" x="525463" y="4679950"/>
          <p14:tracePt t="113067" x="538163" y="4679950"/>
          <p14:tracePt t="113074" x="550863" y="4679950"/>
          <p14:tracePt t="113086" x="563563" y="4679950"/>
          <p14:tracePt t="113099" x="574675" y="4679950"/>
          <p14:tracePt t="113114" x="600075" y="4679950"/>
          <p14:tracePt t="113125" x="612775" y="4679950"/>
          <p14:tracePt t="113152" x="625475" y="4679950"/>
          <p14:tracePt t="113179" x="638175" y="4679950"/>
          <p14:tracePt t="113186" x="650875" y="4679950"/>
          <p14:tracePt t="113196" x="663575" y="4679950"/>
          <p14:tracePt t="113209" x="674688" y="4679950"/>
          <p14:tracePt t="113223" x="687388" y="4679950"/>
          <p14:tracePt t="113229" x="700088" y="4679950"/>
          <p14:tracePt t="113242" x="712788" y="4679950"/>
          <p14:tracePt t="113248" x="725488" y="4679950"/>
          <p14:tracePt t="113268" x="750888" y="4679950"/>
          <p14:tracePt t="113459" x="738188" y="4679950"/>
          <p14:tracePt t="113471" x="725488" y="4679950"/>
          <p14:tracePt t="113485" x="712788" y="4679950"/>
          <p14:tracePt t="113491" x="687388" y="4679950"/>
          <p14:tracePt t="113500" x="674688" y="4679950"/>
          <p14:tracePt t="113505" x="663575" y="4679950"/>
          <p14:tracePt t="113512" x="638175" y="4679950"/>
          <p14:tracePt t="113517" x="625475" y="4679950"/>
          <p14:tracePt t="113535" x="574675" y="4692650"/>
          <p14:tracePt t="113542" x="550863" y="4692650"/>
          <p14:tracePt t="113550" x="538163" y="4692650"/>
          <p14:tracePt t="113555" x="525463" y="4692650"/>
          <p14:tracePt t="113562" x="500063" y="4692650"/>
          <p14:tracePt t="113576" x="487363" y="4692650"/>
          <p14:tracePt t="113581" x="474663" y="4692650"/>
          <p14:tracePt t="113588" x="463550" y="4692650"/>
          <p14:tracePt t="113602" x="450850" y="4692650"/>
          <p14:tracePt t="113607" x="438150" y="4692650"/>
          <p14:tracePt t="113616" x="425450" y="4692650"/>
          <p14:tracePt t="113627" x="412750" y="4692650"/>
          <p14:tracePt t="113641" x="400050" y="4692650"/>
          <p14:tracePt t="113653" x="387350" y="4692650"/>
          <p14:tracePt t="113673" x="374650" y="4692650"/>
          <p14:tracePt t="113705" x="363538" y="4692650"/>
          <p14:tracePt t="113886" x="387350" y="4692650"/>
          <p14:tracePt t="113892" x="400050" y="4692650"/>
          <p14:tracePt t="113902" x="412750" y="4692650"/>
          <p14:tracePt t="113906" x="425450" y="4692650"/>
          <p14:tracePt t="113914" x="463550" y="4692650"/>
          <p14:tracePt t="113918" x="474663" y="4692650"/>
          <p14:tracePt t="113924" x="487363" y="4692650"/>
          <p14:tracePt t="113931" x="512763" y="4692650"/>
          <p14:tracePt t="113948" x="525463" y="4692650"/>
          <p14:tracePt t="113955" x="550863" y="4705350"/>
          <p14:tracePt t="113960" x="563563" y="4705350"/>
          <p14:tracePt t="113964" x="587375" y="4705350"/>
          <p14:tracePt t="113970" x="612775" y="4718050"/>
          <p14:tracePt t="113984" x="638175" y="4718050"/>
          <p14:tracePt t="113989" x="650875" y="4718050"/>
          <p14:tracePt t="113999" x="674688" y="4718050"/>
          <p14:tracePt t="114003" x="687388" y="4718050"/>
          <p14:tracePt t="114016" x="725488" y="4730750"/>
          <p14:tracePt t="114023" x="750888" y="4743450"/>
          <p14:tracePt t="114031" x="787400" y="4743450"/>
          <p14:tracePt t="114035" x="800100" y="4743450"/>
          <p14:tracePt t="114041" x="825500" y="4743450"/>
          <p14:tracePt t="114056" x="838200" y="4743450"/>
          <p14:tracePt t="114071" x="850900" y="4743450"/>
          <p14:tracePt t="114081" x="876300" y="4743450"/>
          <p14:tracePt t="114094" x="887413" y="4743450"/>
          <p14:tracePt t="114102" x="900113" y="4743450"/>
          <p14:tracePt t="114114" x="912813" y="4743450"/>
          <p14:tracePt t="114119" x="925513" y="4743450"/>
          <p14:tracePt t="114132" x="938213" y="4743450"/>
          <p14:tracePt t="114138" x="950913" y="4743450"/>
          <p14:tracePt t="114148" x="963613" y="4743450"/>
          <p14:tracePt t="114154" x="976313" y="4743450"/>
          <p14:tracePt t="114158" x="987425" y="4743450"/>
          <p14:tracePt t="114166" x="1000125" y="4743450"/>
          <p14:tracePt t="114171" x="1000125" y="4730750"/>
          <p14:tracePt t="114181" x="1012825" y="4730750"/>
          <p14:tracePt t="114294" x="1012825" y="4718050"/>
          <p14:tracePt t="114301" x="976313" y="4718050"/>
          <p14:tracePt t="114306" x="950913" y="4718050"/>
          <p14:tracePt t="114315" x="938213" y="4705350"/>
          <p14:tracePt t="114320" x="925513" y="4705350"/>
          <p14:tracePt t="114327" x="912813" y="4705350"/>
          <p14:tracePt t="114334" x="900113" y="4705350"/>
          <p14:tracePt t="114340" x="876300" y="4705350"/>
          <p14:tracePt t="114350" x="863600" y="4705350"/>
          <p14:tracePt t="114353" x="850900" y="4705350"/>
          <p14:tracePt t="114359" x="838200" y="4705350"/>
          <p14:tracePt t="114366" x="825500" y="4705350"/>
          <p14:tracePt t="114371" x="812800" y="4705350"/>
          <p14:tracePt t="114384" x="776288" y="4705350"/>
          <p14:tracePt t="114395" x="750888" y="4705350"/>
          <p14:tracePt t="114398" x="725488" y="4705350"/>
          <p14:tracePt t="114404" x="712788" y="4705350"/>
          <p14:tracePt t="114414" x="687388" y="4718050"/>
          <p14:tracePt t="114418" x="674688" y="4718050"/>
          <p14:tracePt t="114424" x="663575" y="4718050"/>
          <p14:tracePt t="114431" x="650875" y="4718050"/>
          <p14:tracePt t="114436" x="638175" y="4718050"/>
          <p14:tracePt t="114450" x="625475" y="4718050"/>
          <p14:tracePt t="114466" x="600075" y="4718050"/>
          <p14:tracePt t="114475" x="587375" y="4718050"/>
          <p14:tracePt t="114483" x="574675" y="4718050"/>
          <p14:tracePt t="114490" x="563563" y="4718050"/>
          <p14:tracePt t="114495" x="550863" y="4718050"/>
          <p14:tracePt t="114501" x="538163" y="4730750"/>
          <p14:tracePt t="114508" x="525463" y="4730750"/>
          <p14:tracePt t="114522" x="512763" y="4730750"/>
          <p14:tracePt t="114536" x="500063" y="4730750"/>
          <p14:tracePt t="114560" x="487363" y="4730750"/>
          <p14:tracePt t="114729" x="500063" y="4730750"/>
          <p14:tracePt t="114741" x="512763" y="4730750"/>
          <p14:tracePt t="114748" x="525463" y="4730750"/>
          <p14:tracePt t="114755" x="538163" y="4730750"/>
          <p14:tracePt t="114770" x="550863" y="4730750"/>
          <p14:tracePt t="114774" x="563563" y="4730750"/>
          <p14:tracePt t="114782" x="574675" y="4730750"/>
          <p14:tracePt t="114802" x="612775" y="4730750"/>
          <p14:tracePt t="114807" x="625475" y="4730750"/>
          <p14:tracePt t="114814" x="650875" y="4730750"/>
          <p14:tracePt t="114820" x="663575" y="4730750"/>
          <p14:tracePt t="114825" x="674688" y="4730750"/>
          <p14:tracePt t="114833" x="700088" y="4730750"/>
          <p14:tracePt t="114841" x="712788" y="4730750"/>
          <p14:tracePt t="114847" x="725488" y="4730750"/>
          <p14:tracePt t="114852" x="738188" y="4730750"/>
          <p14:tracePt t="114858" x="750888" y="4730750"/>
          <p14:tracePt t="114865" x="763588" y="4730750"/>
          <p14:tracePt t="114931" x="776288" y="4730750"/>
          <p14:tracePt t="114971" x="787400" y="4730750"/>
          <p14:tracePt t="114975" x="800100" y="4730750"/>
          <p14:tracePt t="115001" x="812800" y="4730750"/>
          <p14:tracePt t="115059" x="825500" y="4730750"/>
          <p14:tracePt t="115092" x="838200" y="4730750"/>
          <p14:tracePt t="115104" x="850900" y="4730750"/>
          <p14:tracePt t="115119" x="863600" y="4730750"/>
          <p14:tracePt t="115131" x="876300" y="4730750"/>
          <p14:tracePt t="115163" x="887413" y="4730750"/>
          <p14:tracePt t="115221" x="900113" y="4730750"/>
          <p14:tracePt t="115249" x="912813" y="4730750"/>
          <p14:tracePt t="115408" x="887413" y="4768850"/>
          <p14:tracePt t="115421" x="887413" y="4779963"/>
          <p14:tracePt t="115665" x="900113" y="4779963"/>
          <p14:tracePt t="115671" x="912813" y="4756150"/>
          <p14:tracePt t="115680" x="950913" y="4730750"/>
          <p14:tracePt t="115685" x="963613" y="4705350"/>
          <p14:tracePt t="115698" x="987425" y="4679950"/>
          <p14:tracePt t="115701" x="1000125" y="4656138"/>
          <p14:tracePt t="115705" x="1025525" y="4630738"/>
          <p14:tracePt t="115714" x="1050925" y="4579938"/>
          <p14:tracePt t="115716" x="1089025" y="4543425"/>
          <p14:tracePt t="115722" x="1112838" y="4479925"/>
          <p14:tracePt t="115732" x="1163638" y="4405313"/>
          <p14:tracePt t="115738" x="1200150" y="4354513"/>
          <p14:tracePt t="115745" x="1225550" y="4318000"/>
          <p14:tracePt t="115751" x="1238250" y="4305300"/>
          <p14:tracePt t="115754" x="1263650" y="4279900"/>
          <p14:tracePt t="115767" x="1263650" y="4254500"/>
          <p14:tracePt t="115770" x="1289050" y="4241800"/>
          <p14:tracePt t="115773" x="1289050" y="4230688"/>
          <p14:tracePt t="115785" x="1300163" y="4230688"/>
          <p14:tracePt t="115790" x="1312863" y="4217988"/>
          <p14:tracePt t="115799" x="1312863" y="4205288"/>
          <p14:tracePt t="115812" x="1325563" y="4192588"/>
          <p14:tracePt t="115820" x="1325563" y="4179888"/>
          <p14:tracePt t="115832" x="1338263" y="4179888"/>
          <p14:tracePt t="115840" x="1338263" y="4167188"/>
          <p14:tracePt t="115864" x="1363663" y="4141788"/>
          <p14:tracePt t="115964" x="1376363" y="4141788"/>
          <p14:tracePt t="116000" x="1389063" y="4141788"/>
          <p14:tracePt t="116032" x="1401763" y="4141788"/>
          <p14:tracePt t="116312" x="1401763" y="4154488"/>
          <p14:tracePt t="116337" x="1389063" y="4154488"/>
          <p14:tracePt t="116344" x="1389063" y="4167188"/>
          <p14:tracePt t="116358" x="1376363" y="4167188"/>
          <p14:tracePt t="116378" x="1363663" y="4167188"/>
          <p14:tracePt t="116388" x="1350963" y="4167188"/>
          <p14:tracePt t="116403" x="1338263" y="4179888"/>
          <p14:tracePt t="116421" x="1325563" y="4179888"/>
          <p14:tracePt t="116434" x="1312863" y="4192588"/>
          <p14:tracePt t="116444" x="1312863" y="4205288"/>
          <p14:tracePt t="116447" x="1300163" y="4205288"/>
          <p14:tracePt t="116462" x="1289050" y="4205288"/>
          <p14:tracePt t="116480" x="1289050" y="4217988"/>
          <p14:tracePt t="116486" x="1276350" y="4217988"/>
          <p14:tracePt t="116698" x="1263650" y="4217988"/>
          <p14:tracePt t="116840" x="1250950" y="4217988"/>
          <p14:tracePt t="117316" x="1250950" y="4230688"/>
          <p14:tracePt t="117329" x="1238250" y="4230688"/>
          <p14:tracePt t="117342" x="1238250" y="4241800"/>
          <p14:tracePt t="117359" x="1238250" y="4254500"/>
          <p14:tracePt t="117370" x="1225550" y="4254500"/>
          <p14:tracePt t="117385" x="1225550" y="4267200"/>
          <p14:tracePt t="117404" x="1212850" y="4267200"/>
          <p14:tracePt t="117424" x="1200150" y="4267200"/>
          <p14:tracePt t="117436" x="1200150" y="4279900"/>
          <p14:tracePt t="117445" x="1189038" y="4305300"/>
          <p14:tracePt t="117450" x="1176338" y="4318000"/>
          <p14:tracePt t="117461" x="1163638" y="4330700"/>
          <p14:tracePt t="117469" x="1150938" y="4330700"/>
          <p14:tracePt t="117480" x="1150938" y="4341813"/>
          <p14:tracePt t="117509" x="1150938" y="4354513"/>
          <p14:tracePt t="117514" x="1138238" y="4354513"/>
          <p14:tracePt t="117601" x="1125538" y="4354513"/>
          <p14:tracePt t="117614" x="1125538" y="4367213"/>
          <p14:tracePt t="117628" x="1125538" y="4379913"/>
          <p14:tracePt t="117640" x="1112838" y="4392613"/>
          <p14:tracePt t="117649" x="1112838" y="4405313"/>
          <p14:tracePt t="117660" x="1100138" y="4418013"/>
          <p14:tracePt t="117730" x="1100138" y="4430713"/>
          <p14:tracePt t="117819" x="1100138" y="4443413"/>
          <p14:tracePt t="117828" x="1100138" y="4454525"/>
          <p14:tracePt t="117834" x="1100138" y="4467225"/>
          <p14:tracePt t="117855" x="1100138" y="4479925"/>
          <p14:tracePt t="117880" x="1100138" y="4492625"/>
          <p14:tracePt t="117906" x="1100138" y="4505325"/>
          <p14:tracePt t="117944" x="1100138" y="4518025"/>
          <p14:tracePt t="117983" x="1100138" y="4530725"/>
          <p14:tracePt t="117997" x="1100138" y="4543425"/>
          <p14:tracePt t="118002" x="1100138" y="4554538"/>
          <p14:tracePt t="118011" x="1100138" y="4567238"/>
          <p14:tracePt t="118029" x="1100138" y="4579938"/>
          <p14:tracePt t="118226" x="1100138" y="4592638"/>
          <p14:tracePt t="118237" x="1100138" y="4618038"/>
          <p14:tracePt t="118248" x="1089025" y="4630738"/>
          <p14:tracePt t="118256" x="1076325" y="4643438"/>
          <p14:tracePt t="118265" x="1076325" y="4656138"/>
          <p14:tracePt t="118353" x="1076325" y="4667250"/>
          <p14:tracePt t="118361" x="1076325" y="4679950"/>
          <p14:tracePt t="118367" x="1076325" y="4705350"/>
          <p14:tracePt t="118377" x="1076325" y="4718050"/>
          <p14:tracePt t="118379" x="1076325" y="4756150"/>
          <p14:tracePt t="118387" x="1063625" y="4768850"/>
          <p14:tracePt t="118398" x="1063625" y="4779963"/>
          <p14:tracePt t="118414" x="1063625" y="4792663"/>
          <p14:tracePt t="118508" x="1050925" y="4792663"/>
          <p14:tracePt t="118525" x="1050925" y="4805363"/>
          <p14:tracePt t="118531" x="1038225" y="4818063"/>
          <p14:tracePt t="118534" x="1012825" y="4830763"/>
          <p14:tracePt t="118542" x="1000125" y="4830763"/>
          <p14:tracePt t="118547" x="987425" y="4830763"/>
          <p14:tracePt t="118555" x="950913" y="4843463"/>
          <p14:tracePt t="118563" x="925513" y="4843463"/>
          <p14:tracePt t="118575" x="900113" y="4843463"/>
          <p14:tracePt t="118578" x="863600" y="4856163"/>
          <p14:tracePt t="118584" x="838200" y="4856163"/>
          <p14:tracePt t="118592" x="825500" y="4856163"/>
          <p14:tracePt t="118597" x="812800" y="4856163"/>
          <p14:tracePt t="118605" x="800100" y="4856163"/>
          <p14:tracePt t="118611" x="776288" y="4856163"/>
          <p14:tracePt t="118619" x="763588" y="4856163"/>
          <p14:tracePt t="118626" x="750888" y="4856163"/>
          <p14:tracePt t="118630" x="725488" y="4856163"/>
          <p14:tracePt t="118640" x="687388" y="4856163"/>
          <p14:tracePt t="118644" x="663575" y="4856163"/>
          <p14:tracePt t="118650" x="650875" y="4856163"/>
          <p14:tracePt t="118660" x="638175" y="4856163"/>
          <p14:tracePt t="118669" x="625475" y="4856163"/>
          <p14:tracePt t="118683" x="612775" y="4856163"/>
          <p14:tracePt t="118701" x="600075" y="4856163"/>
          <p14:tracePt t="118720" x="587375" y="4856163"/>
          <p14:tracePt t="119040" x="600075" y="4856163"/>
          <p14:tracePt t="119057" x="612775" y="4856163"/>
          <p14:tracePt t="119088" x="625475" y="4856163"/>
          <p14:tracePt t="119144" x="638175" y="4856163"/>
          <p14:tracePt t="119163" x="650875" y="4856163"/>
          <p14:tracePt t="119201" x="663575" y="4856163"/>
          <p14:tracePt t="119221" x="674688" y="4856163"/>
          <p14:tracePt t="119227" x="674688" y="4843463"/>
          <p14:tracePt t="119244" x="687388" y="4843463"/>
          <p14:tracePt t="119251" x="700088" y="4843463"/>
          <p14:tracePt t="119260" x="700088" y="4830763"/>
          <p14:tracePt t="119275" x="712788" y="4830763"/>
          <p14:tracePt t="119308" x="725488" y="4830763"/>
          <p14:tracePt t="119533" x="738188" y="4830763"/>
          <p14:tracePt t="119546" x="750888" y="4818063"/>
          <p14:tracePt t="119552" x="763588" y="4818063"/>
          <p14:tracePt t="119565" x="776288" y="4818063"/>
          <p14:tracePt t="119592" x="787400" y="4805363"/>
          <p14:tracePt t="119595" x="800100" y="4805363"/>
          <p14:tracePt t="119608" x="812800" y="4805363"/>
          <p14:tracePt t="119611" x="812800" y="4792663"/>
          <p14:tracePt t="119616" x="825500" y="4792663"/>
          <p14:tracePt t="119625" x="838200" y="4779963"/>
          <p14:tracePt t="119631" x="850900" y="4779963"/>
          <p14:tracePt t="119646" x="863600" y="4779963"/>
          <p14:tracePt t="119657" x="887413" y="4768850"/>
          <p14:tracePt t="119679" x="900113" y="4768850"/>
          <p14:tracePt t="119683" x="912813" y="4768850"/>
          <p14:tracePt t="119692" x="925513" y="4768850"/>
          <p14:tracePt t="119696" x="938213" y="4768850"/>
          <p14:tracePt t="119707" x="950913" y="4768850"/>
          <p14:tracePt t="119711" x="963613" y="4768850"/>
          <p14:tracePt t="119714" x="987425" y="4768850"/>
          <p14:tracePt t="119727" x="1000125" y="4768850"/>
          <p14:tracePt t="119734" x="1025525" y="4768850"/>
          <p14:tracePt t="119742" x="1038225" y="4768850"/>
          <p14:tracePt t="119761" x="1063625" y="4792663"/>
          <p14:tracePt t="119768" x="1076325" y="4792663"/>
          <p14:tracePt t="119772" x="1089025" y="4792663"/>
          <p14:tracePt t="119779" x="1100138" y="4792663"/>
          <p14:tracePt t="119789" x="1100138" y="4805363"/>
          <p14:tracePt t="119792" x="1125538" y="4805363"/>
          <p14:tracePt t="119807" x="1138238" y="4805363"/>
          <p14:tracePt t="119820" x="1150938" y="4805363"/>
          <p14:tracePt t="119832" x="1176338" y="4805363"/>
          <p14:tracePt t="119842" x="1176338" y="4818063"/>
          <p14:tracePt t="119860" x="1189038" y="4818063"/>
          <p14:tracePt t="119862" x="1200150" y="4818063"/>
          <p14:tracePt t="119873" x="1212850" y="4818063"/>
          <p14:tracePt t="119876" x="1225550" y="4818063"/>
          <p14:tracePt t="119891" x="1238250" y="4830763"/>
          <p14:tracePt t="119905" x="1250950" y="4830763"/>
          <p14:tracePt t="119915" x="1263650" y="4830763"/>
          <p14:tracePt t="119928" x="1263650" y="4843463"/>
          <p14:tracePt t="119966" x="1263650" y="4856163"/>
          <p14:tracePt t="119977" x="1263650" y="4879975"/>
          <p14:tracePt t="119980" x="1250950" y="4892675"/>
          <p14:tracePt t="119992" x="1238250" y="4905375"/>
          <p14:tracePt t="120309" x="1250950" y="4918075"/>
          <p14:tracePt t="120323" x="1263650" y="4918075"/>
          <p14:tracePt t="120329" x="1276350" y="4930775"/>
          <p14:tracePt t="120338" x="1289050" y="4930775"/>
          <p14:tracePt t="120345" x="1300163" y="4930775"/>
          <p14:tracePt t="120349" x="1312863" y="4930775"/>
          <p14:tracePt t="120355" x="1325563" y="4930775"/>
          <p14:tracePt t="120361" x="1350963" y="4930775"/>
          <p14:tracePt t="120368" x="1363663" y="4943475"/>
          <p14:tracePt t="120376" x="1376363" y="4943475"/>
          <p14:tracePt t="120382" x="1401763" y="4943475"/>
          <p14:tracePt t="120389" x="1401763" y="4956175"/>
          <p14:tracePt t="120393" x="1412875" y="4956175"/>
          <p14:tracePt t="120405" x="1438275" y="4956175"/>
          <p14:tracePt t="120408" x="1463675" y="4968875"/>
          <p14:tracePt t="120427" x="1489075" y="4981575"/>
          <p14:tracePt t="120432" x="1512888" y="4981575"/>
          <p14:tracePt t="120441" x="1525588" y="4981575"/>
          <p14:tracePt t="120447" x="1538288" y="4992688"/>
          <p14:tracePt t="120458" x="1563688" y="4992688"/>
          <p14:tracePt t="120465" x="1576388" y="4992688"/>
          <p14:tracePt t="120474" x="1589088" y="5005388"/>
          <p14:tracePt t="120491" x="1612900" y="5005388"/>
          <p14:tracePt t="120498" x="1625600" y="5005388"/>
          <p14:tracePt t="120511" x="1638300" y="5018088"/>
          <p14:tracePt t="120524" x="1651000" y="5018088"/>
          <p14:tracePt t="120530" x="1663700" y="5030788"/>
          <p14:tracePt t="120543" x="1676400" y="5030788"/>
          <p14:tracePt t="120649" x="1689100" y="5030788"/>
          <p14:tracePt t="120736" x="1676400" y="5005388"/>
          <p14:tracePt t="120742" x="1663700" y="4992688"/>
          <p14:tracePt t="120752" x="1638300" y="4992688"/>
          <p14:tracePt t="121080" x="1651000" y="4981575"/>
          <p14:tracePt t="121087" x="1663700" y="4981575"/>
          <p14:tracePt t="121113" x="1676400" y="4981575"/>
          <p14:tracePt t="121131" x="1676400" y="4968875"/>
          <p14:tracePt t="121138" x="1689100" y="4968875"/>
          <p14:tracePt t="121165" x="1701800" y="4968875"/>
          <p14:tracePt t="121217" x="1714500" y="4968875"/>
          <p14:tracePt t="121250" x="1725613" y="4968875"/>
          <p14:tracePt t="121281" x="1738313" y="4968875"/>
          <p14:tracePt t="121326" x="1751013" y="4968875"/>
          <p14:tracePt t="121346" x="1763713" y="4968875"/>
          <p14:tracePt t="121397" x="1776413" y="4968875"/>
          <p14:tracePt t="121435" x="1789113" y="4968875"/>
          <p14:tracePt t="121449" x="1801813" y="4968875"/>
          <p14:tracePt t="121455" x="1814513" y="4968875"/>
          <p14:tracePt t="121474" x="1825625" y="4968875"/>
          <p14:tracePt t="121492" x="1838325" y="4956175"/>
          <p14:tracePt t="121506" x="1851025" y="4956175"/>
          <p14:tracePt t="121514" x="1863725" y="4956175"/>
          <p14:tracePt t="121538" x="1876425" y="4956175"/>
          <p14:tracePt t="121552" x="1889125" y="4943475"/>
          <p14:tracePt t="121564" x="1901825" y="4930775"/>
          <p14:tracePt t="121573" x="1914525" y="4930775"/>
          <p14:tracePt t="121594" x="1925638" y="4930775"/>
          <p14:tracePt t="121618" x="1938338" y="4930775"/>
          <p14:tracePt t="121625" x="1938338" y="4918075"/>
          <p14:tracePt t="121634" x="1951038" y="4918075"/>
          <p14:tracePt t="121640" x="1963738" y="4918075"/>
          <p14:tracePt t="121658" x="1963738" y="4905375"/>
          <p14:tracePt t="121660" x="1976438" y="4905375"/>
          <p14:tracePt t="121693" x="1989138" y="4905375"/>
          <p14:tracePt t="121901" x="1989138" y="4918075"/>
          <p14:tracePt t="121933" x="2001838" y="4918075"/>
          <p14:tracePt t="121945" x="2001838" y="4930775"/>
          <p14:tracePt t="121964" x="2001838" y="4943475"/>
          <p14:tracePt t="121984" x="2001838" y="4956175"/>
          <p14:tracePt t="121997" x="2014538" y="4956175"/>
          <p14:tracePt t="122003" x="2014538" y="4968875"/>
          <p14:tracePt t="122024" x="2025650" y="4968875"/>
          <p14:tracePt t="122030" x="2025650" y="4981575"/>
          <p14:tracePt t="122052" x="2025650" y="4992688"/>
          <p14:tracePt t="122062" x="2038350" y="4992688"/>
          <p14:tracePt t="122073" x="2038350" y="5005388"/>
          <p14:tracePt t="122105" x="2051050" y="5005388"/>
          <p14:tracePt t="122131" x="2063750" y="5018088"/>
          <p14:tracePt t="122164" x="2076450" y="5018088"/>
          <p14:tracePt t="122251" x="2089150" y="5018088"/>
          <p14:tracePt t="122547" x="2101850" y="5018088"/>
          <p14:tracePt t="122566" x="2114550" y="5018088"/>
          <p14:tracePt t="122579" x="2127250" y="5018088"/>
          <p14:tracePt t="122599" x="2138363" y="5018088"/>
          <p14:tracePt t="122618" x="2163763" y="5018088"/>
          <p14:tracePt t="122637" x="2176463" y="5018088"/>
          <p14:tracePt t="122669" x="2189163" y="5018088"/>
          <p14:tracePt t="122695" x="2201863" y="5018088"/>
          <p14:tracePt t="123340" x="2176463" y="5005388"/>
          <p14:tracePt t="123347" x="2151063" y="5005388"/>
          <p14:tracePt t="123352" x="2114550" y="5005388"/>
          <p14:tracePt t="123361" x="2089150" y="5005388"/>
          <p14:tracePt t="123371" x="2076450" y="5005388"/>
          <p14:tracePt t="124166" x="2063750" y="5005388"/>
          <p14:tracePt t="124170" x="2063750" y="4981575"/>
          <p14:tracePt t="124176" x="2051050" y="4956175"/>
          <p14:tracePt t="124186" x="2038350" y="4918075"/>
          <p14:tracePt t="124193" x="2014538" y="4856163"/>
          <p14:tracePt t="124202" x="2001838" y="4818063"/>
          <p14:tracePt t="124204" x="1989138" y="4768850"/>
          <p14:tracePt t="124208" x="1976438" y="4679950"/>
          <p14:tracePt t="124217" x="1976438" y="4530725"/>
          <p14:tracePt t="124222" x="1976438" y="4379913"/>
          <p14:tracePt t="124236" x="1989138" y="4167188"/>
          <p14:tracePt t="124239" x="2038350" y="3941763"/>
          <p14:tracePt t="124241" x="2101850" y="3729038"/>
          <p14:tracePt t="124249" x="2163763" y="3529013"/>
          <p14:tracePt t="124254" x="2189163" y="3390900"/>
          <p14:tracePt t="124264" x="2227263" y="3254375"/>
          <p14:tracePt t="124269" x="2263775" y="3141663"/>
          <p14:tracePt t="124273" x="2327275" y="3028950"/>
          <p14:tracePt t="124281" x="2363788" y="2928938"/>
          <p14:tracePt t="124287" x="2401888" y="2840038"/>
          <p14:tracePt t="124292" x="2439988" y="2765425"/>
          <p14:tracePt t="124299" x="2451100" y="2728913"/>
          <p14:tracePt t="124305" x="2463800" y="2716213"/>
          <p14:tracePt t="124314" x="2489200" y="2690813"/>
          <p14:tracePt t="124318" x="2489200" y="2665413"/>
          <p14:tracePt t="124328" x="2501900" y="2652713"/>
          <p14:tracePt t="124333" x="2514600" y="2640013"/>
          <p14:tracePt t="124350" x="2514600" y="2616200"/>
          <p14:tracePt t="124371" x="2527300" y="2616200"/>
          <p14:tracePt t="126277" x="2527300" y="2603500"/>
          <p14:tracePt t="126289" x="2527300" y="2590800"/>
          <p14:tracePt t="126301" x="2514600" y="2565400"/>
          <p14:tracePt t="126309" x="2501900" y="2552700"/>
          <p14:tracePt t="126315" x="2489200" y="2540000"/>
          <p14:tracePt t="126321" x="2476500" y="2527300"/>
          <p14:tracePt t="126336" x="2476500" y="2516188"/>
          <p14:tracePt t="126344" x="2463800" y="2503488"/>
          <p14:tracePt t="126353" x="2451100" y="2490788"/>
          <p14:tracePt t="126364" x="2439988" y="2490788"/>
          <p14:tracePt t="126367" x="2427288" y="2478088"/>
          <p14:tracePt t="126380" x="2401888" y="2465388"/>
          <p14:tracePt t="126385" x="2389188" y="2452688"/>
          <p14:tracePt t="126393" x="2376488" y="2452688"/>
          <p14:tracePt t="126400" x="2351088" y="2439988"/>
          <p14:tracePt t="126412" x="2327275" y="2439988"/>
          <p14:tracePt t="126414" x="2314575" y="2427288"/>
          <p14:tracePt t="126418" x="2289175" y="2427288"/>
          <p14:tracePt t="126433" x="2276475" y="2427288"/>
          <p14:tracePt t="126439" x="2238375" y="2414588"/>
          <p14:tracePt t="126446" x="2214563" y="2414588"/>
          <p14:tracePt t="126450" x="2201863" y="2414588"/>
          <p14:tracePt t="126467" x="2176463" y="2414588"/>
          <p14:tracePt t="126478" x="2163763" y="2414588"/>
          <p14:tracePt t="126495" x="2151063" y="2414588"/>
          <p14:tracePt t="126509" x="2138363" y="2414588"/>
          <p14:tracePt t="126528" x="2127250" y="2414588"/>
          <p14:tracePt t="126542" x="2114550" y="2414588"/>
          <p14:tracePt t="126554" x="2101850" y="2427288"/>
          <p14:tracePt t="126560" x="2089150" y="2439988"/>
          <p14:tracePt t="126570" x="2076450" y="2439988"/>
          <p14:tracePt t="131690" x="2063750" y="2439988"/>
          <p14:tracePt t="131697" x="2051050" y="2439988"/>
          <p14:tracePt t="131704" x="2038350" y="2439988"/>
          <p14:tracePt t="131718" x="2025650" y="2439988"/>
          <p14:tracePt t="131724" x="2014538" y="2439988"/>
          <p14:tracePt t="131728" x="2001838" y="2439988"/>
          <p14:tracePt t="131736" x="1976438" y="2439988"/>
          <p14:tracePt t="131742" x="1963738" y="2439988"/>
          <p14:tracePt t="131752" x="1951038" y="2439988"/>
          <p14:tracePt t="131757" x="1925638" y="2439988"/>
          <p14:tracePt t="131763" x="1914525" y="2439988"/>
          <p14:tracePt t="131770" x="1901825" y="2439988"/>
          <p14:tracePt t="131784" x="1889125" y="2439988"/>
          <p14:tracePt t="131788" x="1876425" y="2439988"/>
          <p14:tracePt t="131793" x="1863725" y="2439988"/>
          <p14:tracePt t="131805" x="1851025" y="2439988"/>
          <p14:tracePt t="131807" x="1825625" y="2439988"/>
          <p14:tracePt t="131815" x="1814513" y="2439988"/>
          <p14:tracePt t="131822" x="1801813" y="2439988"/>
          <p14:tracePt t="131829" x="1789113" y="2439988"/>
          <p14:tracePt t="131835" x="1776413" y="2452688"/>
          <p14:tracePt t="131840" x="1763713" y="2452688"/>
          <p14:tracePt t="131847" x="1751013" y="2452688"/>
          <p14:tracePt t="131853" x="1738313" y="2452688"/>
          <p14:tracePt t="131858" x="1725613" y="2452688"/>
          <p14:tracePt t="131872" x="1714500" y="2452688"/>
          <p14:tracePt t="131892" x="1701800" y="2452688"/>
          <p14:tracePt t="131897" x="1701800" y="2465388"/>
          <p14:tracePt t="131905" x="1689100" y="2465388"/>
          <p14:tracePt t="131931" x="1676400" y="2465388"/>
          <p14:tracePt t="131952" x="1663700" y="2465388"/>
          <p14:tracePt t="131969" x="1651000" y="2465388"/>
          <p14:tracePt t="131976" x="1638300" y="2465388"/>
          <p14:tracePt t="131995" x="1625600" y="2465388"/>
          <p14:tracePt t="132018" x="1612900" y="2465388"/>
          <p14:tracePt t="132027" x="1589088" y="2465388"/>
          <p14:tracePt t="132035" x="1576388" y="2465388"/>
          <p14:tracePt t="132040" x="1563688" y="2452688"/>
          <p14:tracePt t="132047" x="1538288" y="2452688"/>
          <p14:tracePt t="132057" x="1525588" y="2452688"/>
          <p14:tracePt t="132060" x="1512888" y="2452688"/>
          <p14:tracePt t="132068" x="1489075" y="2439988"/>
          <p14:tracePt t="132073" x="1476375" y="2439988"/>
          <p14:tracePt t="132080" x="1463675" y="2427288"/>
          <p14:tracePt t="132086" x="1425575" y="2414588"/>
          <p14:tracePt t="132093" x="1363663" y="2414588"/>
          <p14:tracePt t="132101" x="1338263" y="2403475"/>
          <p14:tracePt t="132106" x="1312863" y="2390775"/>
          <p14:tracePt t="132114" x="1300163" y="2378075"/>
          <p14:tracePt t="132121" x="1263650" y="2378075"/>
          <p14:tracePt t="132125" x="1250950" y="2365375"/>
          <p14:tracePt t="132131" x="1238250" y="2352675"/>
          <p14:tracePt t="132143" x="1212850" y="2339975"/>
          <p14:tracePt t="132146" x="1200150" y="2327275"/>
          <p14:tracePt t="132152" x="1189038" y="2314575"/>
          <p14:tracePt t="132164" x="1176338" y="2303463"/>
          <p14:tracePt t="132170" x="1163638" y="2303463"/>
          <p14:tracePt t="132187" x="1163638" y="2290763"/>
          <p14:tracePt t="132195" x="1150938" y="2290763"/>
          <p14:tracePt t="132212" x="1150938" y="2278063"/>
          <p14:tracePt t="132258" x="1150938" y="2265363"/>
          <p14:tracePt t="132516" x="1125538" y="2252663"/>
          <p14:tracePt t="132522" x="1076325" y="2214563"/>
          <p14:tracePt t="132529" x="1012825" y="2190750"/>
          <p14:tracePt t="132537" x="976313" y="2165350"/>
          <p14:tracePt t="132542" x="925513" y="2139950"/>
          <p14:tracePt t="132554" x="863600" y="2114550"/>
          <p14:tracePt t="132557" x="812800" y="2101850"/>
          <p14:tracePt t="132561" x="763588" y="2078038"/>
          <p14:tracePt t="132568" x="712788" y="2052638"/>
          <p14:tracePt t="132575" x="687388" y="2052638"/>
          <p14:tracePt t="132582" x="663575" y="2039938"/>
          <p14:tracePt t="132589" x="650875" y="2027238"/>
          <p14:tracePt t="132598" x="625475" y="2014538"/>
          <p14:tracePt t="132604" x="587375" y="1978025"/>
          <p14:tracePt t="132608" x="574675" y="1965325"/>
          <p14:tracePt t="132623" x="550863" y="1939925"/>
          <p14:tracePt t="132627" x="512763" y="1927225"/>
          <p14:tracePt t="132629" x="500063" y="1901825"/>
          <p14:tracePt t="132635" x="487363" y="1889125"/>
          <p14:tracePt t="132641" x="474663" y="1876425"/>
          <p14:tracePt t="132647" x="463550" y="1852613"/>
          <p14:tracePt t="132660" x="450850" y="1789113"/>
          <p14:tracePt t="132669" x="450850" y="1776413"/>
          <p14:tracePt t="132673" x="438150" y="1752600"/>
          <p14:tracePt t="132676" x="438150" y="1727200"/>
          <p14:tracePt t="132684" x="438150" y="1701800"/>
          <p14:tracePt t="132692" x="438150" y="1689100"/>
          <p14:tracePt t="132697" x="438150" y="1676400"/>
          <p14:tracePt t="132703" x="438150" y="1652588"/>
          <p14:tracePt t="132709" x="438150" y="1639888"/>
          <p14:tracePt t="132715" x="438150" y="1627188"/>
          <p14:tracePt t="132722" x="450850" y="1601788"/>
          <p14:tracePt t="132736" x="450850" y="1589088"/>
          <p14:tracePt t="132741" x="463550" y="1589088"/>
          <p14:tracePt t="132751" x="463550" y="1576388"/>
          <p14:tracePt t="133028" x="463550" y="1563688"/>
          <p14:tracePt t="133035" x="463550" y="1552575"/>
          <p14:tracePt t="133040" x="463550" y="1501775"/>
          <p14:tracePt t="133050" x="474663" y="1476375"/>
          <p14:tracePt t="133054" x="500063" y="1439863"/>
          <p14:tracePt t="133060" x="512763" y="1401763"/>
          <p14:tracePt t="133066" x="538163" y="1376363"/>
          <p14:tracePt t="133073" x="550863" y="1350963"/>
          <p14:tracePt t="133080" x="574675" y="1339850"/>
          <p14:tracePt t="133093" x="574675" y="1327150"/>
          <p14:tracePt t="133103" x="587375" y="1327150"/>
          <p14:tracePt t="133106" x="587375" y="1314450"/>
          <p14:tracePt t="133120" x="600075" y="1314450"/>
          <p14:tracePt t="133125" x="600075" y="1301750"/>
          <p14:tracePt t="133139" x="600075" y="1289050"/>
          <p14:tracePt t="133158" x="612775" y="1289050"/>
          <p14:tracePt t="133190" x="625475" y="1289050"/>
          <p14:tracePt t="133209" x="638175" y="1276350"/>
          <p14:tracePt t="133218" x="650875" y="1276350"/>
          <p14:tracePt t="133235" x="663575" y="1263650"/>
          <p14:tracePt t="133242" x="674688" y="1263650"/>
          <p14:tracePt t="133255" x="687388" y="1250950"/>
          <p14:tracePt t="133260" x="687388" y="1238250"/>
          <p14:tracePt t="133271" x="712788" y="1238250"/>
          <p14:tracePt t="133281" x="725488" y="1227138"/>
          <p14:tracePt t="133294" x="738188" y="1227138"/>
          <p14:tracePt t="133301" x="750888" y="1214438"/>
          <p14:tracePt t="133306" x="763588" y="1214438"/>
          <p14:tracePt t="133314" x="776288" y="1214438"/>
          <p14:tracePt t="133320" x="787400" y="1214438"/>
          <p14:tracePt t="133325" x="800100" y="1214438"/>
          <p14:tracePt t="133336" x="825500" y="1214438"/>
          <p14:tracePt t="133340" x="838200" y="1214438"/>
          <p14:tracePt t="133345" x="863600" y="1227138"/>
          <p14:tracePt t="133357" x="876300" y="1238250"/>
          <p14:tracePt t="133371" x="912813" y="1289050"/>
          <p14:tracePt t="133377" x="938213" y="1301750"/>
          <p14:tracePt t="133387" x="950913" y="1339850"/>
          <p14:tracePt t="133389" x="976313" y="1363663"/>
          <p14:tracePt t="133402" x="976313" y="1389063"/>
          <p14:tracePt t="133407" x="1000125" y="1414463"/>
          <p14:tracePt t="133409" x="1012825" y="1439863"/>
          <p14:tracePt t="133423" x="1025525" y="1489075"/>
          <p14:tracePt t="133429" x="1038225" y="1514475"/>
          <p14:tracePt t="133438" x="1038225" y="1539875"/>
          <p14:tracePt t="133444" x="1050925" y="1563688"/>
          <p14:tracePt t="133452" x="1050925" y="1576388"/>
          <p14:tracePt t="133454" x="1063625" y="1589088"/>
          <p14:tracePt t="133460" x="1076325" y="1614488"/>
          <p14:tracePt t="133469" x="1076325" y="1627188"/>
          <p14:tracePt t="133473" x="1076325" y="1639888"/>
          <p14:tracePt t="133483" x="1076325" y="1652588"/>
          <p14:tracePt t="133487" x="1076325" y="1663700"/>
          <p14:tracePt t="133492" x="1089025" y="1689100"/>
          <p14:tracePt t="133503" x="1089025" y="1701800"/>
          <p14:tracePt t="133512" x="1100138" y="1727200"/>
          <p14:tracePt t="133526" x="1100138" y="1739900"/>
          <p14:tracePt t="133531" x="1100138" y="1752600"/>
          <p14:tracePt t="133538" x="1100138" y="1765300"/>
          <p14:tracePt t="133560" x="1100138" y="1776413"/>
          <p14:tracePt t="133571" x="1100138" y="1789113"/>
          <p14:tracePt t="133590" x="1100138" y="1801813"/>
          <p14:tracePt t="133599" x="1089025" y="1814513"/>
          <p14:tracePt t="133609" x="1076325" y="1827213"/>
          <p14:tracePt t="133616" x="1076325" y="1839913"/>
          <p14:tracePt t="133624" x="1063625" y="1839913"/>
          <p14:tracePt t="133638" x="1050925" y="1852613"/>
          <p14:tracePt t="133641" x="1038225" y="1852613"/>
          <p14:tracePt t="133657" x="1025525" y="1865313"/>
          <p14:tracePt t="133673" x="1012825" y="1865313"/>
          <p14:tracePt t="133687" x="1000125" y="1865313"/>
          <p14:tracePt t="133693" x="987425" y="1865313"/>
          <p14:tracePt t="133702" x="976313" y="1865313"/>
          <p14:tracePt t="133714" x="950913" y="1865313"/>
          <p14:tracePt t="133725" x="938213" y="1865313"/>
          <p14:tracePt t="133733" x="925513" y="1865313"/>
          <p14:tracePt t="133745" x="900113" y="1865313"/>
          <p14:tracePt t="133757" x="887413" y="1865313"/>
          <p14:tracePt t="133776" x="876300" y="1865313"/>
          <p14:tracePt t="133786" x="863600" y="1865313"/>
          <p14:tracePt t="133810" x="850900" y="1865313"/>
          <p14:tracePt t="133836" x="838200" y="1865313"/>
          <p14:tracePt t="136015" x="838200" y="1876425"/>
          <p14:tracePt t="136035" x="838200" y="1889125"/>
          <p14:tracePt t="136053" x="838200" y="1901825"/>
          <p14:tracePt t="136059" x="838200" y="1914525"/>
          <p14:tracePt t="136073" x="838200" y="1927225"/>
          <p14:tracePt t="136087" x="838200" y="1952625"/>
          <p14:tracePt t="136101" x="838200" y="1978025"/>
          <p14:tracePt t="136108" x="825500" y="1989138"/>
          <p14:tracePt t="136112" x="825500" y="2027238"/>
          <p14:tracePt t="136118" x="825500" y="2052638"/>
          <p14:tracePt t="136122" x="825500" y="2078038"/>
          <p14:tracePt t="136131" x="825500" y="2089150"/>
          <p14:tracePt t="136138" x="825500" y="2101850"/>
          <p14:tracePt t="136141" x="825500" y="2127250"/>
          <p14:tracePt t="136148" x="825500" y="2139950"/>
          <p14:tracePt t="136154" x="825500" y="2152650"/>
          <p14:tracePt t="136163" x="825500" y="2178050"/>
          <p14:tracePt t="136169" x="825500" y="2201863"/>
          <p14:tracePt t="136174" x="825500" y="2214563"/>
          <p14:tracePt t="136179" x="825500" y="2227263"/>
          <p14:tracePt t="136184" x="838200" y="2265363"/>
          <p14:tracePt t="136195" x="850900" y="2265363"/>
          <p14:tracePt t="136201" x="850900" y="2278063"/>
          <p14:tracePt t="136205" x="850900" y="2290763"/>
          <p14:tracePt t="136217" x="863600" y="2314575"/>
          <p14:tracePt t="136232" x="876300" y="2339975"/>
          <p14:tracePt t="136238" x="876300" y="2352675"/>
          <p14:tracePt t="136250" x="876300" y="2378075"/>
          <p14:tracePt t="136256" x="887413" y="2378075"/>
          <p14:tracePt t="136265" x="887413" y="2390775"/>
          <p14:tracePt t="136271" x="900113" y="2390775"/>
          <p14:tracePt t="136286" x="900113" y="2403475"/>
          <p14:tracePt t="136290" x="912813" y="2414588"/>
          <p14:tracePt t="136298" x="925513" y="2414588"/>
          <p14:tracePt t="136314" x="925513" y="2427288"/>
          <p14:tracePt t="136562" x="938213" y="2427288"/>
          <p14:tracePt t="136569" x="976313" y="2439988"/>
          <p14:tracePt t="136575" x="1025525" y="2452688"/>
          <p14:tracePt t="136585" x="1089025" y="2465388"/>
          <p14:tracePt t="136588" x="1176338" y="2503488"/>
          <p14:tracePt t="136595" x="1263650" y="2527300"/>
          <p14:tracePt t="136601" x="1376363" y="2552700"/>
          <p14:tracePt t="136607" x="1501775" y="2590800"/>
          <p14:tracePt t="136616" x="1601788" y="2616200"/>
          <p14:tracePt t="136620" x="1725613" y="2640013"/>
          <p14:tracePt t="136628" x="1814513" y="2665413"/>
          <p14:tracePt t="136634" x="1914525" y="2703513"/>
          <p14:tracePt t="136639" x="2001838" y="2728913"/>
          <p14:tracePt t="136654" x="2076450" y="2740025"/>
          <p14:tracePt t="136657" x="2151063" y="2752725"/>
          <p14:tracePt t="136681" x="2201863" y="2778125"/>
          <p14:tracePt t="136687" x="2301875" y="2816225"/>
          <p14:tracePt t="136690" x="2414588" y="2840038"/>
          <p14:tracePt t="136701" x="2527300" y="2890838"/>
          <p14:tracePt t="136706" x="2576513" y="2916238"/>
          <p14:tracePt t="136713" x="2640013" y="2941638"/>
          <p14:tracePt t="136718" x="2676525" y="2952750"/>
          <p14:tracePt t="136723" x="2701925" y="2965450"/>
          <p14:tracePt t="136734" x="2727325" y="2978150"/>
          <p14:tracePt t="136738" x="2752725" y="2990850"/>
          <p14:tracePt t="136746" x="2776538" y="3003550"/>
          <p14:tracePt t="136750" x="2801938" y="3016250"/>
          <p14:tracePt t="136756" x="2827338" y="3016250"/>
          <p14:tracePt t="136764" x="2840038" y="3028950"/>
          <p14:tracePt t="136769" x="2840038" y="3041650"/>
          <p14:tracePt t="136776" x="2852738" y="3041650"/>
          <p14:tracePt t="136788" x="2863850" y="3041650"/>
          <p14:tracePt t="136799" x="2863850" y="3054350"/>
          <p14:tracePt t="137066" x="2876550" y="3054350"/>
          <p14:tracePt t="137074" x="2889250" y="3054350"/>
          <p14:tracePt t="137082" x="2901950" y="3054350"/>
          <p14:tracePt t="137087" x="2927350" y="3054350"/>
          <p14:tracePt t="137094" x="2963863" y="3065463"/>
          <p14:tracePt t="137100" x="3001963" y="3065463"/>
          <p14:tracePt t="137109" x="3052763" y="3065463"/>
          <p14:tracePt t="137114" x="3114675" y="3065463"/>
          <p14:tracePt t="137118" x="3176588" y="3065463"/>
          <p14:tracePt t="137131" x="3265488" y="3065463"/>
          <p14:tracePt t="137138" x="3302000" y="3065463"/>
          <p14:tracePt t="137144" x="3352800" y="3065463"/>
          <p14:tracePt t="137153" x="3389313" y="3065463"/>
          <p14:tracePt t="137164" x="3452813" y="3065463"/>
          <p14:tracePt t="137170" x="3489325" y="3065463"/>
          <p14:tracePt t="137176" x="3527425" y="3065463"/>
          <p14:tracePt t="137182" x="3552825" y="3065463"/>
          <p14:tracePt t="137198" x="3602038" y="3078163"/>
          <p14:tracePt t="137203" x="3614738" y="3078163"/>
          <p14:tracePt t="137212" x="3652838" y="3078163"/>
          <p14:tracePt t="137216" x="3665538" y="3078163"/>
          <p14:tracePt t="137221" x="3689350" y="3078163"/>
          <p14:tracePt t="137231" x="3702050" y="3078163"/>
          <p14:tracePt t="137235" x="3727450" y="3078163"/>
          <p14:tracePt t="137247" x="3740150" y="3078163"/>
          <p14:tracePt t="137261" x="3752850" y="3078163"/>
          <p14:tracePt t="137275" x="3765550" y="3078163"/>
          <p14:tracePt t="137294" x="3778250" y="3078163"/>
          <p14:tracePt t="137320" x="3790950" y="3078163"/>
          <p14:tracePt t="137365" x="3790950" y="3065463"/>
          <p14:tracePt t="137429" x="3790950" y="3054350"/>
          <p14:tracePt t="137448" x="3790950" y="3041650"/>
          <p14:tracePt t="137454" x="3790950" y="3028950"/>
          <p14:tracePt t="137465" x="3790950" y="3016250"/>
          <p14:tracePt t="137469" x="3802063" y="2990850"/>
          <p14:tracePt t="137477" x="3802063" y="2965450"/>
          <p14:tracePt t="137484" x="3814763" y="2952750"/>
          <p14:tracePt t="137488" x="3814763" y="2941638"/>
          <p14:tracePt t="137498" x="3814763" y="2928938"/>
          <p14:tracePt t="137693" x="3814763" y="2916238"/>
          <p14:tracePt t="137758" x="3814763" y="2903538"/>
          <p14:tracePt t="137778" x="3814763" y="2890838"/>
          <p14:tracePt t="137784" x="3814763" y="2878138"/>
          <p14:tracePt t="137790" x="3814763" y="2865438"/>
          <p14:tracePt t="137798" x="3814763" y="2852738"/>
          <p14:tracePt t="137811" x="3814763" y="2840038"/>
          <p14:tracePt t="137817" x="3814763" y="2828925"/>
          <p14:tracePt t="137829" x="3814763" y="2816225"/>
          <p14:tracePt t="137863" x="3802063" y="2816225"/>
          <p14:tracePt t="137940" x="3802063" y="2803525"/>
          <p14:tracePt t="137953" x="3790950" y="2803525"/>
          <p14:tracePt t="138264" x="3802063" y="2778125"/>
          <p14:tracePt t="138278" x="3814763" y="2752725"/>
          <p14:tracePt t="138284" x="3814763" y="2740025"/>
          <p14:tracePt t="138290" x="3827463" y="2728913"/>
          <p14:tracePt t="138296" x="3840163" y="2716213"/>
          <p14:tracePt t="138309" x="3840163" y="2703513"/>
          <p14:tracePt t="138317" x="3852863" y="2690813"/>
          <p14:tracePt t="138335" x="3852863" y="2678113"/>
          <p14:tracePt t="138349" x="3865563" y="2678113"/>
          <p14:tracePt t="138362" x="3878263" y="2665413"/>
          <p14:tracePt t="138382" x="3878263" y="2652713"/>
          <p14:tracePt t="138542" x="3865563" y="2652713"/>
          <p14:tracePt t="138568" x="3852863" y="2652713"/>
          <p14:tracePt t="138595" x="3840163" y="2652713"/>
          <p14:tracePt t="138609" x="3827463" y="2652713"/>
          <p14:tracePt t="138618" x="3814763" y="2652713"/>
          <p14:tracePt t="138628" x="3802063" y="2652713"/>
          <p14:tracePt t="138648" x="3790950" y="2652713"/>
          <p14:tracePt t="138724" x="3778250" y="2652713"/>
          <p14:tracePt t="138732" x="3778250" y="2640013"/>
          <p14:tracePt t="138737" x="3765550" y="2640013"/>
          <p14:tracePt t="138793" x="3752850" y="2640013"/>
          <p14:tracePt t="138810" x="3740150" y="2640013"/>
          <p14:tracePt t="138840" x="3727450" y="2640013"/>
          <p14:tracePt t="138860" x="3714750" y="2640013"/>
          <p14:tracePt t="138879" x="3702050" y="2640013"/>
          <p14:tracePt t="138899" x="3689350" y="2640013"/>
          <p14:tracePt t="138925" x="3678238" y="2640013"/>
          <p14:tracePt t="138932" x="3665538" y="2640013"/>
          <p14:tracePt t="138948" x="3652838" y="2640013"/>
          <p14:tracePt t="138957" x="3652838" y="2652713"/>
          <p14:tracePt t="138978" x="3640138" y="2652713"/>
          <p14:tracePt t="139120" x="3640138" y="2640013"/>
          <p14:tracePt t="139143" x="3652838" y="2640013"/>
          <p14:tracePt t="139151" x="3665538" y="2627313"/>
          <p14:tracePt t="139163" x="3678238" y="2627313"/>
          <p14:tracePt t="139166" x="3689350" y="2627313"/>
          <p14:tracePt t="139176" x="3702050" y="2616200"/>
          <p14:tracePt t="139180" x="3714750" y="2616200"/>
          <p14:tracePt t="139184" x="3727450" y="2603500"/>
          <p14:tracePt t="139194" x="3740150" y="2603500"/>
          <p14:tracePt t="139197" x="3752850" y="2603500"/>
          <p14:tracePt t="139212" x="3778250" y="2590800"/>
          <p14:tracePt t="139224" x="3790950" y="2590800"/>
          <p14:tracePt t="139229" x="3802063" y="2590800"/>
          <p14:tracePt t="139236" x="3814763" y="2590800"/>
          <p14:tracePt t="139248" x="3827463" y="2590800"/>
          <p14:tracePt t="139268" x="3840163" y="2590800"/>
          <p14:tracePt t="139294" x="3852863" y="2590800"/>
          <p14:tracePt t="139307" x="3865563" y="2590800"/>
          <p14:tracePt t="139342" x="3878263" y="2603500"/>
          <p14:tracePt t="139364" x="3890963" y="2603500"/>
          <p14:tracePt t="139540" x="3878263" y="2603500"/>
          <p14:tracePt t="139551" x="3865563" y="2603500"/>
          <p14:tracePt t="139557" x="3852863" y="2603500"/>
          <p14:tracePt t="139563" x="3840163" y="2603500"/>
          <p14:tracePt t="139573" x="3814763" y="2616200"/>
          <p14:tracePt t="139577" x="3778250" y="2640013"/>
          <p14:tracePt t="139582" x="3752850" y="2640013"/>
          <p14:tracePt t="139589" x="3727450" y="2640013"/>
          <p14:tracePt t="139597" x="3714750" y="2652713"/>
          <p14:tracePt t="139612" x="3678238" y="2665413"/>
          <p14:tracePt t="139614" x="3665538" y="2665413"/>
          <p14:tracePt t="139623" x="3652838" y="2665413"/>
          <p14:tracePt t="139635" x="3640138" y="2665413"/>
          <p14:tracePt t="139647" x="3627438" y="2665413"/>
          <p14:tracePt t="139656" x="3614738" y="2665413"/>
          <p14:tracePt t="139669" x="3602038" y="2665413"/>
          <p14:tracePt t="139816" x="3614738" y="2665413"/>
          <p14:tracePt t="139828" x="3627438" y="2665413"/>
          <p14:tracePt t="139835" x="3640138" y="2665413"/>
          <p14:tracePt t="139842" x="3652838" y="2665413"/>
          <p14:tracePt t="139849" x="3665538" y="2665413"/>
          <p14:tracePt t="139855" x="3689350" y="2665413"/>
          <p14:tracePt t="139861" x="3702050" y="2665413"/>
          <p14:tracePt t="139868" x="3714750" y="2665413"/>
          <p14:tracePt t="139873" x="3740150" y="2665413"/>
          <p14:tracePt t="139881" x="3752850" y="2665413"/>
          <p14:tracePt t="139893" x="3765550" y="2665413"/>
          <p14:tracePt t="139900" x="3778250" y="2665413"/>
          <p14:tracePt t="139913" x="3790950" y="2665413"/>
          <p14:tracePt t="139927" x="3802063" y="2665413"/>
          <p14:tracePt t="139940" x="3814763" y="2665413"/>
          <p14:tracePt t="139951" x="3827463" y="2665413"/>
          <p14:tracePt t="139977" x="3840163" y="2665413"/>
          <p14:tracePt t="140003" x="3852863" y="2665413"/>
          <p14:tracePt t="140028" x="3865563" y="2665413"/>
          <p14:tracePt t="140043" x="3878263" y="2665413"/>
          <p14:tracePt t="140490" x="3890963" y="2665413"/>
          <p14:tracePt t="141364" x="3865563" y="2665413"/>
          <p14:tracePt t="141374" x="3865563" y="2690813"/>
          <p14:tracePt t="141738" x="3852863" y="2690813"/>
          <p14:tracePt t="141757" x="3840163" y="2703513"/>
          <p14:tracePt t="141763" x="3840163" y="2728913"/>
          <p14:tracePt t="141770" x="3827463" y="2752725"/>
          <p14:tracePt t="141776" x="3802063" y="2790825"/>
          <p14:tracePt t="141786" x="3802063" y="2852738"/>
          <p14:tracePt t="141790" x="3778250" y="2941638"/>
          <p14:tracePt t="141806" x="3752850" y="2990850"/>
          <p14:tracePt t="141810" x="3665538" y="3154363"/>
          <p14:tracePt t="141813" x="3589338" y="3267075"/>
          <p14:tracePt t="141821" x="3527425" y="3367088"/>
          <p14:tracePt t="141827" x="3465513" y="3490913"/>
          <p14:tracePt t="141838" x="3389313" y="3629025"/>
          <p14:tracePt t="141842" x="3340100" y="3741738"/>
          <p14:tracePt t="141849" x="3302000" y="3841750"/>
          <p14:tracePt t="141854" x="3265488" y="3929063"/>
          <p14:tracePt t="141860" x="3214688" y="4029075"/>
          <p14:tracePt t="141864" x="3176588" y="4141788"/>
          <p14:tracePt t="141875" x="3127375" y="4254500"/>
          <p14:tracePt t="141878" x="3089275" y="4354513"/>
          <p14:tracePt t="141886" x="3065463" y="4430713"/>
          <p14:tracePt t="141890" x="3027363" y="4505325"/>
          <p14:tracePt t="141898" x="2989263" y="4579938"/>
          <p14:tracePt t="141907" x="2963863" y="4618038"/>
          <p14:tracePt t="141912" x="2952750" y="4630738"/>
          <p14:tracePt t="141920" x="2940050" y="4656138"/>
          <p14:tracePt t="141929" x="2940050" y="4667250"/>
          <p14:tracePt t="141954" x="2927350" y="4667250"/>
          <p14:tracePt t="141966" x="2901950" y="4718050"/>
          <p14:tracePt t="141972" x="2901950" y="4730750"/>
          <p14:tracePt t="141980" x="2889250" y="4730750"/>
          <p14:tracePt t="142305" x="2889250" y="4718050"/>
          <p14:tracePt t="142313" x="2889250" y="4705350"/>
          <p14:tracePt t="142325" x="2876550" y="4679950"/>
          <p14:tracePt t="142331" x="2876550" y="4667250"/>
          <p14:tracePt t="142339" x="2863850" y="4667250"/>
          <p14:tracePt t="142344" x="2863850" y="4656138"/>
          <p14:tracePt t="142352" x="2852738" y="4643438"/>
          <p14:tracePt t="142364" x="2852738" y="4630738"/>
          <p14:tracePt t="142376" x="2840038" y="4618038"/>
          <p14:tracePt t="142393" x="2827338" y="4618038"/>
          <p14:tracePt t="142396" x="2827338" y="4605338"/>
          <p14:tracePt t="142410" x="2814638" y="4605338"/>
          <p14:tracePt t="142419" x="2814638" y="4592638"/>
          <p14:tracePt t="142428" x="2801938" y="4592638"/>
          <p14:tracePt t="142446" x="2789238" y="4579938"/>
          <p14:tracePt t="142466" x="2776538" y="4579938"/>
          <p14:tracePt t="142473" x="2763838" y="4579938"/>
          <p14:tracePt t="142479" x="2763838" y="4567238"/>
          <p14:tracePt t="142493" x="2752725" y="4567238"/>
          <p14:tracePt t="142524" x="2740025" y="4567238"/>
          <p14:tracePt t="142544" x="2740025" y="4554538"/>
          <p14:tracePt t="142557" x="2727325" y="4554538"/>
          <p14:tracePt t="142570" x="2714625" y="4543425"/>
          <p14:tracePt t="142591" x="2701925" y="4543425"/>
          <p14:tracePt t="142621" x="2689225" y="4530725"/>
          <p14:tracePt t="142660" x="2676525" y="4530725"/>
          <p14:tracePt t="142751" x="2676525" y="4518025"/>
          <p14:tracePt t="142796" x="2676525" y="4505325"/>
          <p14:tracePt t="142829" x="2689225" y="4505325"/>
          <p14:tracePt t="142849" x="2701925" y="4505325"/>
          <p14:tracePt t="142868" x="2714625" y="4505325"/>
          <p14:tracePt t="142875" x="2727325" y="4505325"/>
          <p14:tracePt t="142888" x="2727325" y="4492625"/>
          <p14:tracePt t="142893" x="2740025" y="4492625"/>
          <p14:tracePt t="142901" x="2752725" y="4479925"/>
          <p14:tracePt t="142906" x="2763838" y="4479925"/>
          <p14:tracePt t="142912" x="2776538" y="4479925"/>
          <p14:tracePt t="142926" x="2789238" y="4479925"/>
          <p14:tracePt t="142950" x="2814638" y="4467225"/>
          <p14:tracePt t="142958" x="2827338" y="4467225"/>
          <p14:tracePt t="142973" x="2852738" y="4467225"/>
          <p14:tracePt t="142986" x="2863850" y="4467225"/>
          <p14:tracePt t="142990" x="2876550" y="4467225"/>
          <p14:tracePt t="143006" x="2901950" y="4467225"/>
          <p14:tracePt t="143020" x="2914650" y="4467225"/>
          <p14:tracePt t="143024" x="2940050" y="4467225"/>
          <p14:tracePt t="143039" x="2952750" y="4467225"/>
          <p14:tracePt t="143042" x="2963863" y="4467225"/>
          <p14:tracePt t="143050" x="2976563" y="4467225"/>
          <p14:tracePt t="143056" x="2989263" y="4467225"/>
          <p14:tracePt t="143073" x="3014663" y="4467225"/>
          <p14:tracePt t="143075" x="3027363" y="4467225"/>
          <p14:tracePt t="143084" x="3040063" y="4467225"/>
          <p14:tracePt t="143088" x="3052763" y="4467225"/>
          <p14:tracePt t="143104" x="3076575" y="4467225"/>
          <p14:tracePt t="143120" x="3089275" y="4467225"/>
          <p14:tracePt t="143138" x="3101975" y="4467225"/>
          <p14:tracePt t="143155" x="3114675" y="4467225"/>
          <p14:tracePt t="143169" x="3127375" y="4467225"/>
          <p14:tracePt t="143185" x="3140075" y="4467225"/>
          <p14:tracePt t="143210" x="3152775" y="4467225"/>
          <p14:tracePt t="143248" x="3165475" y="4467225"/>
          <p14:tracePt t="143268" x="3176588" y="4467225"/>
          <p14:tracePt t="143384" x="3165475" y="4467225"/>
          <p14:tracePt t="143398" x="3152775" y="4467225"/>
          <p14:tracePt t="143407" x="3140075" y="4467225"/>
          <p14:tracePt t="143410" x="3127375" y="4479925"/>
          <p14:tracePt t="143422" x="3052763" y="4492625"/>
          <p14:tracePt t="143437" x="2976563" y="4505325"/>
          <p14:tracePt t="143442" x="2940050" y="4518025"/>
          <p14:tracePt t="143450" x="2901950" y="4530725"/>
          <p14:tracePt t="143456" x="2863850" y="4554538"/>
          <p14:tracePt t="143461" x="2827338" y="4554538"/>
          <p14:tracePt t="143470" x="2801938" y="4567238"/>
          <p14:tracePt t="143474" x="2776538" y="4579938"/>
          <p14:tracePt t="143482" x="2752725" y="4579938"/>
          <p14:tracePt t="143493" x="2727325" y="4579938"/>
          <p14:tracePt t="143503" x="2714625" y="4579938"/>
          <p14:tracePt t="143507" x="2701925" y="4579938"/>
          <p14:tracePt t="143520" x="2689225" y="4579938"/>
          <p14:tracePt t="143526" x="2676525" y="4579938"/>
          <p14:tracePt t="143535" x="2663825" y="4579938"/>
          <p14:tracePt t="143545" x="2651125" y="4579938"/>
          <p14:tracePt t="143572" x="2627313" y="4579938"/>
          <p14:tracePt t="143578" x="2614613" y="4579938"/>
          <p14:tracePt t="143593" x="2601913" y="4579938"/>
          <p14:tracePt t="143611" x="2589213" y="4579938"/>
          <p14:tracePt t="143727" x="2576513" y="4579938"/>
          <p14:tracePt t="144021" x="2563813" y="4579938"/>
          <p14:tracePt t="144361" x="2576513" y="4579938"/>
          <p14:tracePt t="144373" x="2589213" y="4579938"/>
          <p14:tracePt t="144384" x="2614613" y="4579938"/>
          <p14:tracePt t="144388" x="2627313" y="4579938"/>
          <p14:tracePt t="144392" x="2663825" y="4567238"/>
          <p14:tracePt t="144400" x="2689225" y="4543425"/>
          <p14:tracePt t="144405" x="2727325" y="4530725"/>
          <p14:tracePt t="144411" x="2763838" y="4518025"/>
          <p14:tracePt t="144437" x="2801938" y="4492625"/>
          <p14:tracePt t="144442" x="2989263" y="4430713"/>
          <p14:tracePt t="144444" x="3040063" y="4418013"/>
          <p14:tracePt t="144450" x="3101975" y="4405313"/>
          <p14:tracePt t="144457" x="3189288" y="4379913"/>
          <p14:tracePt t="144473" x="3302000" y="4379913"/>
          <p14:tracePt t="144477" x="3340100" y="4379913"/>
          <p14:tracePt t="144488" x="3376613" y="4379913"/>
          <p14:tracePt t="144491" x="3414713" y="4379913"/>
          <p14:tracePt t="144499" x="3452813" y="4392613"/>
          <p14:tracePt t="144502" x="3502025" y="4405313"/>
          <p14:tracePt t="144510" x="3527425" y="4430713"/>
          <p14:tracePt t="144519" x="3552825" y="4454525"/>
          <p14:tracePt t="144523" x="3602038" y="4492625"/>
          <p14:tracePt t="144530" x="3614738" y="4518025"/>
          <p14:tracePt t="144537" x="3640138" y="4530725"/>
          <p14:tracePt t="144541" x="3640138" y="4543425"/>
          <p14:tracePt t="144549" x="3652838" y="4543425"/>
          <p14:tracePt t="144556" x="3665538" y="4554538"/>
          <p14:tracePt t="144573" x="3665538" y="4567238"/>
          <p14:tracePt t="144585" x="3678238" y="4567238"/>
          <p14:tracePt t="144623" x="3689350" y="4579938"/>
          <p14:tracePt t="144767" x="3689350" y="4592638"/>
          <p14:tracePt t="144793" x="3689350" y="4605338"/>
          <p14:tracePt t="144805" x="3678238" y="4618038"/>
          <p14:tracePt t="144820" x="3652838" y="4630738"/>
          <p14:tracePt t="144827" x="3640138" y="4656138"/>
          <p14:tracePt t="144832" x="3614738" y="4667250"/>
          <p14:tracePt t="144837" x="3602038" y="4718050"/>
          <p14:tracePt t="144846" x="3578225" y="4730750"/>
          <p14:tracePt t="144851" x="3578225" y="4743450"/>
          <p14:tracePt t="144857" x="3552825" y="4768850"/>
          <p14:tracePt t="144871" x="3540125" y="4779963"/>
          <p14:tracePt t="144876" x="3540125" y="4792663"/>
          <p14:tracePt t="144893" x="3527425" y="4792663"/>
          <p14:tracePt t="144922" x="3514725" y="4805363"/>
          <p14:tracePt t="144973" x="3502025" y="4805363"/>
          <p14:tracePt t="145001" x="3489325" y="4805363"/>
          <p14:tracePt t="145017" x="3478213" y="4818063"/>
          <p14:tracePt t="145021" x="3465513" y="4818063"/>
          <p14:tracePt t="145050" x="3452813" y="4818063"/>
          <p14:tracePt t="145173" x="3465513" y="4818063"/>
          <p14:tracePt t="145181" x="3478213" y="4818063"/>
          <p14:tracePt t="145199" x="3489325" y="4805363"/>
          <p14:tracePt t="145208" x="3502025" y="4805363"/>
          <p14:tracePt t="145218" x="3514725" y="4805363"/>
          <p14:tracePt t="145224" x="3527425" y="4792663"/>
          <p14:tracePt t="145234" x="3527425" y="4779963"/>
          <p14:tracePt t="145237" x="3552825" y="4779963"/>
          <p14:tracePt t="145251" x="3602038" y="4743450"/>
          <p14:tracePt t="145256" x="3614738" y="4730750"/>
          <p14:tracePt t="145263" x="3640138" y="4718050"/>
          <p14:tracePt t="145273" x="3640138" y="4705350"/>
          <p14:tracePt t="145282" x="3652838" y="4705350"/>
          <p14:tracePt t="145289" x="3665538" y="4705350"/>
          <p14:tracePt t="145298" x="3678238" y="4705350"/>
          <p14:tracePt t="145309" x="3678238" y="4692650"/>
          <p14:tracePt t="145317" x="3689350" y="4692650"/>
          <p14:tracePt t="145329" x="3702050" y="4692650"/>
          <p14:tracePt t="145341" x="3714750" y="4692650"/>
          <p14:tracePt t="145354" x="3727450" y="4692650"/>
          <p14:tracePt t="145366" x="3740150" y="4692650"/>
          <p14:tracePt t="145368" x="3752850" y="4692650"/>
          <p14:tracePt t="145374" x="3765550" y="4692650"/>
          <p14:tracePt t="145398" x="3778250" y="4692650"/>
          <p14:tracePt t="145416" x="3790950" y="4692650"/>
          <p14:tracePt t="145425" x="3802063" y="4692650"/>
          <p14:tracePt t="145439" x="3814763" y="4692650"/>
          <p14:tracePt t="145451" x="3827463" y="4692650"/>
          <p14:tracePt t="145469" x="3840163" y="4692650"/>
          <p14:tracePt t="145483" x="3865563" y="4692650"/>
          <p14:tracePt t="145499" x="3878263" y="4692650"/>
          <p14:tracePt t="145509" x="3890963" y="4692650"/>
          <p14:tracePt t="145530" x="3902075" y="4692650"/>
          <p14:tracePt t="145544" x="3914775" y="4692650"/>
          <p14:tracePt t="145555" x="3927475" y="4679950"/>
          <p14:tracePt t="145568" x="3940175" y="4679950"/>
          <p14:tracePt t="145581" x="3952875" y="4679950"/>
          <p14:tracePt t="145602" x="3965575" y="4679950"/>
          <p14:tracePt t="145609" x="3978275" y="4679950"/>
          <p14:tracePt t="145626" x="3990975" y="4679950"/>
          <p14:tracePt t="145648" x="4002088" y="4679950"/>
          <p14:tracePt t="145659" x="4014788" y="4679950"/>
          <p14:tracePt t="145668" x="4027488" y="4679950"/>
          <p14:tracePt t="145681" x="4040188" y="4679950"/>
          <p14:tracePt t="145691" x="4052888" y="4679950"/>
          <p14:tracePt t="145705" x="4065588" y="4679950"/>
          <p14:tracePt t="145714" x="4078288" y="4679950"/>
          <p14:tracePt t="145718" x="4103688" y="4679950"/>
          <p14:tracePt t="145730" x="4114800" y="4679950"/>
          <p14:tracePt t="145736" x="4140200" y="4679950"/>
          <p14:tracePt t="145754" x="4152900" y="4679950"/>
          <p14:tracePt t="145757" x="4165600" y="4679950"/>
          <p14:tracePt t="145768" x="4178300" y="4679950"/>
          <p14:tracePt t="145776" x="4191000" y="4679950"/>
          <p14:tracePt t="145789" x="4203700" y="4679950"/>
          <p14:tracePt t="145803" x="4214813" y="4679950"/>
          <p14:tracePt t="145816" x="4227513" y="4679950"/>
          <p14:tracePt t="145842" x="4240213" y="4679950"/>
          <p14:tracePt t="145861" x="4252913" y="4679950"/>
          <p14:tracePt t="145868" x="4252913" y="4692650"/>
          <p14:tracePt t="146035" x="4227513" y="4692650"/>
          <p14:tracePt t="146041" x="4214813" y="4692650"/>
          <p14:tracePt t="146048" x="4203700" y="4692650"/>
          <p14:tracePt t="146056" x="4191000" y="4692650"/>
          <p14:tracePt t="146064" x="4165600" y="4692650"/>
          <p14:tracePt t="146066" x="4152900" y="4692650"/>
          <p14:tracePt t="146073" x="4140200" y="4692650"/>
          <p14:tracePt t="146080" x="4127500" y="4692650"/>
          <p14:tracePt t="146088" x="4114800" y="4692650"/>
          <p14:tracePt t="146094" x="4103688" y="4692650"/>
          <p14:tracePt t="146107" x="4090988" y="4692650"/>
          <p14:tracePt t="146119" x="4078288" y="4692650"/>
          <p14:tracePt t="146133" x="4065588" y="4692650"/>
          <p14:tracePt t="146147" x="4052888" y="4692650"/>
          <p14:tracePt t="146158" x="4040188" y="4692650"/>
          <p14:tracePt t="146171" x="4014788" y="4692650"/>
          <p14:tracePt t="146184" x="4002088" y="4692650"/>
          <p14:tracePt t="146190" x="3990975" y="4692650"/>
          <p14:tracePt t="146197" x="3978275" y="4692650"/>
          <p14:tracePt t="146205" x="3965575" y="4692650"/>
          <p14:tracePt t="146213" x="3952875" y="4692650"/>
          <p14:tracePt t="146217" x="3940175" y="4692650"/>
          <p14:tracePt t="146222" x="3914775" y="4692650"/>
          <p14:tracePt t="146232" x="3890963" y="4692650"/>
          <p14:tracePt t="146237" x="3878263" y="4692650"/>
          <p14:tracePt t="146245" x="3865563" y="4692650"/>
          <p14:tracePt t="146249" x="3840163" y="4692650"/>
          <p14:tracePt t="146255" x="3814763" y="4692650"/>
          <p14:tracePt t="146267" x="3802063" y="4692650"/>
          <p14:tracePt t="146271" x="3790950" y="4692650"/>
          <p14:tracePt t="146275" x="3765550" y="4692650"/>
          <p14:tracePt t="146282" x="3752850" y="4705350"/>
          <p14:tracePt t="146287" x="3740150" y="4705350"/>
          <p14:tracePt t="146302" x="3714750" y="4705350"/>
          <p14:tracePt t="146307" x="3689350" y="4705350"/>
          <p14:tracePt t="146316" x="3678238" y="4705350"/>
          <p14:tracePt t="146321" x="3665538" y="4705350"/>
          <p14:tracePt t="146331" x="3652838" y="4718050"/>
          <p14:tracePt t="146334" x="3640138" y="4718050"/>
          <p14:tracePt t="146346" x="3614738" y="4718050"/>
          <p14:tracePt t="146352" x="3602038" y="4718050"/>
          <p14:tracePt t="146360" x="3589338" y="4718050"/>
          <p14:tracePt t="146369" x="3565525" y="4718050"/>
          <p14:tracePt t="146373" x="3540125" y="4730750"/>
          <p14:tracePt t="146381" x="3527425" y="4730750"/>
          <p14:tracePt t="146384" x="3514725" y="4730750"/>
          <p14:tracePt t="146400" x="3502025" y="4730750"/>
          <p14:tracePt t="146556" x="3514725" y="4730750"/>
          <p14:tracePt t="146563" x="3527425" y="4730750"/>
          <p14:tracePt t="146579" x="3540125" y="4730750"/>
          <p14:tracePt t="146601" x="3540125" y="4718050"/>
          <p14:tracePt t="146605" x="3552825" y="4718050"/>
          <p14:tracePt t="146624" x="3565525" y="4718050"/>
          <p14:tracePt t="146637" x="3578225" y="4718050"/>
          <p14:tracePt t="146658" x="3589338" y="4718050"/>
          <p14:tracePt t="146668" x="3602038" y="4718050"/>
          <p14:tracePt t="146679" x="3627438" y="4718050"/>
          <p14:tracePt t="146689" x="3640138" y="4718050"/>
          <p14:tracePt t="146704" x="3652838" y="4718050"/>
          <p14:tracePt t="146710" x="3665538" y="4718050"/>
          <p14:tracePt t="146716" x="3678238" y="4718050"/>
          <p14:tracePt t="146734" x="3689350" y="4718050"/>
          <p14:tracePt t="146747" x="3702050" y="4718050"/>
          <p14:tracePt t="146757" x="3714750" y="4718050"/>
          <p14:tracePt t="146769" x="3727450" y="4718050"/>
          <p14:tracePt t="146786" x="3740150" y="4718050"/>
          <p14:tracePt t="146805" x="3752850" y="4718050"/>
          <p14:tracePt t="146822" x="3765550" y="4718050"/>
          <p14:tracePt t="146838" x="3778250" y="4718050"/>
          <p14:tracePt t="146866" x="3790950" y="4718050"/>
          <p14:tracePt t="146883" x="3802063" y="4718050"/>
          <p14:tracePt t="146890" x="3814763" y="4730750"/>
          <p14:tracePt t="146898" x="3814763" y="4743450"/>
          <p14:tracePt t="146904" x="3827463" y="4743450"/>
          <p14:tracePt t="146915" x="3827463" y="4756150"/>
          <p14:tracePt t="146924" x="3840163" y="4756150"/>
          <p14:tracePt t="146943" x="3840163" y="4768850"/>
          <p14:tracePt t="146953" x="3852863" y="4768850"/>
          <p14:tracePt t="146955" x="3852863" y="4779963"/>
          <p14:tracePt t="146968" x="3865563" y="4792663"/>
          <p14:tracePt t="147091" x="3865563" y="4805363"/>
          <p14:tracePt t="147103" x="3878263" y="4805363"/>
          <p14:tracePt t="147154" x="3890963" y="4805363"/>
          <p14:tracePt t="147646" x="3878263" y="4805363"/>
          <p14:tracePt t="147685" x="3865563" y="4805363"/>
          <p14:tracePt t="147694" x="3852863" y="4805363"/>
          <p14:tracePt t="147704" x="3840163" y="4805363"/>
          <p14:tracePt t="147713" x="3827463" y="4805363"/>
          <p14:tracePt t="147716" x="3814763" y="4805363"/>
          <p14:tracePt t="147728" x="3802063" y="4792663"/>
          <p14:tracePt t="147745" x="3790950" y="4792663"/>
          <p14:tracePt t="147748" x="3778250" y="4792663"/>
          <p14:tracePt t="147754" x="3765550" y="4792663"/>
          <p14:tracePt t="147761" x="3752850" y="4792663"/>
          <p14:tracePt t="147768" x="3740150" y="4779963"/>
          <p14:tracePt t="147774" x="3727450" y="4779963"/>
          <p14:tracePt t="147780" x="3702050" y="4779963"/>
          <p14:tracePt t="147787" x="3689350" y="4779963"/>
          <p14:tracePt t="147796" x="3678238" y="4768850"/>
          <p14:tracePt t="147799" x="3652838" y="4768850"/>
          <p14:tracePt t="147808" x="3627438" y="4756150"/>
          <p14:tracePt t="147813" x="3614738" y="4756150"/>
          <p14:tracePt t="147819" x="3578225" y="4743450"/>
          <p14:tracePt t="147826" x="3565525" y="4743450"/>
          <p14:tracePt t="147831" x="3552825" y="4730750"/>
          <p14:tracePt t="147838" x="3527425" y="4718050"/>
          <p14:tracePt t="147844" x="3514725" y="4718050"/>
          <p14:tracePt t="147864" x="3489325" y="4705350"/>
          <p14:tracePt t="147871" x="3489325" y="4692650"/>
          <p14:tracePt t="147880" x="3478213" y="4692650"/>
          <p14:tracePt t="147883" x="3478213" y="4679950"/>
          <p14:tracePt t="147900" x="3465513" y="4667250"/>
          <p14:tracePt t="147903" x="3452813" y="4656138"/>
          <p14:tracePt t="147911" x="3440113" y="4656138"/>
          <p14:tracePt t="147916" x="3440113" y="4643438"/>
          <p14:tracePt t="147922" x="3427413" y="4643438"/>
          <p14:tracePt t="147930" x="3427413" y="4630738"/>
          <p14:tracePt t="147945" x="3414713" y="4618038"/>
          <p14:tracePt t="147953" x="3402013" y="4618038"/>
          <p14:tracePt t="147956" x="3402013" y="4605338"/>
          <p14:tracePt t="147963" x="3389313" y="4605338"/>
          <p14:tracePt t="147982" x="3376613" y="4605338"/>
          <p14:tracePt t="147987" x="3376613" y="4592638"/>
          <p14:tracePt t="148001" x="3376613" y="4579938"/>
          <p14:tracePt t="148014" x="3365500" y="4579938"/>
          <p14:tracePt t="148018" x="3365500" y="4567238"/>
          <p14:tracePt t="148021" x="3365500" y="4554538"/>
          <p14:tracePt t="148033" x="3352800" y="4543425"/>
          <p14:tracePt t="148039" x="3352800" y="4530725"/>
          <p14:tracePt t="148049" x="3352800" y="4518025"/>
          <p14:tracePt t="148053" x="3340100" y="4518025"/>
          <p14:tracePt t="148060" x="3340100" y="4505325"/>
          <p14:tracePt t="148080" x="3340100" y="4479925"/>
          <p14:tracePt t="148085" x="3327400" y="4479925"/>
          <p14:tracePt t="148096" x="3327400" y="4467225"/>
          <p14:tracePt t="148099" x="3327400" y="4454525"/>
          <p14:tracePt t="148113" x="3327400" y="4443413"/>
          <p14:tracePt t="148127" x="3327400" y="4430713"/>
          <p14:tracePt t="148148" x="3314700" y="4418013"/>
          <p14:tracePt t="148187" x="3314700" y="4405313"/>
          <p14:tracePt t="148212" x="3302000" y="4392613"/>
          <p14:tracePt t="148229" x="3289300" y="4379913"/>
          <p14:tracePt t="148251" x="3289300" y="4367213"/>
          <p14:tracePt t="148270" x="3276600" y="4367213"/>
          <p14:tracePt t="148296" x="3276600" y="4354513"/>
          <p14:tracePt t="148620" x="3289300" y="4354513"/>
          <p14:tracePt t="148633" x="3302000" y="4354513"/>
          <p14:tracePt t="148664" x="3314700" y="4354513"/>
          <p14:tracePt t="148704" x="3314700" y="4367213"/>
          <p14:tracePt t="148709" x="3327400" y="4367213"/>
          <p14:tracePt t="148754" x="3340100" y="4367213"/>
          <p14:tracePt t="148760" x="3352800" y="4367213"/>
          <p14:tracePt t="148774" x="3352800" y="4379913"/>
          <p14:tracePt t="148786" x="3365500" y="4379913"/>
          <p14:tracePt t="148810" x="3365500" y="4392613"/>
          <p14:tracePt t="148819" x="3376613" y="4392613"/>
          <p14:tracePt t="148845" x="3389313" y="4392613"/>
          <p14:tracePt t="148860" x="3402013" y="4405313"/>
          <p14:tracePt t="148879" x="3414713" y="4418013"/>
          <p14:tracePt t="148924" x="3427413" y="4418013"/>
          <p14:tracePt t="148929" x="3427413" y="4430713"/>
          <p14:tracePt t="148963" x="3440113" y="4443413"/>
          <p14:tracePt t="148993" x="3452813" y="4443413"/>
          <p14:tracePt t="149013" x="3452813" y="4454525"/>
          <p14:tracePt t="149051" x="3465513" y="4454525"/>
          <p14:tracePt t="149071" x="3465513" y="4467225"/>
          <p14:tracePt t="149121" x="3465513" y="4479925"/>
          <p14:tracePt t="149128" x="3465513" y="4492625"/>
          <p14:tracePt t="149143" x="3465513" y="4505325"/>
          <p14:tracePt t="149155" x="3465513" y="4518025"/>
          <p14:tracePt t="149162" x="3478213" y="4518025"/>
          <p14:tracePt t="149168" x="3478213" y="4530725"/>
          <p14:tracePt t="149212" x="3478213" y="4543425"/>
          <p14:tracePt t="149226" x="3478213" y="4554538"/>
          <p14:tracePt t="149262" x="3478213" y="4567238"/>
          <p14:tracePt t="149266" x="3478213" y="4579938"/>
          <p14:tracePt t="149273" x="3489325" y="4592638"/>
          <p14:tracePt t="149279" x="3489325" y="4618038"/>
          <p14:tracePt t="149285" x="3489325" y="4643438"/>
          <p14:tracePt t="149292" x="3489325" y="4656138"/>
          <p14:tracePt t="149313" x="3489325" y="4667250"/>
          <p14:tracePt t="149318" x="3489325" y="4679950"/>
          <p14:tracePt t="149326" x="3489325" y="4692650"/>
          <p14:tracePt t="149347" x="3478213" y="4692650"/>
          <p14:tracePt t="149369" x="3478213" y="4705350"/>
          <p14:tracePt t="149408" x="3478213" y="4718050"/>
          <p14:tracePt t="149462" x="3465513" y="4730750"/>
          <p14:tracePt t="149530" x="3452813" y="4756150"/>
          <p14:tracePt t="149537" x="3440113" y="4768850"/>
          <p14:tracePt t="149544" x="3427413" y="4779963"/>
          <p14:tracePt t="149549" x="3402013" y="4818063"/>
          <p14:tracePt t="149562" x="3389313" y="4843463"/>
          <p14:tracePt t="149577" x="3376613" y="4856163"/>
          <p14:tracePt t="149582" x="3365500" y="4856163"/>
          <p14:tracePt t="149647" x="3365500" y="4868863"/>
          <p14:tracePt t="149653" x="3352800" y="4868863"/>
          <p14:tracePt t="149679" x="3340100" y="4868863"/>
          <p14:tracePt t="149705" x="3327400" y="4868863"/>
          <p14:tracePt t="149721" x="3314700" y="4879975"/>
          <p14:tracePt t="149730" x="3302000" y="4879975"/>
          <p14:tracePt t="149738" x="3302000" y="4892675"/>
          <p14:tracePt t="149744" x="3289300" y="4905375"/>
          <p14:tracePt t="149763" x="3276600" y="4905375"/>
          <p14:tracePt t="149769" x="3276600" y="4918075"/>
          <p14:tracePt t="149785" x="3265488" y="4918075"/>
          <p14:tracePt t="149791" x="3252788" y="4930775"/>
          <p14:tracePt t="149802" x="3240088" y="4930775"/>
          <p14:tracePt t="149849" x="3240088" y="4943475"/>
          <p14:tracePt t="150134" x="3227388" y="4943475"/>
          <p14:tracePt t="150140" x="3227388" y="4956175"/>
          <p14:tracePt t="150146" x="3214688" y="4956175"/>
          <p14:tracePt t="150159" x="3189288" y="4968875"/>
          <p14:tracePt t="150175" x="3165475" y="4968875"/>
          <p14:tracePt t="150179" x="3165475" y="4981575"/>
          <p14:tracePt t="150186" x="3140075" y="4992688"/>
          <p14:tracePt t="150193" x="3114675" y="4992688"/>
          <p14:tracePt t="150200" x="3114675" y="5005388"/>
          <p14:tracePt t="150206" x="3101975" y="5005388"/>
          <p14:tracePt t="150211" x="3089275" y="5005388"/>
          <p14:tracePt t="150218" x="3076575" y="5005388"/>
          <p14:tracePt t="150227" x="3052763" y="5018088"/>
          <p14:tracePt t="150232" x="3040063" y="5018088"/>
          <p14:tracePt t="150241" x="3027363" y="5030788"/>
          <p14:tracePt t="150245" x="3014663" y="5030788"/>
          <p14:tracePt t="150249" x="2989263" y="5043488"/>
          <p14:tracePt t="150261" x="2963863" y="5043488"/>
          <p14:tracePt t="150265" x="2952750" y="5043488"/>
          <p14:tracePt t="150274" x="2927350" y="5043488"/>
          <p14:tracePt t="150277" x="2914650" y="5043488"/>
          <p14:tracePt t="150282" x="2901950" y="5043488"/>
          <p14:tracePt t="150295" x="2889250" y="5043488"/>
          <p14:tracePt t="150300" x="2876550" y="5043488"/>
          <p14:tracePt t="150306" x="2863850" y="5043488"/>
          <p14:tracePt t="150309" x="2852738" y="5043488"/>
          <p14:tracePt t="150324" x="2840038" y="5043488"/>
          <p14:tracePt t="150332" x="2827338" y="5043488"/>
          <p14:tracePt t="150347" x="2814638" y="5043488"/>
          <p14:tracePt t="150367" x="2801938" y="5043488"/>
          <p14:tracePt t="150375" x="2789238" y="5043488"/>
          <p14:tracePt t="150379" x="2776538" y="5043488"/>
          <p14:tracePt t="150385" x="2763838" y="5043488"/>
          <p14:tracePt t="150392" x="2763838" y="5030788"/>
          <p14:tracePt t="150399" x="2752725" y="5030788"/>
          <p14:tracePt t="150408" x="2740025" y="5030788"/>
          <p14:tracePt t="150411" x="2727325" y="5030788"/>
          <p14:tracePt t="150425" x="2727325" y="5018088"/>
          <p14:tracePt t="150435" x="2714625" y="5018088"/>
          <p14:tracePt t="150457" x="2701925" y="5018088"/>
          <p14:tracePt t="150473" x="2689225" y="5018088"/>
          <p14:tracePt t="150515" x="2676525" y="5005388"/>
          <p14:tracePt t="150568" x="2663825" y="5005388"/>
          <p14:tracePt t="150606" x="2651125" y="5005388"/>
          <p14:tracePt t="150637" x="2640013" y="5005388"/>
          <p14:tracePt t="150807" x="2640013" y="4992688"/>
          <p14:tracePt t="150903" x="2651125" y="4992688"/>
          <p14:tracePt t="150916" x="2663825" y="4992688"/>
          <p14:tracePt t="150937" x="2676525" y="4992688"/>
          <p14:tracePt t="150961" x="2689225" y="4992688"/>
          <p14:tracePt t="150968" x="2701925" y="4992688"/>
          <p14:tracePt t="150975" x="2701925" y="5005388"/>
          <p14:tracePt t="150982" x="2714625" y="5005388"/>
          <p14:tracePt t="150994" x="2727325" y="5005388"/>
          <p14:tracePt t="151007" x="2752725" y="5005388"/>
          <p14:tracePt t="151039" x="2763838" y="5018088"/>
          <p14:tracePt t="151187" x="2752725" y="5018088"/>
          <p14:tracePt t="151220" x="2740025" y="5018088"/>
          <p14:tracePt t="151241" x="2727325" y="5018088"/>
          <p14:tracePt t="151266" x="2714625" y="5018088"/>
          <p14:tracePt t="151288" x="2701925" y="5018088"/>
          <p14:tracePt t="151305" x="2689225" y="5018088"/>
          <p14:tracePt t="151311" x="2676525" y="5018088"/>
          <p14:tracePt t="151330" x="2663825" y="5018088"/>
          <p14:tracePt t="151343" x="2651125" y="5018088"/>
          <p14:tracePt t="151363" x="2640013" y="5018088"/>
          <p14:tracePt t="151518" x="2627313" y="5018088"/>
          <p14:tracePt t="151816" x="2614613" y="5018088"/>
          <p14:tracePt t="151825" x="2601913" y="5018088"/>
          <p14:tracePt t="151831" x="2589213" y="5018088"/>
          <p14:tracePt t="151838" x="2576513" y="5018088"/>
          <p14:tracePt t="151845" x="2563813" y="5005388"/>
          <p14:tracePt t="151856" x="2551113" y="5005388"/>
          <p14:tracePt t="151859" x="2540000" y="5005388"/>
          <p14:tracePt t="151883" x="2527300" y="5005388"/>
          <p14:tracePt t="151930" x="2514600" y="5005388"/>
          <p14:tracePt t="151968" x="2501900" y="5005388"/>
          <p14:tracePt t="151981" x="2501900" y="4992688"/>
          <p14:tracePt t="152026" x="2489200" y="4992688"/>
          <p14:tracePt t="152221" x="2489200" y="4981575"/>
          <p14:tracePt t="152242" x="2501900" y="4981575"/>
          <p14:tracePt t="152259" x="2514600" y="4981575"/>
          <p14:tracePt t="152292" x="2527300" y="4981575"/>
          <p14:tracePt t="152311" x="2527300" y="4968875"/>
          <p14:tracePt t="152359" x="2540000" y="4968875"/>
          <p14:tracePt t="152448" x="2551113" y="4968875"/>
          <p14:tracePt t="152903" x="2563813" y="4968875"/>
          <p14:tracePt t="152921" x="2576513" y="4968875"/>
          <p14:tracePt t="152936" x="2589213" y="4968875"/>
          <p14:tracePt t="152942" x="2614613" y="4968875"/>
          <p14:tracePt t="152948" x="2627313" y="4968875"/>
          <p14:tracePt t="152955" x="2651125" y="4968875"/>
          <p14:tracePt t="152962" x="2676525" y="4968875"/>
          <p14:tracePt t="152975" x="2689225" y="4968875"/>
          <p14:tracePt t="152986" x="2701925" y="4968875"/>
          <p14:tracePt t="153003" x="2714625" y="4968875"/>
          <p14:tracePt t="153007" x="2727325" y="4968875"/>
          <p14:tracePt t="153035" x="2740025" y="4968875"/>
          <p14:tracePt t="153111" x="2752725" y="4968875"/>
          <p14:tracePt t="153484" x="2740025" y="4968875"/>
          <p14:tracePt t="153490" x="2727325" y="4981575"/>
          <p14:tracePt t="153500" x="2701925" y="5005388"/>
          <p14:tracePt t="153857" x="2714625" y="5005388"/>
          <p14:tracePt t="153864" x="2727325" y="5005388"/>
          <p14:tracePt t="153870" x="2740025" y="5005388"/>
          <p14:tracePt t="153875" x="2752725" y="5005388"/>
          <p14:tracePt t="153885" x="2763838" y="5005388"/>
          <p14:tracePt t="153902" x="2776538" y="4992688"/>
          <p14:tracePt t="153915" x="2789238" y="4992688"/>
          <p14:tracePt t="153921" x="2801938" y="4992688"/>
          <p14:tracePt t="153928" x="2814638" y="4981575"/>
          <p14:tracePt t="153948" x="2827338" y="4968875"/>
          <p14:tracePt t="153954" x="2840038" y="4968875"/>
          <p14:tracePt t="153961" x="2852738" y="4968875"/>
          <p14:tracePt t="153978" x="2863850" y="4968875"/>
          <p14:tracePt t="154143" x="2876550" y="4968875"/>
          <p14:tracePt t="154153" x="2876550" y="4981575"/>
          <p14:tracePt t="154230" x="2889250" y="4981575"/>
          <p14:tracePt t="154243" x="2901950" y="4981575"/>
          <p14:tracePt t="154276" x="2914650" y="4981575"/>
          <p14:tracePt t="154284" x="2927350" y="4981575"/>
          <p14:tracePt t="154297" x="2940050" y="4981575"/>
          <p14:tracePt t="154303" x="2952750" y="4981575"/>
          <p14:tracePt t="154308" x="2952750" y="4968875"/>
          <p14:tracePt t="154318" x="2976563" y="4968875"/>
          <p14:tracePt t="154323" x="2989263" y="4968875"/>
          <p14:tracePt t="154328" x="3001963" y="4968875"/>
          <p14:tracePt t="154335" x="3014663" y="4968875"/>
          <p14:tracePt t="154341" x="3027363" y="4968875"/>
          <p14:tracePt t="154351" x="3027363" y="4956175"/>
          <p14:tracePt t="154356" x="3040063" y="4956175"/>
          <p14:tracePt t="154361" x="3052763" y="4956175"/>
          <p14:tracePt t="154368" x="3065463" y="4956175"/>
          <p14:tracePt t="154373" x="3076575" y="4956175"/>
          <p14:tracePt t="154394" x="3101975" y="4956175"/>
          <p14:tracePt t="154408" x="3114675" y="4956175"/>
          <p14:tracePt t="154425" x="3127375" y="4956175"/>
          <p14:tracePt t="154453" x="3140075" y="4956175"/>
          <p14:tracePt t="154496" x="3152775" y="4956175"/>
          <p14:tracePt t="154519" x="3165475" y="4956175"/>
          <p14:tracePt t="154537" x="3176588" y="4956175"/>
          <p14:tracePt t="154589" x="3189288" y="4956175"/>
          <p14:tracePt t="154594" x="3189288" y="4968875"/>
          <p14:tracePt t="154648" x="3189288" y="4981575"/>
          <p14:tracePt t="154723" x="3189288" y="4992688"/>
          <p14:tracePt t="154848" x="3189288" y="5005388"/>
          <p14:tracePt t="154853" x="3176588" y="5005388"/>
          <p14:tracePt t="154873" x="3165475" y="5005388"/>
          <p14:tracePt t="154879" x="3152775" y="5005388"/>
          <p14:tracePt t="154899" x="3140075" y="5005388"/>
          <p14:tracePt t="154912" x="3127375" y="5005388"/>
          <p14:tracePt t="154924" x="3127375" y="4992688"/>
          <p14:tracePt t="154947" x="3114675" y="4992688"/>
          <p14:tracePt t="154971" x="3101975" y="4992688"/>
          <p14:tracePt t="155003" x="3089275" y="4992688"/>
          <p14:tracePt t="155029" x="3076575" y="4992688"/>
          <p14:tracePt t="156360" x="3076575" y="5005388"/>
          <p14:tracePt t="156786" x="3089275" y="5005388"/>
          <p14:tracePt t="157406" x="3076575" y="5005388"/>
          <p14:tracePt t="157412" x="3052763" y="5018088"/>
          <p14:tracePt t="157419" x="3040063" y="5030788"/>
          <p14:tracePt t="157429" x="3014663" y="5030788"/>
          <p14:tracePt t="157436" x="2989263" y="5030788"/>
          <p14:tracePt t="157438" x="2976563" y="5030788"/>
          <p14:tracePt t="157447" x="2963863" y="5030788"/>
          <p14:tracePt t="157451" x="2940050" y="5043488"/>
          <p14:tracePt t="157462" x="2927350" y="5043488"/>
          <p14:tracePt t="157465" x="2914650" y="5043488"/>
          <p14:tracePt t="157471" x="2901950" y="5043488"/>
          <p14:tracePt t="157484" x="2889250" y="5043488"/>
          <p14:tracePt t="157498" x="2876550" y="5043488"/>
          <p14:tracePt t="157503" x="2863850" y="5043488"/>
          <p14:tracePt t="157518" x="2852738" y="5043488"/>
          <p14:tracePt t="157530" x="2840038" y="5043488"/>
          <p14:tracePt t="157535" x="2827338" y="5043488"/>
          <p14:tracePt t="157543" x="2814638" y="5043488"/>
          <p14:tracePt t="157556" x="2801938" y="5043488"/>
          <p14:tracePt t="157581" x="2789238" y="5043488"/>
          <p14:tracePt t="157609" x="2776538" y="5043488"/>
          <p14:tracePt t="157614" x="2763838" y="5043488"/>
          <p14:tracePt t="157639" x="2752725" y="5043488"/>
          <p14:tracePt t="157697" x="2740025" y="5043488"/>
          <p14:tracePt t="158142" x="2752725" y="5043488"/>
          <p14:tracePt t="158239" x="2763838" y="5043488"/>
          <p14:tracePt t="158252" x="2776538" y="5043488"/>
          <p14:tracePt t="158271" x="2789238" y="5043488"/>
          <p14:tracePt t="158290" x="2801938" y="5030788"/>
          <p14:tracePt t="158310" x="2814638" y="5018088"/>
          <p14:tracePt t="158319" x="2827338" y="5018088"/>
          <p14:tracePt t="158329" x="2840038" y="5005388"/>
          <p14:tracePt t="158333" x="2852738" y="4992688"/>
          <p14:tracePt t="158336" x="2876550" y="4981575"/>
          <p14:tracePt t="158345" x="2889250" y="4968875"/>
          <p14:tracePt t="158350" x="2914650" y="4968875"/>
          <p14:tracePt t="158355" x="2927350" y="4968875"/>
          <p14:tracePt t="158366" x="2927350" y="4956175"/>
          <p14:tracePt t="158368" x="2940050" y="4943475"/>
          <p14:tracePt t="158381" x="2952750" y="4943475"/>
          <p14:tracePt t="158388" x="2963863" y="4943475"/>
          <p14:tracePt t="158395" x="2976563" y="4943475"/>
          <p14:tracePt t="158415" x="2989263" y="4943475"/>
          <p14:tracePt t="158433" x="3001963" y="4943475"/>
          <p14:tracePt t="158459" x="3014663" y="4943475"/>
          <p14:tracePt t="158468" x="3014663" y="4956175"/>
          <p14:tracePt t="158478" x="3027363" y="4956175"/>
          <p14:tracePt t="158498" x="3040063" y="4968875"/>
          <p14:tracePt t="158538" x="3040063" y="4981575"/>
          <p14:tracePt t="158614" x="3040063" y="4992688"/>
          <p14:tracePt t="158668" x="3040063" y="5005388"/>
          <p14:tracePt t="158828" x="3052763" y="5005388"/>
          <p14:tracePt t="158881" x="3052763" y="4992688"/>
          <p14:tracePt t="158894" x="3065463" y="4992688"/>
          <p14:tracePt t="158908" x="3076575" y="4992688"/>
          <p14:tracePt t="158913" x="3076575" y="4981575"/>
          <p14:tracePt t="158920" x="3089275" y="4981575"/>
          <p14:tracePt t="158933" x="3101975" y="4968875"/>
          <p14:tracePt t="158940" x="3114675" y="4968875"/>
          <p14:tracePt t="158959" x="3127375" y="4956175"/>
          <p14:tracePt t="158967" x="3152775" y="4943475"/>
          <p14:tracePt t="158971" x="3165475" y="4943475"/>
          <p14:tracePt t="158980" x="3176588" y="4943475"/>
          <p14:tracePt t="158997" x="3201988" y="4943475"/>
          <p14:tracePt t="159011" x="3214688" y="4943475"/>
          <p14:tracePt t="159017" x="3227388" y="4943475"/>
          <p14:tracePt t="159024" x="3240088" y="4943475"/>
          <p14:tracePt t="159031" x="3252788" y="4943475"/>
          <p14:tracePt t="159042" x="3265488" y="4943475"/>
          <p14:tracePt t="159063" x="3276600" y="4943475"/>
          <p14:tracePt t="159068" x="3289300" y="4943475"/>
          <p14:tracePt t="159101" x="3289300" y="4956175"/>
          <p14:tracePt t="160130" x="3289300" y="4968875"/>
          <p14:tracePt t="160211" x="3302000" y="4968875"/>
          <p14:tracePt t="160872" x="3289300" y="4968875"/>
          <p14:tracePt t="160879" x="3276600" y="4968875"/>
          <p14:tracePt t="160887" x="3265488" y="4968875"/>
          <p14:tracePt t="160899" x="3240088" y="4968875"/>
          <p14:tracePt t="160906" x="3227388" y="4968875"/>
          <p14:tracePt t="160911" x="3214688" y="4968875"/>
          <p14:tracePt t="160924" x="3201988" y="4968875"/>
          <p14:tracePt t="161449" x="3189288" y="4968875"/>
          <p14:tracePt t="161461" x="3189288" y="4956175"/>
          <p14:tracePt t="161467" x="3176588" y="4943475"/>
          <p14:tracePt t="161474" x="3176588" y="4930775"/>
          <p14:tracePt t="161481" x="3176588" y="4918075"/>
          <p14:tracePt t="161490" x="3165475" y="4892675"/>
          <p14:tracePt t="161495" x="3165475" y="4879975"/>
          <p14:tracePt t="161499" x="3152775" y="4868863"/>
          <p14:tracePt t="161506" x="3152775" y="4856163"/>
          <p14:tracePt t="161520" x="3152775" y="4830763"/>
          <p14:tracePt t="161532" x="3152775" y="4818063"/>
          <p14:tracePt t="161539" x="3152775" y="4805363"/>
          <p14:tracePt t="161546" x="3152775" y="4792663"/>
          <p14:tracePt t="161557" x="3152775" y="4779963"/>
          <p14:tracePt t="161562" x="3152775" y="4768850"/>
          <p14:tracePt t="161564" x="3152775" y="4743450"/>
          <p14:tracePt t="161571" x="3152775" y="4718050"/>
          <p14:tracePt t="161577" x="3140075" y="4679950"/>
          <p14:tracePt t="161586" x="3140075" y="4643438"/>
          <p14:tracePt t="161594" x="3127375" y="4605338"/>
          <p14:tracePt t="161596" x="3127375" y="4579938"/>
          <p14:tracePt t="161609" x="3127375" y="4505325"/>
          <p14:tracePt t="161618" x="3127375" y="4443413"/>
          <p14:tracePt t="161624" x="3127375" y="4379913"/>
          <p14:tracePt t="161628" x="3114675" y="4318000"/>
          <p14:tracePt t="161640" x="3114675" y="4279900"/>
          <p14:tracePt t="161642" x="3114675" y="4241800"/>
          <p14:tracePt t="161650" x="3114675" y="4217988"/>
          <p14:tracePt t="161656" x="3101975" y="4205288"/>
          <p14:tracePt t="161665" x="3089275" y="4179888"/>
          <p14:tracePt t="161674" x="3089275" y="4117975"/>
          <p14:tracePt t="161682" x="3089275" y="4105275"/>
          <p14:tracePt t="161688" x="3089275" y="4092575"/>
          <p14:tracePt t="161693" x="3089275" y="4079875"/>
          <p14:tracePt t="161701" x="3089275" y="4067175"/>
          <p14:tracePt t="161714" x="3089275" y="4054475"/>
          <p14:tracePt t="161726" x="3089275" y="4041775"/>
          <p14:tracePt t="161743" x="3089275" y="4029075"/>
          <p14:tracePt t="162098" x="3089275" y="4017963"/>
          <p14:tracePt t="162107" x="3065463" y="3992563"/>
          <p14:tracePt t="162114" x="3052763" y="3992563"/>
          <p14:tracePt t="162120" x="3027363" y="3967163"/>
          <p14:tracePt t="162124" x="3001963" y="3941763"/>
          <p14:tracePt t="162131" x="2989263" y="3916363"/>
          <p14:tracePt t="162139" x="2963863" y="3892550"/>
          <p14:tracePt t="162144" x="2952750" y="3879850"/>
          <p14:tracePt t="162163" x="2914650" y="3829050"/>
          <p14:tracePt t="162165" x="2876550" y="3816350"/>
          <p14:tracePt t="162170" x="2840038" y="3792538"/>
          <p14:tracePt t="162178" x="2827338" y="3779838"/>
          <p14:tracePt t="162182" x="2801938" y="3754438"/>
          <p14:tracePt t="162190" x="2776538" y="3741738"/>
          <p14:tracePt t="162195" x="2763838" y="3716338"/>
          <p14:tracePt t="162209" x="2740025" y="3703638"/>
          <p14:tracePt t="162216" x="2714625" y="3679825"/>
          <p14:tracePt t="162221" x="2689225" y="3667125"/>
          <p14:tracePt t="162225" x="2663825" y="3641725"/>
          <p14:tracePt t="162228" x="2640013" y="3641725"/>
          <p14:tracePt t="162237" x="2627313" y="3616325"/>
          <p14:tracePt t="162243" x="2601913" y="3616325"/>
          <p14:tracePt t="162249" x="2589213" y="3603625"/>
          <p14:tracePt t="162254" x="2576513" y="3590925"/>
          <p14:tracePt t="162261" x="2563813" y="3590925"/>
          <p14:tracePt t="162274" x="2551113" y="3590925"/>
          <p14:tracePt t="162288" x="2540000" y="3590925"/>
          <p14:tracePt t="162308" x="2527300" y="3590925"/>
          <p14:tracePt t="162316" x="2514600" y="3579813"/>
          <p14:tracePt t="162323" x="2501900" y="3579813"/>
          <p14:tracePt t="164453" x="2489200" y="3590925"/>
          <p14:tracePt t="164460" x="2489200" y="3603625"/>
          <p14:tracePt t="164468" x="2476500" y="3616325"/>
          <p14:tracePt t="164479" x="2476500" y="3629025"/>
          <p14:tracePt t="164490" x="2463800" y="3641725"/>
          <p14:tracePt t="164494" x="2439988" y="3679825"/>
          <p14:tracePt t="164508" x="2401888" y="3729038"/>
          <p14:tracePt t="164510" x="2389188" y="3741738"/>
          <p14:tracePt t="164519" x="2363788" y="3767138"/>
          <p14:tracePt t="164524" x="2351088" y="3792538"/>
          <p14:tracePt t="164531" x="2314575" y="3816350"/>
          <p14:tracePt t="164537" x="2314575" y="3841750"/>
          <p14:tracePt t="164543" x="2289175" y="3867150"/>
          <p14:tracePt t="164555" x="2276475" y="3879850"/>
          <p14:tracePt t="164559" x="2263775" y="3892550"/>
          <p14:tracePt t="164563" x="2263775" y="3905250"/>
          <p14:tracePt t="164575" x="2227263" y="3941763"/>
          <p14:tracePt t="164586" x="2214563" y="3954463"/>
          <p14:tracePt t="164590" x="2201863" y="3979863"/>
          <p14:tracePt t="164595" x="2176463" y="4005263"/>
          <p14:tracePt t="164605" x="2163763" y="4017963"/>
          <p14:tracePt t="164608" x="2138363" y="4041775"/>
          <p14:tracePt t="164618" x="2127250" y="4067175"/>
          <p14:tracePt t="164627" x="2101850" y="4092575"/>
          <p14:tracePt t="164635" x="2089150" y="4129088"/>
          <p14:tracePt t="164640" x="2051050" y="4192588"/>
          <p14:tracePt t="164642" x="2025650" y="4230688"/>
          <p14:tracePt t="164652" x="1963738" y="4330700"/>
          <p14:tracePt t="164657" x="1914525" y="4418013"/>
          <p14:tracePt t="164659" x="1876425" y="4492625"/>
          <p14:tracePt t="164672" x="1851025" y="4543425"/>
          <p14:tracePt t="164675" x="1825625" y="4579938"/>
          <p14:tracePt t="164680" x="1801813" y="4618038"/>
          <p14:tracePt t="164687" x="1801813" y="4630738"/>
          <p14:tracePt t="164693" x="1789113" y="4656138"/>
          <p14:tracePt t="164707" x="1776413" y="4679950"/>
          <p14:tracePt t="164712" x="1763713" y="4705350"/>
          <p14:tracePt t="164724" x="1751013" y="4705350"/>
          <p14:tracePt t="164739" x="1751013" y="4718050"/>
          <p14:tracePt t="164762" x="1751013" y="4730750"/>
          <p14:tracePt t="164770" x="1751013" y="4743450"/>
          <p14:tracePt t="164776" x="1738313" y="4743450"/>
          <p14:tracePt t="164800" x="1738313" y="4756150"/>
          <p14:tracePt t="165064" x="1738313" y="4768850"/>
          <p14:tracePt t="165069" x="1725613" y="4779963"/>
          <p14:tracePt t="165076" x="1725613" y="4805363"/>
          <p14:tracePt t="165084" x="1714500" y="4830763"/>
          <p14:tracePt t="165091" x="1689100" y="4879975"/>
          <p14:tracePt t="165105" x="1663700" y="4930775"/>
          <p14:tracePt t="165108" x="1638300" y="4968875"/>
          <p14:tracePt t="165112" x="1625600" y="5005388"/>
          <p14:tracePt t="165118" x="1601788" y="5056188"/>
          <p14:tracePt t="165126" x="1538288" y="5143500"/>
          <p14:tracePt t="165132" x="1512888" y="5194300"/>
          <p14:tracePt t="165138" x="1463675" y="5268913"/>
          <p14:tracePt t="165150" x="1438275" y="5318125"/>
          <p14:tracePt t="165155" x="1401763" y="5394325"/>
          <p14:tracePt t="165158" x="1389063" y="5456238"/>
          <p14:tracePt t="165164" x="1350963" y="5543550"/>
          <p14:tracePt t="165172" x="1312863" y="5630863"/>
          <p14:tracePt t="165178" x="1289050" y="5732463"/>
          <p14:tracePt t="165185" x="1263650" y="5819775"/>
          <p14:tracePt t="165192" x="1225550" y="5907088"/>
          <p14:tracePt t="165201" x="1212850" y="5994400"/>
          <p14:tracePt t="165205" x="1200150" y="6032500"/>
          <p14:tracePt t="165212" x="1200150" y="6069013"/>
          <p14:tracePt t="165220" x="1200150" y="6094413"/>
          <p14:tracePt t="165224" x="1200150" y="6107113"/>
          <p14:tracePt t="165232" x="1200150" y="6119813"/>
          <p14:tracePt t="165236" x="1200150" y="6132513"/>
          <p14:tracePt t="165242" x="1200150" y="6145213"/>
          <p14:tracePt t="165253" x="1200150" y="6157913"/>
          <p14:tracePt t="165258" x="1200150" y="6181725"/>
          <p14:tracePt t="165269" x="1200150" y="6194425"/>
          <p14:tracePt t="165292" x="1200150" y="6207125"/>
          <p14:tracePt t="165305" x="1200150" y="6232525"/>
          <p14:tracePt t="166009" x="1212850" y="6232525"/>
          <p14:tracePt t="166045" x="1225550" y="6232525"/>
          <p14:tracePt t="166071" x="1238250" y="6245225"/>
          <p14:tracePt t="166110" x="1250950" y="6245225"/>
          <p14:tracePt t="166412" x="1263650" y="6245225"/>
          <p14:tracePt t="166496" x="1276350" y="6245225"/>
          <p14:tracePt t="166536" x="1289050" y="6245225"/>
          <p14:tracePt t="166554" x="1300163" y="6245225"/>
          <p14:tracePt t="166638" x="1312863" y="6245225"/>
          <p14:tracePt t="167021" x="1312863" y="6257925"/>
          <p14:tracePt t="167047" x="1312863" y="6269038"/>
          <p14:tracePt t="167067" x="1312863" y="6281738"/>
          <p14:tracePt t="167267" x="1312863" y="6294438"/>
          <p14:tracePt t="167331" x="1312863" y="6307138"/>
          <p14:tracePt t="167468" x="1312863" y="6332538"/>
          <p14:tracePt t="167473" x="1312863" y="6345238"/>
          <p14:tracePt t="167487" x="1312863" y="6357938"/>
          <p14:tracePt t="167498" x="1312863" y="6370638"/>
          <p14:tracePt t="167522" x="1312863" y="6381750"/>
          <p14:tracePt t="167899" x="1325563" y="6381750"/>
          <p14:tracePt t="167912" x="1338263" y="6381750"/>
          <p14:tracePt t="167925" x="1350963" y="6381750"/>
          <p14:tracePt t="167940" x="1363663" y="6381750"/>
          <p14:tracePt t="167958" x="1376363" y="6381750"/>
          <p14:tracePt t="167971" x="1389063" y="6381750"/>
          <p14:tracePt t="167984" x="1401763" y="6381750"/>
          <p14:tracePt t="168004" x="1412875" y="6381750"/>
          <p14:tracePt t="168018" x="1425575" y="6381750"/>
          <p14:tracePt t="168037" x="1438275" y="6381750"/>
          <p14:tracePt t="168044" x="1450975" y="6381750"/>
          <p14:tracePt t="168054" x="1463675" y="6381750"/>
          <p14:tracePt t="168061" x="1476375" y="6381750"/>
          <p14:tracePt t="168065" x="1489075" y="6381750"/>
          <p14:tracePt t="168080" x="1501775" y="6381750"/>
          <p14:tracePt t="168093" x="1525588" y="6381750"/>
          <p14:tracePt t="168107" x="1538288" y="6381750"/>
          <p14:tracePt t="168113" x="1563688" y="6381750"/>
          <p14:tracePt t="168124" x="1576388" y="6381750"/>
          <p14:tracePt t="168137" x="1589088" y="6381750"/>
          <p14:tracePt t="168145" x="1612900" y="6381750"/>
          <p14:tracePt t="168156" x="1625600" y="6381750"/>
          <p14:tracePt t="168170" x="1638300" y="6381750"/>
          <p14:tracePt t="168179" x="1651000" y="6381750"/>
          <p14:tracePt t="168195" x="1663700" y="6381750"/>
          <p14:tracePt t="168218" x="1676400" y="6381750"/>
          <p14:tracePt t="168253" x="1689100" y="6381750"/>
          <p14:tracePt t="168260" x="1701800" y="6370638"/>
          <p14:tracePt t="168282" x="1714500" y="6370638"/>
          <p14:tracePt t="168300" x="1725613" y="6370638"/>
          <p14:tracePt t="168307" x="1725613" y="6357938"/>
          <p14:tracePt t="168314" x="1738313" y="6357938"/>
          <p14:tracePt t="168327" x="1751013" y="6357938"/>
          <p14:tracePt t="168348" x="1763713" y="6357938"/>
          <p14:tracePt t="168377" x="1776413" y="6357938"/>
          <p14:tracePt t="168389" x="1776413" y="6345238"/>
          <p14:tracePt t="168397" x="1789113" y="6345238"/>
          <p14:tracePt t="168403" x="1801813" y="6345238"/>
          <p14:tracePt t="168430" x="1814513" y="6345238"/>
          <p14:tracePt t="168454" x="1825625" y="6332538"/>
          <p14:tracePt t="168481" x="1838325" y="6332538"/>
          <p14:tracePt t="168501" x="1851025" y="6332538"/>
          <p14:tracePt t="168578" x="1851025" y="6319838"/>
          <p14:tracePt t="168584" x="1838325" y="6319838"/>
          <p14:tracePt t="168593" x="1838325" y="6307138"/>
          <p14:tracePt t="168598" x="1825625" y="6307138"/>
          <p14:tracePt t="168603" x="1814513" y="6307138"/>
          <p14:tracePt t="168613" x="1801813" y="6307138"/>
          <p14:tracePt t="168622" x="1789113" y="6307138"/>
          <p14:tracePt t="169090" x="1801813" y="6307138"/>
          <p14:tracePt t="169096" x="1814513" y="6307138"/>
          <p14:tracePt t="169106" x="1825625" y="6307138"/>
          <p14:tracePt t="169116" x="1851025" y="6319838"/>
          <p14:tracePt t="169122" x="1863725" y="6319838"/>
          <p14:tracePt t="169130" x="1876425" y="6319838"/>
          <p14:tracePt t="169135" x="1901825" y="6319838"/>
          <p14:tracePt t="169148" x="1914525" y="6319838"/>
          <p14:tracePt t="169155" x="1938338" y="6319838"/>
          <p14:tracePt t="169161" x="1951038" y="6319838"/>
          <p14:tracePt t="169168" x="1963738" y="6319838"/>
          <p14:tracePt t="169176" x="1976438" y="6319838"/>
          <p14:tracePt t="169180" x="2001838" y="6319838"/>
          <p14:tracePt t="169193" x="2014538" y="6319838"/>
          <p14:tracePt t="169200" x="2025650" y="6319838"/>
          <p14:tracePt t="169211" x="2038350" y="6319838"/>
          <p14:tracePt t="169220" x="2051050" y="6319838"/>
          <p14:tracePt t="169234" x="2063750" y="6319838"/>
          <p14:tracePt t="169251" x="2076450" y="6319838"/>
          <p14:tracePt t="169262" x="2089150" y="6319838"/>
          <p14:tracePt t="169272" x="2101850" y="6319838"/>
          <p14:tracePt t="169295" x="2114550" y="6319838"/>
          <p14:tracePt t="169311" x="2127250" y="6319838"/>
          <p14:tracePt t="169326" x="2138363" y="6319838"/>
          <p14:tracePt t="169336" x="2151063" y="6319838"/>
          <p14:tracePt t="169349" x="2163763" y="6319838"/>
          <p14:tracePt t="169371" x="2176463" y="6319838"/>
          <p14:tracePt t="169376" x="2189163" y="6319838"/>
          <p14:tracePt t="169403" x="2201863" y="6319838"/>
          <p14:tracePt t="169429" x="2214563" y="6319838"/>
          <p14:tracePt t="169460" x="2227263" y="6319838"/>
          <p14:tracePt t="169492" x="2238375" y="6319838"/>
          <p14:tracePt t="169531" x="2251075" y="6319838"/>
          <p14:tracePt t="169565" x="2263775" y="6319838"/>
          <p14:tracePt t="169602" x="2276475" y="6307138"/>
          <p14:tracePt t="169624" x="2289175" y="6307138"/>
          <p14:tracePt t="169655" x="2301875" y="6307138"/>
          <p14:tracePt t="169695" x="2314575" y="6307138"/>
          <p14:tracePt t="169713" x="2327275" y="6307138"/>
          <p14:tracePt t="169732" x="2338388" y="6307138"/>
          <p14:tracePt t="169745" x="2351088" y="6307138"/>
          <p14:tracePt t="169770" x="2363788" y="6307138"/>
          <p14:tracePt t="169889" x="2376488" y="6307138"/>
          <p14:tracePt t="169985" x="2389188" y="6307138"/>
          <p14:tracePt t="170004" x="2401888" y="6307138"/>
          <p14:tracePt t="170115" x="2414588" y="6307138"/>
          <p14:tracePt t="170270" x="2401888" y="6307138"/>
          <p14:tracePt t="170283" x="2389188" y="6307138"/>
          <p14:tracePt t="170289" x="2376488" y="6307138"/>
          <p14:tracePt t="170298" x="2363788" y="6307138"/>
          <p14:tracePt t="170302" x="2338388" y="6307138"/>
          <p14:tracePt t="170313" x="2314575" y="6307138"/>
          <p14:tracePt t="170719" x="2327275" y="6307138"/>
          <p14:tracePt t="170725" x="2338388" y="6307138"/>
          <p14:tracePt t="170738" x="2351088" y="6307138"/>
          <p14:tracePt t="170744" x="2363788" y="6307138"/>
          <p14:tracePt t="170750" x="2376488" y="6307138"/>
          <p14:tracePt t="170762" x="2401888" y="6307138"/>
          <p14:tracePt t="170766" x="2427288" y="6307138"/>
          <p14:tracePt t="170768" x="2463800" y="6307138"/>
          <p14:tracePt t="170775" x="2476500" y="6307138"/>
          <p14:tracePt t="170781" x="2489200" y="6294438"/>
          <p14:tracePt t="170789" x="2514600" y="6294438"/>
          <p14:tracePt t="170795" x="2540000" y="6294438"/>
          <p14:tracePt t="170800" x="2551113" y="6294438"/>
          <p14:tracePt t="170808" x="2563813" y="6281738"/>
          <p14:tracePt t="170813" x="2589213" y="6281738"/>
          <p14:tracePt t="170823" x="2601913" y="6281738"/>
          <p14:tracePt t="170828" x="2614613" y="6281738"/>
          <p14:tracePt t="170833" x="2627313" y="6281738"/>
          <p14:tracePt t="170846" x="2651125" y="6281738"/>
          <p14:tracePt t="170852" x="2663825" y="6281738"/>
          <p14:tracePt t="170865" x="2689225" y="6281738"/>
          <p14:tracePt t="170878" x="2701925" y="6281738"/>
          <p14:tracePt t="170893" x="2714625" y="6281738"/>
          <p14:tracePt t="170907" x="2727325" y="6281738"/>
          <p14:tracePt t="170917" x="2740025" y="6281738"/>
          <p14:tracePt t="170940" x="2752725" y="6281738"/>
          <p14:tracePt t="170951" x="2763838" y="6281738"/>
          <p14:tracePt t="170962" x="2776538" y="6281738"/>
          <p14:tracePt t="170969" x="2789238" y="6281738"/>
          <p14:tracePt t="170990" x="2801938" y="6281738"/>
          <p14:tracePt t="171007" x="2814638" y="6281738"/>
          <p14:tracePt t="171027" x="2827338" y="6281738"/>
          <p14:tracePt t="171042" x="2840038" y="6281738"/>
          <p14:tracePt t="171054" x="2852738" y="6281738"/>
          <p14:tracePt t="171067" x="2863850" y="6281738"/>
          <p14:tracePt t="171085" x="2876550" y="6281738"/>
          <p14:tracePt t="171098" x="2889250" y="6281738"/>
          <p14:tracePt t="171106" x="2901950" y="6281738"/>
          <p14:tracePt t="171132" x="2914650" y="6281738"/>
          <p14:tracePt t="171152" x="2927350" y="6281738"/>
          <p14:tracePt t="171170" x="2940050" y="6281738"/>
          <p14:tracePt t="171189" x="2952750" y="6281738"/>
          <p14:tracePt t="171217" x="2963863" y="6281738"/>
          <p14:tracePt t="171234" x="2976563" y="6281738"/>
          <p14:tracePt t="171274" x="2989263" y="6294438"/>
          <p14:tracePt t="171376" x="2989263" y="6281738"/>
          <p14:tracePt t="171394" x="2989263" y="6269038"/>
          <p14:tracePt t="171774" x="3001963" y="6269038"/>
          <p14:tracePt t="171801" x="3014663" y="6269038"/>
          <p14:tracePt t="171839" x="3027363" y="6269038"/>
          <p14:tracePt t="171956" x="3040063" y="6269038"/>
          <p14:tracePt t="172041" x="3052763" y="6269038"/>
          <p14:tracePt t="172079" x="3065463" y="6269038"/>
          <p14:tracePt t="172126" x="3076575" y="6269038"/>
          <p14:tracePt t="172138" x="3089275" y="6269038"/>
          <p14:tracePt t="172152" x="3101975" y="6269038"/>
          <p14:tracePt t="172181" x="3114675" y="6269038"/>
          <p14:tracePt t="172208" x="3127375" y="6269038"/>
          <p14:tracePt t="172232" x="3140075" y="6269038"/>
          <p14:tracePt t="172240" x="3152775" y="6269038"/>
          <p14:tracePt t="172258" x="3165475" y="6269038"/>
          <p14:tracePt t="172288" x="3176588" y="6269038"/>
          <p14:tracePt t="172305" x="3189288" y="6269038"/>
          <p14:tracePt t="172310" x="3201988" y="6269038"/>
          <p14:tracePt t="172331" x="3214688" y="6269038"/>
          <p14:tracePt t="172343" x="3227388" y="6269038"/>
          <p14:tracePt t="172357" x="3240088" y="6269038"/>
          <p14:tracePt t="172362" x="3252788" y="6269038"/>
          <p14:tracePt t="172376" x="3265488" y="6269038"/>
          <p14:tracePt t="172389" x="3276600" y="6269038"/>
          <p14:tracePt t="172409" x="3289300" y="6269038"/>
          <p14:tracePt t="172427" x="3302000" y="6269038"/>
          <p14:tracePt t="172441" x="3314700" y="6269038"/>
          <p14:tracePt t="172456" x="3327400" y="6269038"/>
          <p14:tracePt t="172467" x="3340100" y="6269038"/>
          <p14:tracePt t="172487" x="3352800" y="6269038"/>
          <p14:tracePt t="172492" x="3365500" y="6269038"/>
          <p14:tracePt t="172512" x="3376613" y="6269038"/>
          <p14:tracePt t="172526" x="3389313" y="6269038"/>
          <p14:tracePt t="172540" x="3414713" y="6269038"/>
          <p14:tracePt t="172545" x="3427413" y="6269038"/>
          <p14:tracePt t="172556" x="3440113" y="6269038"/>
          <p14:tracePt t="172564" x="3452813" y="6269038"/>
          <p14:tracePt t="172577" x="3465513" y="6269038"/>
          <p14:tracePt t="172585" x="3478213" y="6269038"/>
          <p14:tracePt t="172591" x="3489325" y="6269038"/>
          <p14:tracePt t="172596" x="3489325" y="6257925"/>
          <p14:tracePt t="172606" x="3502025" y="6257925"/>
          <p14:tracePt t="172610" x="3514725" y="6257925"/>
          <p14:tracePt t="172616" x="3527425" y="6257925"/>
          <p14:tracePt t="172622" x="3540125" y="6257925"/>
          <p14:tracePt t="172629" x="3552825" y="6257925"/>
          <p14:tracePt t="172644" x="3578225" y="6257925"/>
          <p14:tracePt t="172658" x="3589338" y="6257925"/>
          <p14:tracePt t="172673" x="3602038" y="6245225"/>
          <p14:tracePt t="172676" x="3614738" y="6245225"/>
          <p14:tracePt t="172687" x="3627438" y="6245225"/>
          <p14:tracePt t="172700" x="3640138" y="6232525"/>
          <p14:tracePt t="172720" x="3652838" y="6232525"/>
          <p14:tracePt t="172729" x="3665538" y="6232525"/>
          <p14:tracePt t="172740" x="3678238" y="6232525"/>
          <p14:tracePt t="172761" x="3689350" y="6219825"/>
          <p14:tracePt t="172777" x="3702050" y="6219825"/>
          <p14:tracePt t="172797" x="3714750" y="6219825"/>
          <p14:tracePt t="172829" x="3727450" y="6219825"/>
          <p14:tracePt t="172850" x="3740150" y="6219825"/>
          <p14:tracePt t="172903" x="3752850" y="6219825"/>
          <p14:tracePt t="172924" x="3765550" y="6219825"/>
          <p14:tracePt t="172980" x="3778250" y="6219825"/>
          <p14:tracePt t="173042" x="3790950" y="6219825"/>
          <p14:tracePt t="173074" x="3802063" y="6219825"/>
          <p14:tracePt t="173158" x="3814763" y="6219825"/>
          <p14:tracePt t="173209" x="3814763" y="6232525"/>
          <p14:tracePt t="173247" x="3827463" y="6232525"/>
          <p14:tracePt t="173375" x="3814763" y="6232525"/>
          <p14:tracePt t="173389" x="3802063" y="6232525"/>
          <p14:tracePt t="173403" x="3790950" y="6232525"/>
          <p14:tracePt t="173416" x="3778250" y="6232525"/>
          <p14:tracePt t="173432" x="3765550" y="6232525"/>
          <p14:tracePt t="173935" x="3778250" y="6232525"/>
          <p14:tracePt t="173961" x="3790950" y="6232525"/>
          <p14:tracePt t="173988" x="3802063" y="6232525"/>
          <p14:tracePt t="174025" x="3814763" y="6232525"/>
          <p14:tracePt t="174043" x="3827463" y="6232525"/>
          <p14:tracePt t="174140" x="3840163" y="6232525"/>
          <p14:tracePt t="174147" x="3852863" y="6232525"/>
          <p14:tracePt t="174160" x="3865563" y="6232525"/>
          <p14:tracePt t="174171" x="3878263" y="6232525"/>
          <p14:tracePt t="174218" x="3890963" y="6232525"/>
          <p14:tracePt t="174256" x="3902075" y="6232525"/>
          <p14:tracePt t="174269" x="3914775" y="6232525"/>
          <p14:tracePt t="174276" x="3927475" y="6232525"/>
          <p14:tracePt t="174282" x="3940175" y="6232525"/>
          <p14:tracePt t="174296" x="3965575" y="6232525"/>
          <p14:tracePt t="174309" x="3978275" y="6232525"/>
          <p14:tracePt t="174319" x="4002088" y="6232525"/>
          <p14:tracePt t="174323" x="4014788" y="6232525"/>
          <p14:tracePt t="174335" x="4040188" y="6232525"/>
          <p14:tracePt t="174348" x="4052888" y="6232525"/>
          <p14:tracePt t="174358" x="4065588" y="6232525"/>
          <p14:tracePt t="174363" x="4078288" y="6232525"/>
          <p14:tracePt t="174372" x="4090988" y="6232525"/>
          <p14:tracePt t="174394" x="4103688" y="6232525"/>
          <p14:tracePt t="174410" x="4114800" y="6232525"/>
          <p14:tracePt t="174420" x="4127500" y="6232525"/>
          <p14:tracePt t="174430" x="4140200" y="6232525"/>
          <p14:tracePt t="174469" x="4152900" y="6232525"/>
          <p14:tracePt t="174545" x="4152900" y="6245225"/>
          <p14:tracePt t="174553" x="4140200" y="6257925"/>
          <p14:tracePt t="174562" x="4114800" y="6269038"/>
          <p14:tracePt t="174869" x="4127500" y="6269038"/>
          <p14:tracePt t="174889" x="4140200" y="6281738"/>
          <p14:tracePt t="174900" x="4152900" y="6281738"/>
          <p14:tracePt t="174914" x="4165600" y="6281738"/>
          <p14:tracePt t="174922" x="4178300" y="6281738"/>
          <p14:tracePt t="174930" x="4178300" y="6294438"/>
          <p14:tracePt t="174939" x="4191000" y="6294438"/>
          <p14:tracePt t="174958" x="4203700" y="6294438"/>
          <p14:tracePt t="174992" x="4214813" y="6307138"/>
          <p14:tracePt t="175004" x="4227513" y="6307138"/>
          <p14:tracePt t="175027" x="4240213" y="6307138"/>
          <p14:tracePt t="175045" x="4252913" y="6307138"/>
          <p14:tracePt t="175055" x="4265613" y="6307138"/>
          <p14:tracePt t="175063" x="4278313" y="6307138"/>
          <p14:tracePt t="175075" x="4291013" y="6307138"/>
          <p14:tracePt t="175088" x="4303713" y="6307138"/>
          <p14:tracePt t="175101" x="4314825" y="6307138"/>
          <p14:tracePt t="175120" x="4327525" y="6307138"/>
          <p14:tracePt t="175172" x="4340225" y="6307138"/>
          <p14:tracePt t="175199" x="4352925" y="6307138"/>
          <p14:tracePt t="175216" x="4365625" y="6307138"/>
          <p14:tracePt t="175244" x="4378325" y="6307138"/>
          <p14:tracePt t="175258" x="4391025" y="6307138"/>
          <p14:tracePt t="175270" x="4403725" y="6307138"/>
          <p14:tracePt t="175304" x="4416425" y="6307138"/>
          <p14:tracePt t="175312" x="4427538" y="6307138"/>
          <p14:tracePt t="175322" x="4427538" y="6294438"/>
          <p14:tracePt t="175356" x="4440238" y="6294438"/>
          <p14:tracePt t="175395" x="4452938" y="6294438"/>
          <p14:tracePt t="175409" x="4465638" y="6294438"/>
          <p14:tracePt t="175421" x="4478338" y="6281738"/>
          <p14:tracePt t="175434" x="4491038" y="6281738"/>
          <p14:tracePt t="175460" x="4503738" y="6281738"/>
          <p14:tracePt t="175486" x="4516438" y="6281738"/>
          <p14:tracePt t="175581" x="4503738" y="6281738"/>
          <p14:tracePt t="175588" x="4478338" y="6281738"/>
          <p14:tracePt t="175603" x="4452938" y="6294438"/>
          <p14:tracePt t="175607" x="4440238" y="6307138"/>
          <p14:tracePt t="176037" x="4452938" y="6307138"/>
          <p14:tracePt t="176044" x="4465638" y="6307138"/>
          <p14:tracePt t="176050" x="4478338" y="6307138"/>
          <p14:tracePt t="176069" x="4491038" y="6307138"/>
          <p14:tracePt t="176082" x="4503738" y="6307138"/>
          <p14:tracePt t="176105" x="4516438" y="6307138"/>
          <p14:tracePt t="176114" x="4527550" y="6307138"/>
          <p14:tracePt t="176127" x="4540250" y="6307138"/>
          <p14:tracePt t="176141" x="4565650" y="6307138"/>
          <p14:tracePt t="176153" x="4578350" y="6307138"/>
          <p14:tracePt t="176159" x="4591050" y="6307138"/>
          <p14:tracePt t="176174" x="4603750" y="6307138"/>
          <p14:tracePt t="176178" x="4616450" y="6307138"/>
          <p14:tracePt t="176190" x="4627563" y="6307138"/>
          <p14:tracePt t="176198" x="4640263" y="6307138"/>
          <p14:tracePt t="176205" x="4652963" y="6307138"/>
          <p14:tracePt t="176217" x="4665663" y="6307138"/>
          <p14:tracePt t="176231" x="4691063" y="6307138"/>
          <p14:tracePt t="176242" x="4703763" y="6307138"/>
          <p14:tracePt t="176255" x="4716463" y="6307138"/>
          <p14:tracePt t="176271" x="4727575" y="6307138"/>
          <p14:tracePt t="176282" x="4740275" y="6307138"/>
          <p14:tracePt t="176296" x="4765675" y="6307138"/>
          <p14:tracePt t="176308" x="4778375" y="6307138"/>
          <p14:tracePt t="176328" x="4791075" y="6307138"/>
          <p14:tracePt t="176350" x="4803775" y="6307138"/>
          <p14:tracePt t="176360" x="4816475" y="6307138"/>
          <p14:tracePt t="176367" x="4829175" y="6307138"/>
          <p14:tracePt t="176405" x="4840288" y="6307138"/>
          <p14:tracePt t="176475" x="4852988" y="6307138"/>
          <p14:tracePt t="176517" x="4865688" y="6307138"/>
          <p14:tracePt t="176540" x="4878388" y="6307138"/>
          <p14:tracePt t="176637" x="4891088" y="6307138"/>
          <p14:tracePt t="177207" x="4891088" y="6319838"/>
          <p14:tracePt t="177265" x="4891088" y="6332538"/>
          <p14:tracePt t="177292" x="4891088" y="6345238"/>
          <p14:tracePt t="177317" x="4878388" y="6357938"/>
          <p14:tracePt t="177326" x="4865688" y="6357938"/>
          <p14:tracePt t="177333" x="4865688" y="6370638"/>
          <p14:tracePt t="177338" x="4852988" y="6370638"/>
          <p14:tracePt t="177344" x="4840288" y="6381750"/>
          <p14:tracePt t="177353" x="4829175" y="6381750"/>
          <p14:tracePt t="177357" x="4816475" y="6394450"/>
          <p14:tracePt t="177366" x="4778375" y="6407150"/>
          <p14:tracePt t="177369" x="4765675" y="6407150"/>
          <p14:tracePt t="177375" x="4740275" y="6407150"/>
          <p14:tracePt t="177386" x="4716463" y="6419850"/>
          <p14:tracePt t="177390" x="4703763" y="6419850"/>
          <p14:tracePt t="177399" x="4691063" y="6432550"/>
          <p14:tracePt t="177402" x="4678363" y="6432550"/>
          <p14:tracePt t="177416" x="4652963" y="6432550"/>
          <p14:tracePt t="177437" x="4627563" y="6432550"/>
          <p14:tracePt t="177440" x="4616450" y="6432550"/>
          <p14:tracePt t="177449" x="4603750" y="6432550"/>
          <p14:tracePt t="177466" x="4591050" y="6432550"/>
          <p14:tracePt t="177473" x="4578350" y="6432550"/>
          <p14:tracePt t="177480" x="4565650" y="6432550"/>
          <p14:tracePt t="177495" x="4552950" y="6432550"/>
          <p14:tracePt t="177507" x="4540250" y="6432550"/>
          <p14:tracePt t="177518" x="4527550" y="6432550"/>
          <p14:tracePt t="177527" x="4516438" y="6445250"/>
          <p14:tracePt t="177539" x="4503738" y="6445250"/>
          <p14:tracePt t="177557" x="4491038" y="6445250"/>
          <p14:tracePt t="177576" x="4491038" y="6457950"/>
          <p14:tracePt t="178065" x="4491038" y="6445250"/>
          <p14:tracePt t="178078" x="4491038" y="6432550"/>
          <p14:tracePt t="178089" x="4491038" y="6419850"/>
          <p14:tracePt t="178096" x="4491038" y="6407150"/>
          <p14:tracePt t="178109" x="4491038" y="6394450"/>
          <p14:tracePt t="178122" x="4491038" y="6381750"/>
          <p14:tracePt t="178149" x="4491038" y="6370638"/>
          <p14:tracePt t="178160" x="4491038" y="6357938"/>
          <p14:tracePt t="178174" x="4503738" y="6345238"/>
          <p14:tracePt t="178193" x="4503738" y="6332538"/>
          <p14:tracePt t="178214" x="4503738" y="6319838"/>
          <p14:tracePt t="178226" x="4503738" y="6307138"/>
          <p14:tracePt t="178250" x="4503738" y="6294438"/>
          <p14:tracePt t="178259" x="4503738" y="6281738"/>
          <p14:tracePt t="178271" x="4503738" y="6269038"/>
          <p14:tracePt t="178280" x="4503738" y="6257925"/>
          <p14:tracePt t="178293" x="4503738" y="6245225"/>
          <p14:tracePt t="178595" x="4503738" y="6257925"/>
          <p14:tracePt t="178600" x="4503738" y="6269038"/>
          <p14:tracePt t="178616" x="4491038" y="6281738"/>
          <p14:tracePt t="178628" x="4478338" y="6307138"/>
          <p14:tracePt t="178634" x="4465638" y="6307138"/>
          <p14:tracePt t="178641" x="4465638" y="6319838"/>
          <p14:tracePt t="178649" x="4452938" y="6332538"/>
          <p14:tracePt t="178660" x="4452938" y="6345238"/>
          <p14:tracePt t="178666" x="4440238" y="6345238"/>
          <p14:tracePt t="178673" x="4440238" y="6357938"/>
          <p14:tracePt t="178681" x="4427538" y="6357938"/>
          <p14:tracePt t="178685" x="4427538" y="6370638"/>
          <p14:tracePt t="178698" x="4416425" y="6370638"/>
          <p14:tracePt t="178706" x="4416425" y="6381750"/>
          <p14:tracePt t="178714" x="4403725" y="6394450"/>
          <p14:tracePt t="178717" x="4391025" y="6394450"/>
          <p14:tracePt t="178726" x="4378325" y="6394450"/>
          <p14:tracePt t="178732" x="4378325" y="6407150"/>
          <p14:tracePt t="178738" x="4365625" y="6407150"/>
          <p14:tracePt t="178746" x="4365625" y="6419850"/>
          <p14:tracePt t="178750" x="4352925" y="6419850"/>
          <p14:tracePt t="178756" x="4352925" y="6432550"/>
          <p14:tracePt t="178768" x="4340225" y="6432550"/>
          <p14:tracePt t="178773" x="4340225" y="6445250"/>
          <p14:tracePt t="178782" x="4327525" y="6457950"/>
          <p14:tracePt t="178789" x="4314825" y="6457950"/>
          <p14:tracePt t="178795" x="4291013" y="6470650"/>
          <p14:tracePt t="178802" x="4291013" y="6483350"/>
          <p14:tracePt t="178812" x="4278313" y="6483350"/>
          <p14:tracePt t="178821" x="4252913" y="6494463"/>
          <p14:tracePt t="178835" x="4227513" y="6507163"/>
          <p14:tracePt t="178847" x="4203700" y="6532563"/>
          <p14:tracePt t="178853" x="4191000" y="6545263"/>
          <p14:tracePt t="178868" x="4165600" y="6545263"/>
          <p14:tracePt t="178874" x="4165600" y="6557963"/>
          <p14:tracePt t="178880" x="4140200" y="6570663"/>
          <p14:tracePt t="178895" x="4127500" y="6570663"/>
          <p14:tracePt t="178907" x="4114800" y="6570663"/>
          <p14:tracePt t="178912" x="4103688" y="6583363"/>
          <p14:tracePt t="178919" x="4090988" y="6583363"/>
          <p14:tracePt t="178932" x="4065588" y="6583363"/>
          <p14:tracePt t="178943" x="4052888" y="6583363"/>
          <p14:tracePt t="178949" x="4040188" y="6583363"/>
          <p14:tracePt t="178953" x="4027488" y="6583363"/>
          <p14:tracePt t="178965" x="4014788" y="6583363"/>
          <p14:tracePt t="178984" x="4002088" y="6583363"/>
          <p14:tracePt t="179002" x="3990975" y="6583363"/>
          <p14:tracePt t="179011" x="3978275" y="6583363"/>
          <p14:tracePt t="179032" x="3965575" y="6583363"/>
          <p14:tracePt t="179048" x="3965575" y="6594475"/>
          <p14:tracePt t="179054" x="3952875" y="6594475"/>
          <p14:tracePt t="179087" x="3940175" y="6594475"/>
          <p14:tracePt t="179099" x="3927475" y="6594475"/>
          <p14:tracePt t="179116" x="3927475" y="6607175"/>
          <p14:tracePt t="179409" x="3927475" y="6619875"/>
          <p14:tracePt t="179417" x="3914775" y="6619875"/>
          <p14:tracePt t="179432" x="3902075" y="6619875"/>
          <p14:tracePt t="179439" x="3890963" y="6619875"/>
          <p14:tracePt t="179448" x="3865563" y="6619875"/>
          <p14:tracePt t="179460" x="3840163" y="6619875"/>
          <p14:tracePt t="179464" x="3827463" y="6619875"/>
          <p14:tracePt t="179468" x="3814763" y="6632575"/>
          <p14:tracePt t="179475" x="3790950" y="6632575"/>
          <p14:tracePt t="179481" x="3765550" y="6632575"/>
          <p14:tracePt t="179486" x="3727450" y="6632575"/>
          <p14:tracePt t="179493" x="3689350" y="6645275"/>
          <p14:tracePt t="179501" x="3678238" y="6645275"/>
          <p14:tracePt t="179506" x="3652838" y="6645275"/>
          <p14:tracePt t="179514" x="3627438" y="6645275"/>
          <p14:tracePt t="179520" x="3602038" y="6645275"/>
          <p14:tracePt t="179529" x="3565525" y="6645275"/>
          <p14:tracePt t="179535" x="3540125" y="6645275"/>
          <p14:tracePt t="179539" x="3502025" y="6645275"/>
          <p14:tracePt t="179546" x="3478213" y="6645275"/>
          <p14:tracePt t="179550" x="3440113" y="6645275"/>
          <p14:tracePt t="179561" x="3402013" y="6645275"/>
          <p14:tracePt t="179569" x="3376613" y="6632575"/>
          <p14:tracePt t="179573" x="3365500" y="6632575"/>
          <p14:tracePt t="179583" x="3314700" y="6619875"/>
          <p14:tracePt t="179589" x="3302000" y="6619875"/>
          <p14:tracePt t="179598" x="3276600" y="6619875"/>
          <p14:tracePt t="179602" x="3265488" y="6607175"/>
          <p14:tracePt t="179611" x="3252788" y="6607175"/>
          <p14:tracePt t="179615" x="3227388" y="6594475"/>
          <p14:tracePt t="179630" x="3214688" y="6594475"/>
          <p14:tracePt t="179643" x="3201988" y="6594475"/>
          <p14:tracePt t="179667" x="3189288" y="6594475"/>
          <p14:tracePt t="179673" x="3176588" y="6594475"/>
          <p14:tracePt t="179699" x="3165475" y="6594475"/>
          <p14:tracePt t="179720" x="3152775" y="6583363"/>
          <p14:tracePt t="179737" x="3140075" y="6583363"/>
          <p14:tracePt t="179745" x="3127375" y="6583363"/>
          <p14:tracePt t="179759" x="3114675" y="6570663"/>
          <p14:tracePt t="179770" x="3101975" y="6570663"/>
          <p14:tracePt t="179783" x="3089275" y="6570663"/>
          <p14:tracePt t="179794" x="3076575" y="6570663"/>
          <p14:tracePt t="179800" x="3076575" y="6557963"/>
          <p14:tracePt t="179809" x="3065463" y="6557963"/>
          <p14:tracePt t="179823" x="3065463" y="6545263"/>
          <p14:tracePt t="179832" x="3052763" y="6545263"/>
          <p14:tracePt t="179863" x="3040063" y="6545263"/>
          <p14:tracePt t="180136" x="3027363" y="6545263"/>
          <p14:tracePt t="180142" x="3014663" y="6545263"/>
          <p14:tracePt t="180147" x="2989263" y="6545263"/>
          <p14:tracePt t="180153" x="2976563" y="6545263"/>
          <p14:tracePt t="180162" x="2963863" y="6545263"/>
          <p14:tracePt t="180168" x="2940050" y="6545263"/>
          <p14:tracePt t="180176" x="2914650" y="6532563"/>
          <p14:tracePt t="180179" x="2876550" y="6507163"/>
          <p14:tracePt t="180195" x="2827338" y="6494463"/>
          <p14:tracePt t="180200" x="2776538" y="6470650"/>
          <p14:tracePt t="180209" x="2740025" y="6470650"/>
          <p14:tracePt t="180212" x="2727325" y="6470650"/>
          <p14:tracePt t="180218" x="2701925" y="6457950"/>
          <p14:tracePt t="180231" x="2676525" y="6445250"/>
          <p14:tracePt t="180233" x="2663825" y="6432550"/>
          <p14:tracePt t="180238" x="2651125" y="6432550"/>
          <p14:tracePt t="180245" x="2627313" y="6432550"/>
          <p14:tracePt t="180250" x="2614613" y="6432550"/>
          <p14:tracePt t="180261" x="2601913" y="6419850"/>
          <p14:tracePt t="180267" x="2589213" y="6419850"/>
          <p14:tracePt t="180269" x="2576513" y="6419850"/>
          <p14:tracePt t="180278" x="2563813" y="6407150"/>
          <p14:tracePt t="180282" x="2540000" y="6394450"/>
          <p14:tracePt t="180290" x="2527300" y="6394450"/>
          <p14:tracePt t="180300" x="2514600" y="6394450"/>
          <p14:tracePt t="180310" x="2501900" y="6394450"/>
          <p14:tracePt t="180315" x="2501900" y="6381750"/>
          <p14:tracePt t="180330" x="2489200" y="6370638"/>
          <p14:tracePt t="180345" x="2476500" y="6370638"/>
          <p14:tracePt t="180347" x="2463800" y="6357938"/>
          <p14:tracePt t="180354" x="2463800" y="6345238"/>
          <p14:tracePt t="180363" x="2451100" y="6332538"/>
          <p14:tracePt t="180367" x="2451100" y="6307138"/>
          <p14:tracePt t="180380" x="2451100" y="6294438"/>
          <p14:tracePt t="180402" x="2451100" y="6281738"/>
          <p14:tracePt t="180515" x="2439988" y="6269038"/>
          <p14:tracePt t="180542" x="2427288" y="6269038"/>
          <p14:tracePt t="180756" x="2439988" y="6269038"/>
          <p14:tracePt t="180769" x="2451100" y="6269038"/>
          <p14:tracePt t="180782" x="2463800" y="6281738"/>
          <p14:tracePt t="180789" x="2476500" y="6281738"/>
          <p14:tracePt t="180795" x="2489200" y="6294438"/>
          <p14:tracePt t="180802" x="2501900" y="6307138"/>
          <p14:tracePt t="180814" x="2527300" y="6319838"/>
          <p14:tracePt t="180830" x="2540000" y="6332538"/>
          <p14:tracePt t="180833" x="2551113" y="6345238"/>
          <p14:tracePt t="180834" x="2563813" y="6345238"/>
          <p14:tracePt t="180847" x="2614613" y="6370638"/>
          <p14:tracePt t="180856" x="2651125" y="6394450"/>
          <p14:tracePt t="180860" x="2663825" y="6407150"/>
          <p14:tracePt t="180865" x="2676525" y="6407150"/>
          <p14:tracePt t="180878" x="2701925" y="6407150"/>
          <p14:tracePt t="180881" x="2714625" y="6419850"/>
          <p14:tracePt t="180888" x="2727325" y="6432550"/>
          <p14:tracePt t="180893" x="2752725" y="6432550"/>
          <p14:tracePt t="180899" x="2763838" y="6445250"/>
          <p14:tracePt t="180908" x="2776538" y="6445250"/>
          <p14:tracePt t="180913" x="2801938" y="6457950"/>
          <p14:tracePt t="180920" x="2814638" y="6457950"/>
          <p14:tracePt t="180926" x="2827338" y="6457950"/>
          <p14:tracePt t="180930" x="2852738" y="6470650"/>
          <p14:tracePt t="180953" x="2889250" y="6483350"/>
          <p14:tracePt t="180961" x="2901950" y="6483350"/>
          <p14:tracePt t="180968" x="2914650" y="6494463"/>
          <p14:tracePt t="180976" x="2927350" y="6494463"/>
          <p14:tracePt t="180993" x="2952750" y="6507163"/>
          <p14:tracePt t="181000" x="2963863" y="6507163"/>
          <p14:tracePt t="181010" x="2976563" y="6507163"/>
          <p14:tracePt t="181014" x="2989263" y="6507163"/>
          <p14:tracePt t="181020" x="3001963" y="6519863"/>
          <p14:tracePt t="181026" x="3014663" y="6519863"/>
          <p14:tracePt t="181032" x="3027363" y="6519863"/>
          <p14:tracePt t="181053" x="3052763" y="6519863"/>
          <p14:tracePt t="181064" x="3065463" y="6519863"/>
          <p14:tracePt t="181079" x="3076575" y="6532563"/>
          <p14:tracePt t="181086" x="3089275" y="6532563"/>
          <p14:tracePt t="181093" x="3101975" y="6532563"/>
          <p14:tracePt t="181112" x="3114675" y="6545263"/>
          <p14:tracePt t="181127" x="3127375" y="6545263"/>
          <p14:tracePt t="181147" x="3140075" y="6545263"/>
          <p14:tracePt t="181158" x="3152775" y="6545263"/>
          <p14:tracePt t="181516" x="3165475" y="6545263"/>
          <p14:tracePt t="181522" x="3176588" y="6545263"/>
          <p14:tracePt t="181529" x="3189288" y="6545263"/>
          <p14:tracePt t="181534" x="3189288" y="6557963"/>
          <p14:tracePt t="181540" x="3201988" y="6557963"/>
          <p14:tracePt t="181547" x="3214688" y="6557963"/>
          <p14:tracePt t="181561" x="3240088" y="6557963"/>
          <p14:tracePt t="181565" x="3252788" y="6557963"/>
          <p14:tracePt t="181574" x="3276600" y="6557963"/>
          <p14:tracePt t="181579" x="3314700" y="6557963"/>
          <p14:tracePt t="181584" x="3352800" y="6557963"/>
          <p14:tracePt t="181593" x="3389313" y="6557963"/>
          <p14:tracePt t="181596" x="3402013" y="6557963"/>
          <p14:tracePt t="181610" x="3440113" y="6557963"/>
          <p14:tracePt t="181616" x="3465513" y="6557963"/>
          <p14:tracePt t="181619" x="3502025" y="6557963"/>
          <p14:tracePt t="181626" x="3540125" y="6557963"/>
          <p14:tracePt t="181630" x="3578225" y="6557963"/>
          <p14:tracePt t="181642" x="3614738" y="6557963"/>
          <p14:tracePt t="181646" x="3640138" y="6557963"/>
          <p14:tracePt t="181649" x="3652838" y="6557963"/>
          <p14:tracePt t="181656" x="3678238" y="6557963"/>
          <p14:tracePt t="181661" x="3689350" y="6557963"/>
          <p14:tracePt t="181669" x="3727450" y="6557963"/>
          <p14:tracePt t="181678" x="3740150" y="6557963"/>
          <p14:tracePt t="181682" x="3765550" y="6557963"/>
          <p14:tracePt t="181689" x="3778250" y="6557963"/>
          <p14:tracePt t="181695" x="3802063" y="6557963"/>
          <p14:tracePt t="181708" x="3814763" y="6557963"/>
          <p14:tracePt t="181714" x="3840163" y="6557963"/>
          <p14:tracePt t="181723" x="3865563" y="6557963"/>
          <p14:tracePt t="181728" x="3878263" y="6557963"/>
          <p14:tracePt t="181735" x="3890963" y="6557963"/>
          <p14:tracePt t="181743" x="3902075" y="6557963"/>
          <p14:tracePt t="181746" x="3914775" y="6557963"/>
          <p14:tracePt t="181752" x="3927475" y="6557963"/>
          <p14:tracePt t="181760" x="3952875" y="6557963"/>
          <p14:tracePt t="181767" x="3965575" y="6557963"/>
          <p14:tracePt t="181775" x="3978275" y="6557963"/>
          <p14:tracePt t="181780" x="3990975" y="6557963"/>
          <p14:tracePt t="181785" x="4014788" y="6557963"/>
          <p14:tracePt t="181793" x="4027488" y="6557963"/>
          <p14:tracePt t="181798" x="4040188" y="6557963"/>
          <p14:tracePt t="181815" x="4052888" y="6557963"/>
          <p14:tracePt t="181826" x="4065588" y="6557963"/>
          <p14:tracePt t="181832" x="4078288" y="6557963"/>
          <p14:tracePt t="181845" x="4090988" y="6557963"/>
          <p14:tracePt t="181856" x="4103688" y="6557963"/>
          <p14:tracePt t="181869" x="4114800" y="6557963"/>
          <p14:tracePt t="181878" x="4127500" y="6557963"/>
          <p14:tracePt t="181889" x="4140200" y="6557963"/>
          <p14:tracePt t="181908" x="4152900" y="6557963"/>
          <p14:tracePt t="181920" x="4165600" y="6557963"/>
          <p14:tracePt t="181927" x="4178300" y="6557963"/>
          <p14:tracePt t="181979" x="4191000" y="6557963"/>
          <p14:tracePt t="182422" x="4203700" y="6545263"/>
          <p14:tracePt t="182442" x="4214813" y="6532563"/>
          <p14:tracePt t="182448" x="4227513" y="6519863"/>
          <p14:tracePt t="182454" x="4240213" y="6507163"/>
          <p14:tracePt t="182467" x="4265613" y="6483350"/>
          <p14:tracePt t="182476" x="4278313" y="6483350"/>
          <p14:tracePt t="182481" x="4291013" y="6457950"/>
          <p14:tracePt t="182491" x="4314825" y="6445250"/>
          <p14:tracePt t="182494" x="4327525" y="6419850"/>
          <p14:tracePt t="182505" x="4352925" y="6394450"/>
          <p14:tracePt t="182516" x="4365625" y="6370638"/>
          <p14:tracePt t="182524" x="4378325" y="6370638"/>
          <p14:tracePt t="182527" x="4391025" y="6357938"/>
          <p14:tracePt t="182541" x="4416425" y="6345238"/>
          <p14:tracePt t="182545" x="4416425" y="6332538"/>
          <p14:tracePt t="182554" x="4427538" y="6332538"/>
          <p14:tracePt t="182561" x="4427538" y="6319838"/>
          <p14:tracePt t="182577" x="4440238" y="6319838"/>
          <p14:tracePt t="182593" x="4452938" y="6319838"/>
          <p14:tracePt t="182597" x="4452938" y="6307138"/>
          <p14:tracePt t="182637" x="4465638" y="6307138"/>
          <p14:tracePt t="182681" x="4465638" y="6294438"/>
          <p14:tracePt t="182734" x="4478338" y="6294438"/>
          <p14:tracePt t="183369" x="4465638" y="6281738"/>
          <p14:tracePt t="183383" x="4440238" y="6269038"/>
          <p14:tracePt t="183392" x="4416425" y="6257925"/>
          <p14:tracePt t="183396" x="4378325" y="6232525"/>
          <p14:tracePt t="183405" x="4340225" y="6207125"/>
          <p14:tracePt t="183409" x="4278313" y="6169025"/>
          <p14:tracePt t="183415" x="4240213" y="6145213"/>
          <p14:tracePt t="183430" x="4152900" y="6081713"/>
          <p14:tracePt t="183447" x="3778250" y="5881688"/>
          <p14:tracePt t="183454" x="3689350" y="5832475"/>
          <p14:tracePt t="183461" x="3602038" y="5781675"/>
          <p14:tracePt t="183472" x="3514725" y="5732463"/>
          <p14:tracePt t="183480" x="3489325" y="5707063"/>
          <p14:tracePt t="183487" x="3465513" y="5694363"/>
          <p14:tracePt t="183493" x="3452813" y="5668963"/>
          <p14:tracePt t="183499" x="3440113" y="5668963"/>
          <p14:tracePt t="183506" x="3414713" y="5656263"/>
          <p14:tracePt t="183512" x="3414713" y="5643563"/>
          <p14:tracePt t="183520" x="3389313" y="5643563"/>
          <p14:tracePt t="183526" x="3389313" y="5630863"/>
          <p14:tracePt t="183531" x="3376613" y="5630863"/>
          <p14:tracePt t="183543" x="3365500" y="5630863"/>
          <p14:tracePt t="183548" x="3352800" y="5630863"/>
          <p14:tracePt t="183912" x="3365500" y="5630863"/>
          <p14:tracePt t="183927" x="3376613" y="5630863"/>
          <p14:tracePt t="183940" x="3389313" y="5630863"/>
          <p14:tracePt t="183945" x="3402013" y="5630863"/>
          <p14:tracePt t="183954" x="3414713" y="5630863"/>
          <p14:tracePt t="183964" x="3427413" y="5630863"/>
          <p14:tracePt t="183972" x="3440113" y="5630863"/>
          <p14:tracePt t="183977" x="3452813" y="5643563"/>
          <p14:tracePt t="183984" x="3465513" y="5656263"/>
          <p14:tracePt t="183992" x="3478213" y="5656263"/>
          <p14:tracePt t="183997" x="3502025" y="5668963"/>
          <p14:tracePt t="184004" x="3527425" y="5681663"/>
          <p14:tracePt t="184010" x="3540125" y="5681663"/>
          <p14:tracePt t="184021" x="3552825" y="5694363"/>
          <p14:tracePt t="184028" x="3578225" y="5707063"/>
          <p14:tracePt t="184041" x="3578225" y="5719763"/>
          <p14:tracePt t="184045" x="3589338" y="5719763"/>
          <p14:tracePt t="184055" x="3602038" y="5719763"/>
          <p14:tracePt t="184064" x="3614738" y="5732463"/>
          <p14:tracePt t="184073" x="3627438" y="5732463"/>
          <p14:tracePt t="184094" x="3627438" y="5743575"/>
          <p14:tracePt t="184104" x="3640138" y="5743575"/>
          <p14:tracePt t="184209" x="3614738" y="5732463"/>
          <p14:tracePt t="184222" x="3602038" y="5719763"/>
          <p14:tracePt t="184238" x="3578225" y="5707063"/>
          <p14:tracePt t="184242" x="3552825" y="5694363"/>
          <p14:tracePt t="184257" x="3540125" y="5694363"/>
          <p14:tracePt t="184261" x="3527425" y="5681663"/>
          <p14:tracePt t="184275" x="3502025" y="5668963"/>
          <p14:tracePt t="184281" x="3489325" y="5643563"/>
          <p14:tracePt t="184290" x="3452813" y="5643563"/>
          <p14:tracePt t="184295" x="3427413" y="5619750"/>
          <p14:tracePt t="184304" x="3365500" y="5581650"/>
          <p14:tracePt t="184311" x="3302000" y="5568950"/>
          <p14:tracePt t="184315" x="3214688" y="5543550"/>
          <p14:tracePt t="184322" x="3140075" y="5507038"/>
          <p14:tracePt t="184328" x="3052763" y="5481638"/>
          <p14:tracePt t="184333" x="2952750" y="5430838"/>
          <p14:tracePt t="184343" x="2852738" y="5407025"/>
          <p14:tracePt t="184346" x="2763838" y="5381625"/>
          <p14:tracePt t="184354" x="2689225" y="5368925"/>
          <p14:tracePt t="184360" x="2627313" y="5368925"/>
          <p14:tracePt t="184368" x="2551113" y="5368925"/>
          <p14:tracePt t="184372" x="2514600" y="5368925"/>
          <p14:tracePt t="184378" x="2476500" y="5368925"/>
          <p14:tracePt t="184388" x="2439988" y="5368925"/>
          <p14:tracePt t="184392" x="2401888" y="5368925"/>
          <p14:tracePt t="184398" x="2376488" y="5368925"/>
          <p14:tracePt t="184409" x="2351088" y="5368925"/>
          <p14:tracePt t="184411" x="2327275" y="5368925"/>
          <p14:tracePt t="184423" x="2314575" y="5368925"/>
          <p14:tracePt t="184442" x="2263775" y="5368925"/>
          <p14:tracePt t="184444" x="2251075" y="5368925"/>
          <p14:tracePt t="184456" x="2238375" y="5368925"/>
          <p14:tracePt t="184476" x="2227263" y="5368925"/>
          <p14:tracePt t="184862" x="2214563" y="5381625"/>
          <p14:tracePt t="184868" x="2201863" y="5407025"/>
          <p14:tracePt t="184874" x="2176463" y="5418138"/>
          <p14:tracePt t="184880" x="2138363" y="5456238"/>
          <p14:tracePt t="184888" x="2101850" y="5494338"/>
          <p14:tracePt t="184893" x="2051050" y="5543550"/>
          <p14:tracePt t="184903" x="2001838" y="5607050"/>
          <p14:tracePt t="184906" x="1989138" y="5630863"/>
          <p14:tracePt t="184913" x="1938338" y="5656263"/>
          <p14:tracePt t="184921" x="1914525" y="5694363"/>
          <p14:tracePt t="184928" x="1901825" y="5707063"/>
          <p14:tracePt t="184943" x="1876425" y="5719763"/>
          <p14:tracePt t="184947" x="1876425" y="5743575"/>
          <p14:tracePt t="184954" x="1851025" y="5756275"/>
          <p14:tracePt t="184959" x="1814513" y="5781675"/>
          <p14:tracePt t="184978" x="1789113" y="5832475"/>
          <p14:tracePt t="184984" x="1763713" y="5843588"/>
          <p14:tracePt t="184993" x="1751013" y="5868988"/>
          <p14:tracePt t="185000" x="1725613" y="5868988"/>
          <p14:tracePt t="185004" x="1725613" y="5894388"/>
          <p14:tracePt t="185011" x="1701800" y="5894388"/>
          <p14:tracePt t="185023" x="1689100" y="5919788"/>
          <p14:tracePt t="185029" x="1676400" y="5919788"/>
          <p14:tracePt t="185036" x="1663700" y="5919788"/>
          <p14:tracePt t="185042" x="1663700" y="5932488"/>
          <p14:tracePt t="185056" x="1651000" y="5932488"/>
          <p14:tracePt t="185062" x="1638300" y="5945188"/>
          <p14:tracePt t="185068" x="1625600" y="5945188"/>
          <p14:tracePt t="185073" x="1612900" y="5945188"/>
          <p14:tracePt t="185089" x="1601788" y="5945188"/>
          <p14:tracePt t="185094" x="1601788" y="5956300"/>
          <p14:tracePt t="185120" x="1589088" y="5956300"/>
          <p14:tracePt t="185123" x="1589088" y="5969000"/>
          <p14:tracePt t="185138" x="1576388" y="5969000"/>
          <p14:tracePt t="185385" x="1589088" y="5956300"/>
          <p14:tracePt t="185394" x="1601788" y="5945188"/>
          <p14:tracePt t="185407" x="1638300" y="5894388"/>
          <p14:tracePt t="185416" x="1663700" y="5843588"/>
          <p14:tracePt t="185425" x="1689100" y="5819775"/>
          <p14:tracePt t="185428" x="1714500" y="5781675"/>
          <p14:tracePt t="185433" x="1738313" y="5756275"/>
          <p14:tracePt t="185441" x="1751013" y="5743575"/>
          <p14:tracePt t="185446" x="1763713" y="5732463"/>
          <p14:tracePt t="185454" x="1789113" y="5719763"/>
          <p14:tracePt t="185459" x="1801813" y="5694363"/>
          <p14:tracePt t="185469" x="1825625" y="5694363"/>
          <p14:tracePt t="185474" x="1838325" y="5668963"/>
          <p14:tracePt t="185480" x="1851025" y="5668963"/>
          <p14:tracePt t="185485" x="1889125" y="5643563"/>
          <p14:tracePt t="185492" x="1901825" y="5630863"/>
          <p14:tracePt t="185501" x="1914525" y="5619750"/>
          <p14:tracePt t="185507" x="1938338" y="5607050"/>
          <p14:tracePt t="185512" x="1951038" y="5607050"/>
          <p14:tracePt t="185517" x="1963738" y="5607050"/>
          <p14:tracePt t="185523" x="1976438" y="5594350"/>
          <p14:tracePt t="185541" x="2001838" y="5594350"/>
          <p14:tracePt t="185544" x="2014538" y="5581650"/>
          <p14:tracePt t="185552" x="2025650" y="5581650"/>
          <p14:tracePt t="185556" x="2038350" y="5568950"/>
          <p14:tracePt t="185562" x="2051050" y="5568950"/>
          <p14:tracePt t="185571" x="2076450" y="5568950"/>
          <p14:tracePt t="185585" x="2101850" y="5556250"/>
          <p14:tracePt t="185588" x="2114550" y="5543550"/>
          <p14:tracePt t="185601" x="2127250" y="5543550"/>
          <p14:tracePt t="185619" x="2138363" y="5543550"/>
          <p14:tracePt t="185623" x="2151063" y="5543550"/>
          <p14:tracePt t="185626" x="2163763" y="5543550"/>
          <p14:tracePt t="185640" x="2176463" y="5543550"/>
          <p14:tracePt t="185652" x="2189163" y="5543550"/>
          <p14:tracePt t="185658" x="2201863" y="5543550"/>
          <p14:tracePt t="185676" x="2201863" y="5556250"/>
          <p14:tracePt t="185971" x="2214563" y="5556250"/>
          <p14:tracePt t="185988" x="2227263" y="5556250"/>
          <p14:tracePt t="186004" x="2238375" y="5556250"/>
          <p14:tracePt t="186009" x="2251075" y="5556250"/>
          <p14:tracePt t="186021" x="2263775" y="5556250"/>
          <p14:tracePt t="186028" x="2289175" y="5543550"/>
          <p14:tracePt t="186035" x="2301875" y="5543550"/>
          <p14:tracePt t="186039" x="2327275" y="5530850"/>
          <p14:tracePt t="186046" x="2351088" y="5518150"/>
          <p14:tracePt t="186052" x="2363788" y="5507038"/>
          <p14:tracePt t="186062" x="2401888" y="5507038"/>
          <p14:tracePt t="186073" x="2427288" y="5507038"/>
          <p14:tracePt t="186078" x="2489200" y="5494338"/>
          <p14:tracePt t="186092" x="2527300" y="5481638"/>
          <p14:tracePt t="186100" x="2551113" y="5481638"/>
          <p14:tracePt t="186109" x="2563813" y="5481638"/>
          <p14:tracePt t="186111" x="2576513" y="5481638"/>
          <p14:tracePt t="186117" x="2589213" y="5481638"/>
          <p14:tracePt t="186123" x="2601913" y="5481638"/>
          <p14:tracePt t="186131" x="2614613" y="5481638"/>
          <p14:tracePt t="186140" x="2640013" y="5481638"/>
          <p14:tracePt t="186150" x="2651125" y="5481638"/>
          <p14:tracePt t="186153" x="2663825" y="5481638"/>
          <p14:tracePt t="186161" x="2676525" y="5481638"/>
          <p14:tracePt t="186174" x="2701925" y="5494338"/>
          <p14:tracePt t="186179" x="2727325" y="5507038"/>
          <p14:tracePt t="186187" x="2752725" y="5518150"/>
          <p14:tracePt t="186193" x="2763838" y="5518150"/>
          <p14:tracePt t="186201" x="2776538" y="5530850"/>
          <p14:tracePt t="186205" x="2789238" y="5530850"/>
          <p14:tracePt t="186212" x="2814638" y="5543550"/>
          <p14:tracePt t="186218" x="2827338" y="5543550"/>
          <p14:tracePt t="186227" x="2840038" y="5556250"/>
          <p14:tracePt t="186235" x="2863850" y="5556250"/>
          <p14:tracePt t="186238" x="2889250" y="5556250"/>
          <p14:tracePt t="186252" x="2901950" y="5556250"/>
          <p14:tracePt t="186255" x="2914650" y="5556250"/>
          <p14:tracePt t="186257" x="2940050" y="5556250"/>
          <p14:tracePt t="186270" x="2952750" y="5556250"/>
          <p14:tracePt t="186275" x="2963863" y="5556250"/>
          <p14:tracePt t="186285" x="2976563" y="5556250"/>
          <p14:tracePt t="186301" x="2989263" y="5556250"/>
          <p14:tracePt t="186308" x="3001963" y="5568950"/>
          <p14:tracePt t="186318" x="3014663" y="5568950"/>
          <p14:tracePt t="186326" x="3027363" y="5568950"/>
          <p14:tracePt t="186340" x="3040063" y="5568950"/>
          <p14:tracePt t="186347" x="3052763" y="5581650"/>
          <p14:tracePt t="186353" x="3065463" y="5581650"/>
          <p14:tracePt t="186360" x="3076575" y="5581650"/>
          <p14:tracePt t="186369" x="3089275" y="5581650"/>
          <p14:tracePt t="186371" x="3101975" y="5581650"/>
          <p14:tracePt t="186392" x="3114675" y="5581650"/>
          <p14:tracePt t="186404" x="3127375" y="5594350"/>
          <p14:tracePt t="186418" x="3140075" y="5594350"/>
          <p14:tracePt t="186436" x="3152775" y="5607050"/>
          <p14:tracePt t="186450" x="3165475" y="5607050"/>
          <p14:tracePt t="186456" x="3165475" y="5619750"/>
          <p14:tracePt t="186468" x="3189288" y="5630863"/>
          <p14:tracePt t="186475" x="3201988" y="5630863"/>
          <p14:tracePt t="186491" x="3214688" y="5643563"/>
          <p14:tracePt t="186494" x="3227388" y="5656263"/>
          <p14:tracePt t="186502" x="3240088" y="5668963"/>
          <p14:tracePt t="186521" x="3252788" y="5668963"/>
          <p14:tracePt t="186524" x="3252788" y="5681663"/>
          <p14:tracePt t="186527" x="3265488" y="5681663"/>
          <p14:tracePt t="186539" x="3276600" y="5681663"/>
          <p14:tracePt t="186553" x="3276600" y="5694363"/>
          <p14:tracePt t="186572" x="3289300" y="5694363"/>
          <p14:tracePt t="186591" x="3289300" y="5707063"/>
          <p14:tracePt t="186639" x="3289300" y="5719763"/>
          <p14:tracePt t="186644" x="3302000" y="5719763"/>
          <p14:tracePt t="186748" x="3302000" y="5732463"/>
          <p14:tracePt t="186758" x="3265488" y="5743575"/>
          <p14:tracePt t="187072" x="3276600" y="5743575"/>
          <p14:tracePt t="187079" x="3276600" y="5756275"/>
          <p14:tracePt t="187083" x="3289300" y="5756275"/>
          <p14:tracePt t="187095" x="3302000" y="5756275"/>
          <p14:tracePt t="187123" x="3314700" y="5756275"/>
          <p14:tracePt t="187150" x="3327400" y="5756275"/>
          <p14:tracePt t="187157" x="3340100" y="5756275"/>
          <p14:tracePt t="187175" x="3352800" y="5756275"/>
          <p14:tracePt t="187184" x="3365500" y="5768975"/>
          <p14:tracePt t="187199" x="3376613" y="5768975"/>
          <p14:tracePt t="187208" x="3389313" y="5768975"/>
          <p14:tracePt t="187216" x="3402013" y="5781675"/>
          <p14:tracePt t="187225" x="3414713" y="5781675"/>
          <p14:tracePt t="187235" x="3414713" y="5794375"/>
          <p14:tracePt t="187247" x="3427413" y="5794375"/>
          <p14:tracePt t="187270" x="3440113" y="5794375"/>
          <p14:tracePt t="187276" x="3440113" y="5807075"/>
          <p14:tracePt t="187282" x="3452813" y="5807075"/>
          <p14:tracePt t="187303" x="3465513" y="5807075"/>
          <p14:tracePt t="187307" x="3465513" y="5819775"/>
          <p14:tracePt t="187324" x="3478213" y="5819775"/>
          <p14:tracePt t="187382" x="3478213" y="5832475"/>
          <p14:tracePt t="187661" x="3489325" y="5832475"/>
          <p14:tracePt t="187697" x="3502025" y="5832475"/>
          <p14:tracePt t="187724" x="3502025" y="5843588"/>
          <p14:tracePt t="187729" x="3514725" y="5843588"/>
          <p14:tracePt t="187760" x="3527425" y="5843588"/>
          <p14:tracePt t="187786" x="3540125" y="5843588"/>
          <p14:tracePt t="187800" x="3552825" y="5843588"/>
          <p14:tracePt t="188004" x="3565525" y="5843588"/>
          <p14:tracePt t="188049" x="3578225" y="5843588"/>
          <p14:tracePt t="188095" x="3589338" y="5843588"/>
          <p14:tracePt t="188136" x="3602038" y="5843588"/>
          <p14:tracePt t="188148" x="3614738" y="5856288"/>
          <p14:tracePt t="188205" x="3614738" y="5868988"/>
          <p14:tracePt t="188212" x="3627438" y="5868988"/>
          <p14:tracePt t="188828" x="3640138" y="5868988"/>
          <p14:tracePt t="188986" x="3640138" y="5881688"/>
          <p14:tracePt t="189162" x="3652838" y="5881688"/>
          <p14:tracePt t="189907" x="0" y="0"/>
        </p14:tracePtLst>
        <p14:tracePtLst>
          <p14:tracePt t="193959" x="6254750" y="3178175"/>
          <p14:tracePt t="194444" x="6242050" y="3178175"/>
          <p14:tracePt t="194458" x="6229350" y="3178175"/>
          <p14:tracePt t="194509" x="6216650" y="3178175"/>
          <p14:tracePt t="194546" x="6203950" y="3178175"/>
          <p14:tracePt t="194572" x="6191250" y="3178175"/>
          <p14:tracePt t="194578" x="6180138" y="3178175"/>
          <p14:tracePt t="194585" x="6167438" y="3178175"/>
          <p14:tracePt t="194591" x="6154738" y="3178175"/>
          <p14:tracePt t="194599" x="6142038" y="3178175"/>
          <p14:tracePt t="194608" x="6129338" y="3178175"/>
          <p14:tracePt t="194612" x="6116638" y="3178175"/>
          <p14:tracePt t="194620" x="6103938" y="3178175"/>
          <p14:tracePt t="194624" x="6091238" y="3178175"/>
          <p14:tracePt t="194630" x="6067425" y="3178175"/>
          <p14:tracePt t="194643" x="6042025" y="3178175"/>
          <p14:tracePt t="194653" x="6029325" y="3165475"/>
          <p14:tracePt t="194658" x="6016625" y="3165475"/>
          <p14:tracePt t="194664" x="6003925" y="3154363"/>
          <p14:tracePt t="194673" x="5991225" y="3154363"/>
          <p14:tracePt t="194676" x="5978525" y="3154363"/>
          <p14:tracePt t="194687" x="5978525" y="3141663"/>
          <p14:tracePt t="194692" x="5967413" y="3141663"/>
          <p14:tracePt t="194703" x="5954713" y="3141663"/>
          <p14:tracePt t="194723" x="5942013" y="3141663"/>
          <p14:tracePt t="194969" x="5942013" y="3154363"/>
          <p14:tracePt t="196658" x="5942013" y="3165475"/>
          <p14:tracePt t="196666" x="5942013" y="3178175"/>
          <p14:tracePt t="196673" x="5942013" y="3190875"/>
          <p14:tracePt t="196676" x="5929313" y="3190875"/>
          <p14:tracePt t="196684" x="5916613" y="3216275"/>
          <p14:tracePt t="196688" x="5903913" y="3241675"/>
          <p14:tracePt t="196695" x="5867400" y="3278188"/>
          <p14:tracePt t="196712" x="5816600" y="3328988"/>
          <p14:tracePt t="196720" x="5741988" y="3416300"/>
          <p14:tracePt t="196728" x="5616575" y="3541713"/>
          <p14:tracePt t="196732" x="5291138" y="3816350"/>
          <p14:tracePt t="196737" x="5129213" y="3979863"/>
          <p14:tracePt t="196740" x="4978400" y="4117975"/>
          <p14:tracePt t="196745" x="4816475" y="4279900"/>
          <p14:tracePt t="196753" x="4678363" y="4430713"/>
          <p14:tracePt t="196759" x="4540250" y="4592638"/>
          <p14:tracePt t="196766" x="4452938" y="4679950"/>
          <p14:tracePt t="196771" x="4352925" y="4805363"/>
          <p14:tracePt t="196783" x="4252913" y="4918075"/>
          <p14:tracePt t="196787" x="4152900" y="5030788"/>
          <p14:tracePt t="196792" x="4078288" y="5118100"/>
          <p14:tracePt t="196799" x="4014788" y="5194300"/>
          <p14:tracePt t="196807" x="3927475" y="5294313"/>
          <p14:tracePt t="196809" x="3802063" y="5430838"/>
          <p14:tracePt t="196818" x="3702050" y="5556250"/>
          <p14:tracePt t="196823" x="3552825" y="5694363"/>
          <p14:tracePt t="196830" x="3489325" y="5781675"/>
          <p14:tracePt t="196837" x="3427413" y="5881688"/>
          <p14:tracePt t="196842" x="3376613" y="5956300"/>
          <p14:tracePt t="196855" x="3340100" y="6032500"/>
          <p14:tracePt t="196857" x="3314700" y="6056313"/>
          <p14:tracePt t="196861" x="3314700" y="6069013"/>
          <p14:tracePt t="196872" x="3302000" y="6094413"/>
          <p14:tracePt t="197130" x="3302000" y="6107113"/>
          <p14:tracePt t="197137" x="3302000" y="6119813"/>
          <p14:tracePt t="197144" x="3302000" y="6132513"/>
          <p14:tracePt t="197149" x="3289300" y="6145213"/>
          <p14:tracePt t="197155" x="3289300" y="6157913"/>
          <p14:tracePt t="197171" x="3265488" y="6181725"/>
          <p14:tracePt t="197177" x="3214688" y="6257925"/>
          <p14:tracePt t="197194" x="3176588" y="6307138"/>
          <p14:tracePt t="197202" x="3165475" y="6319838"/>
          <p14:tracePt t="197204" x="3140075" y="6332538"/>
          <p14:tracePt t="197209" x="3140075" y="6357938"/>
          <p14:tracePt t="197219" x="3127375" y="6370638"/>
          <p14:tracePt t="197223" x="3114675" y="6381750"/>
          <p14:tracePt t="197226" x="3114675" y="6394450"/>
          <p14:tracePt t="197235" x="3114675" y="6407150"/>
          <p14:tracePt t="197240" x="3101975" y="6407150"/>
          <p14:tracePt t="197252" x="3101975" y="6419850"/>
          <p14:tracePt t="197256" x="3101975" y="6432550"/>
          <p14:tracePt t="197260" x="3101975" y="6445250"/>
          <p14:tracePt t="197272" x="3101975" y="6457950"/>
          <p14:tracePt t="197288" x="3101975" y="6470650"/>
          <p14:tracePt t="197300" x="3101975" y="6483350"/>
          <p14:tracePt t="197304" x="3101975" y="6494463"/>
          <p14:tracePt t="197319" x="3101975" y="6507163"/>
          <p14:tracePt t="197324" x="3089275" y="6507163"/>
          <p14:tracePt t="197336" x="3089275" y="6519863"/>
          <p14:tracePt t="197340" x="3089275" y="6532563"/>
          <p14:tracePt t="197343" x="3089275" y="6545263"/>
          <p14:tracePt t="197356" x="3089275" y="6557963"/>
          <p14:tracePt t="197370" x="3076575" y="6557963"/>
          <p14:tracePt t="197402" x="3065463" y="6570663"/>
          <p14:tracePt t="197442" x="3065463" y="6583363"/>
          <p14:tracePt t="197452" x="3052763" y="6583363"/>
          <p14:tracePt t="197455" x="3052763" y="6594475"/>
          <p14:tracePt t="197467" x="3040063" y="6594475"/>
          <p14:tracePt t="197476" x="3040063" y="6607175"/>
          <p14:tracePt t="197532" x="3040063" y="6619875"/>
          <p14:tracePt t="197545" x="3027363" y="6619875"/>
          <p14:tracePt t="197615" x="3027363" y="6632575"/>
          <p14:tracePt t="197635" x="3027363" y="6645275"/>
          <p14:tracePt t="197643" x="3040063" y="6645275"/>
          <p14:tracePt t="197648" x="3052763" y="6645275"/>
          <p14:tracePt t="197662" x="3076575" y="6645275"/>
          <p14:tracePt t="197668" x="3101975" y="6645275"/>
          <p14:tracePt t="197674" x="3127375" y="6645275"/>
          <p14:tracePt t="197681" x="3165475" y="6632575"/>
          <p14:tracePt t="197687" x="3189288" y="6632575"/>
          <p14:tracePt t="197693" x="3214688" y="6619875"/>
          <p14:tracePt t="197702" x="3252788" y="6607175"/>
          <p14:tracePt t="197709" x="3276600" y="6607175"/>
          <p14:tracePt t="197714" x="3314700" y="6583363"/>
          <p14:tracePt t="197719" x="3327400" y="6583363"/>
          <p14:tracePt t="197726" x="3365500" y="6570663"/>
          <p14:tracePt t="197738" x="3414713" y="6570663"/>
          <p14:tracePt t="197746" x="3440113" y="6570663"/>
          <p14:tracePt t="197752" x="3452813" y="6570663"/>
          <p14:tracePt t="197758" x="3478213" y="6570663"/>
          <p14:tracePt t="197773" x="3489325" y="6570663"/>
          <p14:tracePt t="197784" x="3514725" y="6570663"/>
          <p14:tracePt t="197791" x="3527425" y="6570663"/>
          <p14:tracePt t="197800" x="3540125" y="6570663"/>
          <p14:tracePt t="197806" x="3552825" y="6570663"/>
          <p14:tracePt t="197817" x="3565525" y="6583363"/>
          <p14:tracePt t="197824" x="3578225" y="6583363"/>
          <p14:tracePt t="197832" x="3589338" y="6583363"/>
          <p14:tracePt t="197843" x="3602038" y="6594475"/>
          <p14:tracePt t="197860" x="3614738" y="6594475"/>
          <p14:tracePt t="197863" x="3614738" y="6607175"/>
          <p14:tracePt t="197869" x="3627438" y="6607175"/>
          <p14:tracePt t="197875" x="3640138" y="6607175"/>
          <p14:tracePt t="197883" x="3640138" y="6619875"/>
          <p14:tracePt t="197888" x="3652838" y="6619875"/>
          <p14:tracePt t="197908" x="3665538" y="6632575"/>
          <p14:tracePt t="197921" x="3678238" y="6632575"/>
          <p14:tracePt t="197928" x="3689350" y="6645275"/>
          <p14:tracePt t="197939" x="3702050" y="6645275"/>
          <p14:tracePt t="197954" x="3714750" y="6645275"/>
          <p14:tracePt t="197967" x="3727450" y="6657975"/>
          <p14:tracePt t="197985" x="3740150" y="6657975"/>
          <p14:tracePt t="197991" x="3752850" y="6657975"/>
          <p14:tracePt t="198017" x="3765550" y="6657975"/>
          <p14:tracePt t="198037" x="3778250" y="6657975"/>
          <p14:tracePt t="198056" x="3790950" y="6657975"/>
          <p14:tracePt t="198068" x="3802063" y="6657975"/>
          <p14:tracePt t="198074" x="3802063" y="6670675"/>
          <p14:tracePt t="198076" x="3814763" y="6670675"/>
          <p14:tracePt t="198098" x="3827463" y="6670675"/>
          <p14:tracePt t="198116" x="3840163" y="6670675"/>
          <p14:tracePt t="198122" x="3852863" y="6670675"/>
          <p14:tracePt t="198147" x="3865563" y="6683375"/>
          <p14:tracePt t="198228" x="3878263" y="6683375"/>
          <p14:tracePt t="198270" x="3878263" y="6696075"/>
          <p14:tracePt t="198905" x="3878263" y="6683375"/>
          <p14:tracePt t="198916" x="3865563" y="6670675"/>
          <p14:tracePt t="198922" x="3852863" y="6670675"/>
          <p14:tracePt t="198936" x="3814763" y="6670675"/>
          <p14:tracePt t="199732" x="0" y="0"/>
        </p14:tracePtLst>
        <p14:tracePtLst>
          <p14:tracePt t="201916" x="2963863" y="5643563"/>
          <p14:tracePt t="202325" x="2976563" y="5643563"/>
          <p14:tracePt t="202343" x="2989263" y="5643563"/>
          <p14:tracePt t="202362" x="3001963" y="5643563"/>
          <p14:tracePt t="202380" x="3014663" y="5643563"/>
          <p14:tracePt t="202388" x="3027363" y="5643563"/>
          <p14:tracePt t="202395" x="3040063" y="5643563"/>
          <p14:tracePt t="202399" x="3052763" y="5643563"/>
          <p14:tracePt t="202408" x="3065463" y="5643563"/>
          <p14:tracePt t="202414" x="3076575" y="5643563"/>
          <p14:tracePt t="202425" x="3089275" y="5643563"/>
          <p14:tracePt t="202431" x="3101975" y="5643563"/>
          <p14:tracePt t="202438" x="3114675" y="5643563"/>
          <p14:tracePt t="202446" x="3127375" y="5643563"/>
          <p14:tracePt t="202451" x="3140075" y="5643563"/>
          <p14:tracePt t="202464" x="3152775" y="5643563"/>
          <p14:tracePt t="202478" x="3165475" y="5643563"/>
          <p14:tracePt t="202484" x="3176588" y="5643563"/>
          <p14:tracePt t="202490" x="3189288" y="5643563"/>
          <p14:tracePt t="202496" x="3201988" y="5643563"/>
          <p14:tracePt t="202510" x="3227388" y="5643563"/>
          <p14:tracePt t="202522" x="3240088" y="5643563"/>
          <p14:tracePt t="202530" x="3265488" y="5630863"/>
          <p14:tracePt t="202545" x="3276600" y="5630863"/>
          <p14:tracePt t="202556" x="3302000" y="5630863"/>
          <p14:tracePt t="202568" x="3314700" y="5630863"/>
          <p14:tracePt t="202580" x="3327400" y="5630863"/>
          <p14:tracePt t="202586" x="3340100" y="5630863"/>
          <p14:tracePt t="202593" x="3352800" y="5630863"/>
          <p14:tracePt t="202599" x="3365500" y="5630863"/>
          <p14:tracePt t="202610" x="3376613" y="5630863"/>
          <p14:tracePt t="202615" x="3389313" y="5630863"/>
          <p14:tracePt t="202618" x="3402013" y="5630863"/>
          <p14:tracePt t="202625" x="3414713" y="5630863"/>
          <p14:tracePt t="202637" x="3427413" y="5630863"/>
          <p14:tracePt t="202643" x="3440113" y="5630863"/>
          <p14:tracePt t="202650" x="3452813" y="5630863"/>
          <p14:tracePt t="202657" x="3465513" y="5630863"/>
          <p14:tracePt t="202662" x="3502025" y="5630863"/>
          <p14:tracePt t="202670" x="3514725" y="5630863"/>
          <p14:tracePt t="202675" x="3540125" y="5619750"/>
          <p14:tracePt t="202682" x="3552825" y="5619750"/>
          <p14:tracePt t="202689" x="3589338" y="5607050"/>
          <p14:tracePt t="202696" x="3602038" y="5607050"/>
          <p14:tracePt t="202701" x="3627438" y="5607050"/>
          <p14:tracePt t="202710" x="3640138" y="5607050"/>
          <p14:tracePt t="202714" x="3665538" y="5594350"/>
          <p14:tracePt t="202721" x="3689350" y="5594350"/>
          <p14:tracePt t="202728" x="3689350" y="5581650"/>
          <p14:tracePt t="202734" x="3714750" y="5581650"/>
          <p14:tracePt t="202743" x="3727450" y="5581650"/>
          <p14:tracePt t="202747" x="3740150" y="5581650"/>
          <p14:tracePt t="202753" x="3752850" y="5581650"/>
          <p14:tracePt t="202760" x="3765550" y="5568950"/>
          <p14:tracePt t="202766" x="3778250" y="5568950"/>
          <p14:tracePt t="202776" x="3790950" y="5568950"/>
          <p14:tracePt t="202779" x="3802063" y="5568950"/>
          <p14:tracePt t="202786" x="3814763" y="5568950"/>
          <p14:tracePt t="202792" x="3827463" y="5568950"/>
          <p14:tracePt t="202808" x="3840163" y="5568950"/>
          <p14:tracePt t="202812" x="3852863" y="5568950"/>
          <p14:tracePt t="202818" x="3865563" y="5568950"/>
          <p14:tracePt t="202824" x="3878263" y="5568950"/>
          <p14:tracePt t="202829" x="3890963" y="5568950"/>
          <p14:tracePt t="202836" x="3902075" y="5568950"/>
          <p14:tracePt t="202849" x="3914775" y="5568950"/>
          <p14:tracePt t="202856" x="3927475" y="5568950"/>
          <p14:tracePt t="202871" x="3940175" y="5568950"/>
          <p14:tracePt t="202875" x="3952875" y="5568950"/>
          <p14:tracePt t="202882" x="3965575" y="5568950"/>
          <p14:tracePt t="202888" x="3978275" y="5568950"/>
          <p14:tracePt t="202902" x="3990975" y="5568950"/>
          <p14:tracePt t="202908" x="4002088" y="5568950"/>
          <p14:tracePt t="202915" x="4014788" y="5568950"/>
          <p14:tracePt t="202930" x="4027488" y="5568950"/>
          <p14:tracePt t="202941" x="4040188" y="5568950"/>
          <p14:tracePt t="202954" x="4052888" y="5568950"/>
          <p14:tracePt t="202959" x="4065588" y="5568950"/>
          <p14:tracePt t="202979" x="4078288" y="5568950"/>
          <p14:tracePt t="203043" x="4090988" y="5568950"/>
          <p14:tracePt t="203465" x="4090988" y="5581650"/>
          <p14:tracePt t="203530" x="4090988" y="5594350"/>
          <p14:tracePt t="203737" x="4090988" y="5607050"/>
          <p14:tracePt t="209787" x="0" y="0"/>
        </p14:tracePtLst>
        <p14:tracePtLst>
          <p14:tracePt t="216494" x="600075" y="1663700"/>
          <p14:tracePt t="216823" x="587375" y="1663700"/>
          <p14:tracePt t="216839" x="574675" y="1663700"/>
          <p14:tracePt t="216848" x="550863" y="1663700"/>
          <p14:tracePt t="216856" x="538163" y="1676400"/>
          <p14:tracePt t="216865" x="525463" y="1689100"/>
          <p14:tracePt t="216870" x="500063" y="1689100"/>
          <p14:tracePt t="216873" x="487363" y="1714500"/>
          <p14:tracePt t="216880" x="463550" y="1727200"/>
          <p14:tracePt t="216887" x="438150" y="1727200"/>
          <p14:tracePt t="216893" x="425450" y="1739900"/>
          <p14:tracePt t="216902" x="400050" y="1752600"/>
          <p14:tracePt t="216913" x="387350" y="1752600"/>
          <p14:tracePt t="216924" x="374650" y="1765300"/>
          <p14:tracePt t="216938" x="363538" y="1765300"/>
          <p14:tracePt t="216942" x="350838" y="1765300"/>
          <p14:tracePt t="216977" x="338138" y="1765300"/>
          <p14:tracePt t="217082" x="350838" y="1765300"/>
          <p14:tracePt t="217095" x="363538" y="1765300"/>
          <p14:tracePt t="217107" x="374650" y="1765300"/>
          <p14:tracePt t="217122" x="387350" y="1765300"/>
          <p14:tracePt t="217134" x="400050" y="1765300"/>
          <p14:tracePt t="217140" x="412750" y="1765300"/>
          <p14:tracePt t="217145" x="425450" y="1765300"/>
          <p14:tracePt t="217157" x="450850" y="1765300"/>
          <p14:tracePt t="217170" x="463550" y="1765300"/>
          <p14:tracePt t="217178" x="474663" y="1765300"/>
          <p14:tracePt t="217184" x="487363" y="1765300"/>
          <p14:tracePt t="217192" x="500063" y="1765300"/>
          <p14:tracePt t="217196" x="512763" y="1765300"/>
          <p14:tracePt t="217209" x="525463" y="1765300"/>
          <p14:tracePt t="217216" x="538163" y="1765300"/>
          <p14:tracePt t="217235" x="550863" y="1765300"/>
          <p14:tracePt t="217241" x="574675" y="1776413"/>
          <p14:tracePt t="217255" x="587375" y="1776413"/>
          <p14:tracePt t="217274" x="612775" y="1789113"/>
          <p14:tracePt t="217288" x="625475" y="1789113"/>
          <p14:tracePt t="217293" x="638175" y="1789113"/>
          <p14:tracePt t="217302" x="650875" y="1789113"/>
          <p14:tracePt t="217306" x="663575" y="1789113"/>
          <p14:tracePt t="217321" x="674688" y="1789113"/>
          <p14:tracePt t="217326" x="687388" y="1789113"/>
          <p14:tracePt t="217345" x="700088" y="1789113"/>
          <p14:tracePt t="217363" x="712788" y="1789113"/>
          <p14:tracePt t="217390" x="725488" y="1789113"/>
          <p14:tracePt t="217405" x="738188" y="1789113"/>
          <p14:tracePt t="217423" x="750888" y="1789113"/>
          <p14:tracePt t="217449" x="763588" y="1789113"/>
          <p14:tracePt t="217487" x="776288" y="1789113"/>
          <p14:tracePt t="217631" x="787400" y="1789113"/>
          <p14:tracePt t="217716" x="0" y="0"/>
        </p14:tracePtLst>
      </p14:laserTrace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24" name="Rectangle 23" hidden="1">
            <a:extLst>
              <a:ext uri="{FF2B5EF4-FFF2-40B4-BE49-F238E27FC236}">
                <a16:creationId xmlns:a16="http://schemas.microsoft.com/office/drawing/2014/main" id="{7A847753-3783-432D-9397-C86599575955}"/>
              </a:ext>
            </a:extLst>
          </p:cNvPr>
          <p:cNvSpPr/>
          <p:nvPr/>
        </p:nvSpPr>
        <p:spPr bwMode="auto">
          <a:xfrm>
            <a:off x="5202565" y="3911600"/>
            <a:ext cx="351378" cy="922499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6AC6DCA4-2F4C-4CFE-8589-7736A60BD4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81" y="982707"/>
            <a:ext cx="3654784" cy="3307626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818D4077-6DCD-4C35-8253-597E3FEA24D9}"/>
              </a:ext>
            </a:extLst>
          </p:cNvPr>
          <p:cNvSpPr txBox="1"/>
          <p:nvPr/>
        </p:nvSpPr>
        <p:spPr bwMode="auto">
          <a:xfrm>
            <a:off x="855519" y="454270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6E27B1-2D99-4271-B224-D41F8D417BCA}"/>
              </a:ext>
            </a:extLst>
          </p:cNvPr>
          <p:cNvSpPr txBox="1"/>
          <p:nvPr/>
        </p:nvSpPr>
        <p:spPr bwMode="auto">
          <a:xfrm>
            <a:off x="3128848" y="454270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2259546-2CD8-41AA-9CC7-AC545B03A052}"/>
              </a:ext>
            </a:extLst>
          </p:cNvPr>
          <p:cNvSpPr txBox="1"/>
          <p:nvPr/>
        </p:nvSpPr>
        <p:spPr bwMode="auto">
          <a:xfrm>
            <a:off x="1970543" y="454270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C5027E1-5A4F-4D92-A0E9-B0BA37813902}"/>
              </a:ext>
            </a:extLst>
          </p:cNvPr>
          <p:cNvSpPr txBox="1"/>
          <p:nvPr/>
        </p:nvSpPr>
        <p:spPr bwMode="auto">
          <a:xfrm>
            <a:off x="3567850" y="454270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86BC45F-0357-40D3-97A1-88C8203499EA}"/>
              </a:ext>
            </a:extLst>
          </p:cNvPr>
          <p:cNvSpPr txBox="1"/>
          <p:nvPr/>
        </p:nvSpPr>
        <p:spPr bwMode="auto">
          <a:xfrm>
            <a:off x="4050133" y="454270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9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EFAC2EC8-383F-4D03-8C57-C4572E362C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66" y="3420628"/>
            <a:ext cx="97263" cy="359127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4DCBBC7B-B5AE-4B55-9FC2-1E15F47A6D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051" y="3285010"/>
            <a:ext cx="216972" cy="62099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650DC33-9D0A-4D7B-8778-7106E5EA2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139" y="982707"/>
            <a:ext cx="3654784" cy="330762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833B478D-5ED8-4BE2-8D56-1930651A7123}"/>
              </a:ext>
            </a:extLst>
          </p:cNvPr>
          <p:cNvSpPr txBox="1"/>
          <p:nvPr/>
        </p:nvSpPr>
        <p:spPr bwMode="auto">
          <a:xfrm>
            <a:off x="7521506" y="454270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1D853D8-CEA9-4DBA-B779-66A3A9BB93CB}"/>
              </a:ext>
            </a:extLst>
          </p:cNvPr>
          <p:cNvSpPr txBox="1"/>
          <p:nvPr/>
        </p:nvSpPr>
        <p:spPr bwMode="auto">
          <a:xfrm>
            <a:off x="6363201" y="454270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48852C0-8C96-42C1-B121-025133A5FE3F}"/>
              </a:ext>
            </a:extLst>
          </p:cNvPr>
          <p:cNvSpPr txBox="1"/>
          <p:nvPr/>
        </p:nvSpPr>
        <p:spPr bwMode="auto">
          <a:xfrm>
            <a:off x="7956929" y="4542704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=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9DD1E1A8-A9F3-451D-8888-464A627F36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598" y="3158764"/>
            <a:ext cx="254381" cy="88285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714991DF-63F8-4C45-A293-EE7E0A23D3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871" y="3158764"/>
            <a:ext cx="97263" cy="359127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7127CA1E-C37B-463E-9827-4050D89EFC7A}"/>
              </a:ext>
            </a:extLst>
          </p:cNvPr>
          <p:cNvSpPr txBox="1"/>
          <p:nvPr/>
        </p:nvSpPr>
        <p:spPr bwMode="auto">
          <a:xfrm>
            <a:off x="5167005" y="454270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324A493-FB6D-4902-88A2-655B25CED2F3}"/>
              </a:ext>
            </a:extLst>
          </p:cNvPr>
          <p:cNvSpPr txBox="1"/>
          <p:nvPr/>
        </p:nvSpPr>
        <p:spPr bwMode="auto">
          <a:xfrm>
            <a:off x="8435563" y="4542704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29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612FE850-D9BC-454B-8B8C-12F0A2551D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709" y="3281718"/>
            <a:ext cx="216972" cy="62099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2AA6A0C-2F16-450C-8A97-1BC2E378B167}"/>
              </a:ext>
            </a:extLst>
          </p:cNvPr>
          <p:cNvGrpSpPr/>
          <p:nvPr/>
        </p:nvGrpSpPr>
        <p:grpSpPr>
          <a:xfrm>
            <a:off x="6644449" y="1215177"/>
            <a:ext cx="251257" cy="620991"/>
            <a:chOff x="8121218" y="1212320"/>
            <a:chExt cx="251257" cy="620991"/>
          </a:xfrm>
        </p:grpSpPr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8065FF90-A129-45C9-8844-FC408FFCD6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1218" y="1212320"/>
              <a:ext cx="216972" cy="620991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EA3EDDBA-181B-4DAE-A593-AE8C1E684A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558" b="-5269"/>
            <a:stretch/>
          </p:blipFill>
          <p:spPr>
            <a:xfrm>
              <a:off x="8237683" y="1321968"/>
              <a:ext cx="134792" cy="401693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9388DCF-A6FB-432A-866C-366542C73070}"/>
              </a:ext>
            </a:extLst>
          </p:cNvPr>
          <p:cNvSpPr/>
          <p:nvPr/>
        </p:nvSpPr>
        <p:spPr>
          <a:xfrm>
            <a:off x="426853" y="5022976"/>
            <a:ext cx="29659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/>
              <a:t>Diego walked for three minutes to get to his friend’s house, and then walked for another six minutes to get to school. His journey took nine minutes altogether.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43E0A3-9208-4ED7-88E2-A749D34E752D}"/>
              </a:ext>
            </a:extLst>
          </p:cNvPr>
          <p:cNvSpPr/>
          <p:nvPr/>
        </p:nvSpPr>
        <p:spPr>
          <a:xfrm>
            <a:off x="3995265" y="5004369"/>
            <a:ext cx="2866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i="1" dirty="0"/>
              <a:t>Dana walked for twenty-three minutes to get to her friend’s house, and then walked for another six minutes to get to school. Her journey took twenty-nine minutes altogether.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80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69"/>
    </mc:Choice>
    <mc:Fallback xmlns="">
      <p:transition spd="slow" advTm="160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4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-0.12291 -0.2807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6" y="-1405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0.13195 -0.28125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97" y="-14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44444E-6 L 0.13542 -0.2636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319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10382 -0.3009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-15046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11892 -0.2826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7" y="-14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3" grpId="0"/>
      <p:bldP spid="54" grpId="0"/>
      <p:bldP spid="55" grpId="0"/>
      <p:bldP spid="58" grpId="0"/>
      <p:bldP spid="59" grpId="0"/>
      <p:bldP spid="5" grpId="0"/>
    </p:bldLst>
  </p:timing>
  <p:extLst>
    <p:ext uri="{3A86A75C-4F4B-4683-9AE1-C65F6400EC91}">
      <p14:laserTraceLst xmlns:p14="http://schemas.microsoft.com/office/powerpoint/2010/main">
        <p14:tracePtLst>
          <p14:tracePt t="21562" x="3127375" y="5005388"/>
          <p14:tracePt t="22198" x="3114675" y="5005388"/>
          <p14:tracePt t="22204" x="3101975" y="5005388"/>
          <p14:tracePt t="22212" x="3089275" y="5005388"/>
          <p14:tracePt t="22219" x="3076575" y="5005388"/>
          <p14:tracePt t="22224" x="3065463" y="5005388"/>
          <p14:tracePt t="22230" x="3052763" y="5005388"/>
          <p14:tracePt t="22237" x="3040063" y="5005388"/>
          <p14:tracePt t="22244" x="3027363" y="5005388"/>
          <p14:tracePt t="22256" x="3001963" y="5005388"/>
          <p14:tracePt t="22263" x="2989263" y="4992688"/>
          <p14:tracePt t="22269" x="2976563" y="4981575"/>
          <p14:tracePt t="22276" x="2952750" y="4981575"/>
          <p14:tracePt t="22289" x="2940050" y="4968875"/>
          <p14:tracePt t="22302" x="2927350" y="4943475"/>
          <p14:tracePt t="22315" x="2914650" y="4930775"/>
          <p14:tracePt t="22321" x="2901950" y="4930775"/>
          <p14:tracePt t="22328" x="2901950" y="4918075"/>
          <p14:tracePt t="22333" x="2901950" y="4905375"/>
          <p14:tracePt t="22340" x="2889250" y="4879975"/>
          <p14:tracePt t="22354" x="2889250" y="4868863"/>
          <p14:tracePt t="22360" x="2889250" y="4856163"/>
          <p14:tracePt t="22366" x="2889250" y="4843463"/>
          <p14:tracePt t="22372" x="2889250" y="4830763"/>
          <p14:tracePt t="22381" x="2889250" y="4805363"/>
          <p14:tracePt t="22386" x="2889250" y="4792663"/>
          <p14:tracePt t="22393" x="2889250" y="4779963"/>
          <p14:tracePt t="22398" x="2889250" y="4756150"/>
          <p14:tracePt t="22405" x="2889250" y="4730750"/>
          <p14:tracePt t="22414" x="2901950" y="4705350"/>
          <p14:tracePt t="22418" x="2901950" y="4679950"/>
          <p14:tracePt t="22424" x="2914650" y="4656138"/>
          <p14:tracePt t="22432" x="2927350" y="4643438"/>
          <p14:tracePt t="22437" x="2927350" y="4630738"/>
          <p14:tracePt t="22449" x="2940050" y="4618038"/>
          <p14:tracePt t="22451" x="2940050" y="4605338"/>
          <p14:tracePt t="22457" x="2952750" y="4592638"/>
          <p14:tracePt t="22464" x="2963863" y="4579938"/>
          <p14:tracePt t="22470" x="2976563" y="4567238"/>
          <p14:tracePt t="22481" x="2989263" y="4567238"/>
          <p14:tracePt t="22484" x="2989263" y="4554538"/>
          <p14:tracePt t="22489" x="3014663" y="4543425"/>
          <p14:tracePt t="22497" x="3040063" y="4518025"/>
          <p14:tracePt t="22502" x="3052763" y="4518025"/>
          <p14:tracePt t="22510" x="3076575" y="4479925"/>
          <p14:tracePt t="22515" x="3089275" y="4479925"/>
          <p14:tracePt t="22523" x="3101975" y="4479925"/>
          <p14:tracePt t="22529" x="3114675" y="4467225"/>
          <p14:tracePt t="22542" x="3127375" y="4467225"/>
          <p14:tracePt t="22548" x="3140075" y="4467225"/>
          <p14:tracePt t="22554" x="3152775" y="4467225"/>
          <p14:tracePt t="22567" x="3165475" y="4454525"/>
          <p14:tracePt t="22568" x="3176588" y="4454525"/>
          <p14:tracePt t="22574" x="3201988" y="4443413"/>
          <p14:tracePt t="22582" x="3214688" y="4443413"/>
          <p14:tracePt t="22587" x="3227388" y="4443413"/>
          <p14:tracePt t="22594" x="3252788" y="4443413"/>
          <p14:tracePt t="22600" x="3265488" y="4443413"/>
          <p14:tracePt t="22612" x="3276600" y="4443413"/>
          <p14:tracePt t="22614" x="3302000" y="4443413"/>
          <p14:tracePt t="22618" x="3314700" y="4443413"/>
          <p14:tracePt t="22626" x="3340100" y="4443413"/>
          <p14:tracePt t="22639" x="3352800" y="4443413"/>
          <p14:tracePt t="22647" x="3365500" y="4454525"/>
          <p14:tracePt t="22651" x="3389313" y="4454525"/>
          <p14:tracePt t="22664" x="3402013" y="4454525"/>
          <p14:tracePt t="22672" x="3427413" y="4467225"/>
          <p14:tracePt t="22678" x="3440113" y="4479925"/>
          <p14:tracePt t="22684" x="3452813" y="4479925"/>
          <p14:tracePt t="22691" x="3478213" y="4479925"/>
          <p14:tracePt t="22697" x="3489325" y="4492625"/>
          <p14:tracePt t="22704" x="3514725" y="4505325"/>
          <p14:tracePt t="22710" x="3540125" y="4530725"/>
          <p14:tracePt t="22716" x="3565525" y="4543425"/>
          <p14:tracePt t="22730" x="3589338" y="4554538"/>
          <p14:tracePt t="22736" x="3602038" y="4554538"/>
          <p14:tracePt t="22743" x="3614738" y="4579938"/>
          <p14:tracePt t="22755" x="3627438" y="4605338"/>
          <p14:tracePt t="22762" x="3640138" y="4605338"/>
          <p14:tracePt t="22768" x="3652838" y="4618038"/>
          <p14:tracePt t="22776" x="3665538" y="4630738"/>
          <p14:tracePt t="22781" x="3678238" y="4643438"/>
          <p14:tracePt t="22788" x="3678238" y="4667250"/>
          <p14:tracePt t="22795" x="3689350" y="4667250"/>
          <p14:tracePt t="22801" x="3689350" y="4692650"/>
          <p14:tracePt t="22807" x="3702050" y="4718050"/>
          <p14:tracePt t="22814" x="3714750" y="4730750"/>
          <p14:tracePt t="22820" x="3714750" y="4768850"/>
          <p14:tracePt t="22826" x="3714750" y="4779963"/>
          <p14:tracePt t="22835" x="3714750" y="4805363"/>
          <p14:tracePt t="22842" x="3714750" y="4830763"/>
          <p14:tracePt t="22847" x="3714750" y="4843463"/>
          <p14:tracePt t="22852" x="3714750" y="4856163"/>
          <p14:tracePt t="22859" x="3714750" y="4879975"/>
          <p14:tracePt t="22865" x="3714750" y="4905375"/>
          <p14:tracePt t="22871" x="3714750" y="4930775"/>
          <p14:tracePt t="22879" x="3714750" y="4956175"/>
          <p14:tracePt t="22884" x="3702050" y="4968875"/>
          <p14:tracePt t="22890" x="3702050" y="4992688"/>
          <p14:tracePt t="22898" x="3702050" y="5005388"/>
          <p14:tracePt t="22904" x="3689350" y="5018088"/>
          <p14:tracePt t="22909" x="3689350" y="5030788"/>
          <p14:tracePt t="22916" x="3678238" y="5043488"/>
          <p14:tracePt t="22922" x="3678238" y="5056188"/>
          <p14:tracePt t="22944" x="3678238" y="5068888"/>
          <p14:tracePt t="22954" x="3665538" y="5081588"/>
          <p14:tracePt t="22988" x="3665538" y="5092700"/>
          <p14:tracePt t="22994" x="3640138" y="5092700"/>
          <p14:tracePt t="23000" x="3627438" y="5118100"/>
          <p14:tracePt t="23006" x="3602038" y="5156200"/>
          <p14:tracePt t="23014" x="3540125" y="5194300"/>
          <p14:tracePt t="23019" x="3514725" y="5218113"/>
          <p14:tracePt t="23027" x="3465513" y="5243513"/>
          <p14:tracePt t="23033" x="3452813" y="5256213"/>
          <p14:tracePt t="23039" x="3440113" y="5268913"/>
          <p14:tracePt t="23052" x="3427413" y="5268913"/>
          <p14:tracePt t="23083" x="3414713" y="5281613"/>
          <p14:tracePt t="23094" x="3402013" y="5281613"/>
          <p14:tracePt t="23110" x="3389313" y="5281613"/>
          <p14:tracePt t="23116" x="3365500" y="5281613"/>
          <p14:tracePt t="23121" x="3352800" y="5281613"/>
          <p14:tracePt t="23129" x="3340100" y="5281613"/>
          <p14:tracePt t="23134" x="3314700" y="5281613"/>
          <p14:tracePt t="23142" x="3302000" y="5281613"/>
          <p14:tracePt t="23147" x="3289300" y="5281613"/>
          <p14:tracePt t="23154" x="3265488" y="5268913"/>
          <p14:tracePt t="23160" x="3265488" y="5256213"/>
          <p14:tracePt t="23167" x="3252788" y="5243513"/>
          <p14:tracePt t="23173" x="3252788" y="5230813"/>
          <p14:tracePt t="23180" x="3227388" y="5218113"/>
          <p14:tracePt t="23186" x="3227388" y="5205413"/>
          <p14:tracePt t="23193" x="3201988" y="5181600"/>
          <p14:tracePt t="23199" x="3189288" y="5168900"/>
          <p14:tracePt t="23206" x="3176588" y="5156200"/>
          <p14:tracePt t="23213" x="3165475" y="5130800"/>
          <p14:tracePt t="23219" x="3140075" y="5118100"/>
          <p14:tracePt t="23228" x="3114675" y="5081588"/>
          <p14:tracePt t="23232" x="3101975" y="5068888"/>
          <p14:tracePt t="23238" x="3076575" y="5056188"/>
          <p14:tracePt t="23246" x="3065463" y="5018088"/>
          <p14:tracePt t="23251" x="3040063" y="5005388"/>
          <p14:tracePt t="23259" x="3040063" y="4992688"/>
          <p14:tracePt t="23264" x="3014663" y="4968875"/>
          <p14:tracePt t="23277" x="3001963" y="4956175"/>
          <p14:tracePt t="23285" x="3001963" y="4943475"/>
          <p14:tracePt t="23292" x="2989263" y="4930775"/>
          <p14:tracePt t="23303" x="2989263" y="4918075"/>
          <p14:tracePt t="23315" x="2989263" y="4892675"/>
          <p14:tracePt t="23330" x="2989263" y="4879975"/>
          <p14:tracePt t="23345" x="2989263" y="4856163"/>
          <p14:tracePt t="23355" x="2989263" y="4843463"/>
          <p14:tracePt t="23362" x="2989263" y="4830763"/>
          <p14:tracePt t="23368" x="2989263" y="4818063"/>
          <p14:tracePt t="23380" x="2989263" y="4805363"/>
          <p14:tracePt t="23387" x="2989263" y="4792663"/>
          <p14:tracePt t="23393" x="2989263" y="4779963"/>
          <p14:tracePt t="23400" x="3001963" y="4768850"/>
          <p14:tracePt t="23406" x="3001963" y="4756150"/>
          <p14:tracePt t="23413" x="3001963" y="4743450"/>
          <p14:tracePt t="23419" x="3014663" y="4730750"/>
          <p14:tracePt t="23427" x="3027363" y="4730750"/>
          <p14:tracePt t="23432" x="3027363" y="4718050"/>
          <p14:tracePt t="23439" x="3040063" y="4705350"/>
          <p14:tracePt t="23452" x="3052763" y="4692650"/>
          <p14:tracePt t="23471" x="3065463" y="4679950"/>
          <p14:tracePt t="23478" x="3076575" y="4679950"/>
          <p14:tracePt t="23505" x="3089275" y="4679950"/>
          <p14:tracePt t="23516" x="3089275" y="4667250"/>
          <p14:tracePt t="23523" x="3101975" y="4667250"/>
          <p14:tracePt t="23529" x="3114675" y="4656138"/>
          <p14:tracePt t="23536" x="3140075" y="4643438"/>
          <p14:tracePt t="23543" x="3189288" y="4618038"/>
          <p14:tracePt t="23551" x="3214688" y="4605338"/>
          <p14:tracePt t="23555" x="3227388" y="4592638"/>
          <p14:tracePt t="23562" x="3240088" y="4592638"/>
          <p14:tracePt t="23568" x="3252788" y="4592638"/>
          <p14:tracePt t="23576" x="3265488" y="4592638"/>
          <p14:tracePt t="23581" x="3276600" y="4592638"/>
          <p14:tracePt t="23588" x="3289300" y="4579938"/>
          <p14:tracePt t="23595" x="3302000" y="4579938"/>
          <p14:tracePt t="23600" x="3340100" y="4579938"/>
          <p14:tracePt t="23609" x="3340100" y="4567238"/>
          <p14:tracePt t="23616" x="3365500" y="4567238"/>
          <p14:tracePt t="23620" x="3376613" y="4567238"/>
          <p14:tracePt t="23628" x="3402013" y="4567238"/>
          <p14:tracePt t="23633" x="3414713" y="4567238"/>
          <p14:tracePt t="23639" x="3427413" y="4567238"/>
          <p14:tracePt t="23646" x="3452813" y="4567238"/>
          <p14:tracePt t="23658" x="3465513" y="4567238"/>
          <p14:tracePt t="23671" x="3478213" y="4567238"/>
          <p14:tracePt t="23680" x="3489325" y="4579938"/>
          <p14:tracePt t="23684" x="3502025" y="4579938"/>
          <p14:tracePt t="23696" x="3527425" y="4592638"/>
          <p14:tracePt t="23702" x="3527425" y="4605338"/>
          <p14:tracePt t="23713" x="3540125" y="4605338"/>
          <p14:tracePt t="23729" x="3552825" y="4618038"/>
          <p14:tracePt t="23743" x="3565525" y="4630738"/>
          <p14:tracePt t="23748" x="3565525" y="4643438"/>
          <p14:tracePt t="23754" x="3565525" y="4656138"/>
          <p14:tracePt t="23767" x="3565525" y="4667250"/>
          <p14:tracePt t="23774" x="3578225" y="4692650"/>
          <p14:tracePt t="23780" x="3578225" y="4718050"/>
          <p14:tracePt t="23787" x="3578225" y="4730750"/>
          <p14:tracePt t="23796" x="3578225" y="4743450"/>
          <p14:tracePt t="23800" x="3578225" y="4768850"/>
          <p14:tracePt t="23809" x="3578225" y="4779963"/>
          <p14:tracePt t="23813" x="3578225" y="4792663"/>
          <p14:tracePt t="23819" x="3578225" y="4818063"/>
          <p14:tracePt t="23832" x="3578225" y="4830763"/>
          <p14:tracePt t="23842" x="3578225" y="4856163"/>
          <p14:tracePt t="23846" x="3578225" y="4868863"/>
          <p14:tracePt t="23852" x="3578225" y="4879975"/>
          <p14:tracePt t="23858" x="3565525" y="4892675"/>
          <p14:tracePt t="23865" x="3552825" y="4905375"/>
          <p14:tracePt t="23872" x="3552825" y="4918075"/>
          <p14:tracePt t="23878" x="3552825" y="4943475"/>
          <p14:tracePt t="23892" x="3540125" y="4956175"/>
          <p14:tracePt t="23905" x="3540125" y="4968875"/>
          <p14:tracePt t="23931" x="3527425" y="4981575"/>
          <p14:tracePt t="23939" x="3514725" y="4992688"/>
          <p14:tracePt t="23949" x="3514725" y="5005388"/>
          <p14:tracePt t="23965" x="3502025" y="5005388"/>
          <p14:tracePt t="23970" x="3502025" y="5018088"/>
          <p14:tracePt t="23996" x="3489325" y="5030788"/>
          <p14:tracePt t="24009" x="3489325" y="5043488"/>
          <p14:tracePt t="24021" x="3478213" y="5043488"/>
          <p14:tracePt t="24029" x="3465513" y="5056188"/>
          <p14:tracePt t="24049" x="3452813" y="5068888"/>
          <p14:tracePt t="24068" x="3440113" y="5092700"/>
          <p14:tracePt t="24081" x="3414713" y="5092700"/>
          <p14:tracePt t="24085" x="3414713" y="5105400"/>
          <p14:tracePt t="24105" x="3402013" y="5105400"/>
          <p14:tracePt t="24133" x="3389313" y="5105400"/>
          <p14:tracePt t="24139" x="3376613" y="5105400"/>
          <p14:tracePt t="24151" x="3365500" y="5105400"/>
          <p14:tracePt t="24160" x="3352800" y="5092700"/>
          <p14:tracePt t="24170" x="3340100" y="5081588"/>
          <p14:tracePt t="24180" x="3327400" y="5081588"/>
          <p14:tracePt t="24195" x="3314700" y="5081588"/>
          <p14:tracePt t="24203" x="3314700" y="5068888"/>
          <p14:tracePt t="24216" x="3302000" y="5068888"/>
          <p14:tracePt t="24256" x="3289300" y="5068888"/>
          <p14:tracePt t="24286" x="3276600" y="5068888"/>
          <p14:tracePt t="24914" x="3289300" y="5068888"/>
          <p14:tracePt t="25733" x="3289300" y="5056188"/>
          <p14:tracePt t="25764" x="3289300" y="5043488"/>
          <p14:tracePt t="25779" x="3289300" y="5030788"/>
          <p14:tracePt t="25790" x="3276600" y="5030788"/>
          <p14:tracePt t="25899" x="3276600" y="5018088"/>
          <p14:tracePt t="25912" x="3265488" y="5018088"/>
          <p14:tracePt t="25958" x="3252788" y="5005388"/>
          <p14:tracePt t="25979" x="3227388" y="4992688"/>
          <p14:tracePt t="25985" x="3227388" y="4981575"/>
          <p14:tracePt t="25990" x="3214688" y="4981575"/>
          <p14:tracePt t="25997" x="3214688" y="4968875"/>
          <p14:tracePt t="26004" x="3201988" y="4968875"/>
          <p14:tracePt t="26010" x="3201988" y="4956175"/>
          <p14:tracePt t="26017" x="3189288" y="4943475"/>
          <p14:tracePt t="26023" x="3176588" y="4930775"/>
          <p14:tracePt t="26036" x="3165475" y="4918075"/>
          <p14:tracePt t="26043" x="3165475" y="4905375"/>
          <p14:tracePt t="26048" x="3152775" y="4892675"/>
          <p14:tracePt t="26056" x="3140075" y="4868863"/>
          <p14:tracePt t="26061" x="3127375" y="4830763"/>
          <p14:tracePt t="26067" x="3114675" y="4805363"/>
          <p14:tracePt t="26075" x="3114675" y="4768850"/>
          <p14:tracePt t="26080" x="3101975" y="4730750"/>
          <p14:tracePt t="26087" x="3089275" y="4692650"/>
          <p14:tracePt t="26093" x="3089275" y="4643438"/>
          <p14:tracePt t="26100" x="3076575" y="4567238"/>
          <p14:tracePt t="26108" x="3065463" y="4479925"/>
          <p14:tracePt t="26113" x="3040063" y="4405313"/>
          <p14:tracePt t="26121" x="3014663" y="4354513"/>
          <p14:tracePt t="26126" x="2989263" y="4267200"/>
          <p14:tracePt t="26132" x="2963863" y="4179888"/>
          <p14:tracePt t="26143" x="2952750" y="4105275"/>
          <p14:tracePt t="26145" x="2952750" y="4067175"/>
          <p14:tracePt t="26152" x="2952750" y="4029075"/>
          <p14:tracePt t="26158" x="2952750" y="3992563"/>
          <p14:tracePt t="26164" x="2952750" y="3967163"/>
          <p14:tracePt t="26173" x="2952750" y="3954463"/>
          <p14:tracePt t="26178" x="2952750" y="3941763"/>
          <p14:tracePt t="26183" x="2952750" y="3929063"/>
          <p14:tracePt t="26191" x="2963863" y="3929063"/>
          <p14:tracePt t="26548" x="2963863" y="3916363"/>
          <p14:tracePt t="26561" x="2963863" y="3905250"/>
          <p14:tracePt t="26567" x="2952750" y="3892550"/>
          <p14:tracePt t="26576" x="2952750" y="3879850"/>
          <p14:tracePt t="26580" x="2940050" y="3854450"/>
          <p14:tracePt t="26589" x="2927350" y="3841750"/>
          <p14:tracePt t="26593" x="2927350" y="3816350"/>
          <p14:tracePt t="26599" x="2927350" y="3803650"/>
          <p14:tracePt t="26606" x="2914650" y="3779838"/>
          <p14:tracePt t="26612" x="2914650" y="3754438"/>
          <p14:tracePt t="26619" x="2901950" y="3741738"/>
          <p14:tracePt t="26626" x="2901950" y="3716338"/>
          <p14:tracePt t="26632" x="2889250" y="3703638"/>
          <p14:tracePt t="26638" x="2876550" y="3692525"/>
          <p14:tracePt t="26645" x="2863850" y="3654425"/>
          <p14:tracePt t="26651" x="2863850" y="3641725"/>
          <p14:tracePt t="26658" x="2852738" y="3616325"/>
          <p14:tracePt t="26663" x="2852738" y="3590925"/>
          <p14:tracePt t="26674" x="2840038" y="3567113"/>
          <p14:tracePt t="26676" x="2840038" y="3554413"/>
          <p14:tracePt t="26683" x="2840038" y="3541713"/>
          <p14:tracePt t="26690" x="2840038" y="3516313"/>
          <p14:tracePt t="26696" x="2840038" y="3490913"/>
          <p14:tracePt t="26702" x="2840038" y="3479800"/>
          <p14:tracePt t="26709" x="2840038" y="3454400"/>
          <p14:tracePt t="26716" x="2852738" y="3441700"/>
          <p14:tracePt t="26723" x="2852738" y="3403600"/>
          <p14:tracePt t="26728" x="2863850" y="3378200"/>
          <p14:tracePt t="26736" x="2863850" y="3354388"/>
          <p14:tracePt t="26742" x="2863850" y="3341688"/>
          <p14:tracePt t="26749" x="2876550" y="3316288"/>
          <p14:tracePt t="26758" x="2889250" y="3290888"/>
          <p14:tracePt t="26761" x="2901950" y="3267075"/>
          <p14:tracePt t="26768" x="2914650" y="3254375"/>
          <p14:tracePt t="26774" x="2927350" y="3203575"/>
          <p14:tracePt t="26780" x="2927350" y="3190875"/>
          <p14:tracePt t="26791" x="2940050" y="3190875"/>
          <p14:tracePt t="26794" x="2952750" y="3165475"/>
          <p14:tracePt t="26801" x="2963863" y="3154363"/>
          <p14:tracePt t="26806" x="2976563" y="3141663"/>
          <p14:tracePt t="26812" x="2989263" y="3116263"/>
          <p14:tracePt t="26821" x="3001963" y="3103563"/>
          <p14:tracePt t="26826" x="3014663" y="3090863"/>
          <p14:tracePt t="26833" x="3027363" y="3078163"/>
          <p14:tracePt t="26840" x="3040063" y="3065463"/>
          <p14:tracePt t="26844" x="3052763" y="3065463"/>
          <p14:tracePt t="26852" x="3052763" y="3054350"/>
          <p14:tracePt t="26858" x="3065463" y="3054350"/>
          <p14:tracePt t="26865" x="3065463" y="3041650"/>
          <p14:tracePt t="26877" x="3076575" y="3041650"/>
          <p14:tracePt t="26891" x="3089275" y="3028950"/>
          <p14:tracePt t="26897" x="3101975" y="3028950"/>
          <p14:tracePt t="26904" x="3114675" y="3016250"/>
          <p14:tracePt t="26909" x="3114675" y="3003550"/>
          <p14:tracePt t="26917" x="3140075" y="3003550"/>
          <p14:tracePt t="26929" x="3165475" y="2990850"/>
          <p14:tracePt t="26944" x="3176588" y="2990850"/>
          <p14:tracePt t="26957" x="3189288" y="2990850"/>
          <p14:tracePt t="26969" x="3201988" y="2990850"/>
          <p14:tracePt t="26981" x="3214688" y="2990850"/>
          <p14:tracePt t="26987" x="3227388" y="2990850"/>
          <p14:tracePt t="26995" x="3252788" y="2990850"/>
          <p14:tracePt t="27000" x="3276600" y="2990850"/>
          <p14:tracePt t="27009" x="3289300" y="2990850"/>
          <p14:tracePt t="27014" x="3314700" y="2990850"/>
          <p14:tracePt t="27022" x="3327400" y="2990850"/>
          <p14:tracePt t="27027" x="3340100" y="2990850"/>
          <p14:tracePt t="27033" x="3352800" y="2990850"/>
          <p14:tracePt t="27041" x="3365500" y="2990850"/>
          <p14:tracePt t="27046" x="3376613" y="2990850"/>
          <p14:tracePt t="27052" x="3389313" y="2990850"/>
          <p14:tracePt t="27070" x="3427413" y="3016250"/>
          <p14:tracePt t="27074" x="3440113" y="3016250"/>
          <p14:tracePt t="27080" x="3452813" y="3028950"/>
          <p14:tracePt t="27086" x="3452813" y="3041650"/>
          <p14:tracePt t="27091" x="3478213" y="3054350"/>
          <p14:tracePt t="27105" x="3502025" y="3078163"/>
          <p14:tracePt t="27121" x="3514725" y="3090863"/>
          <p14:tracePt t="27124" x="3540125" y="3128963"/>
          <p14:tracePt t="27129" x="3552825" y="3154363"/>
          <p14:tracePt t="27137" x="3552825" y="3165475"/>
          <p14:tracePt t="27144" x="3565525" y="3190875"/>
          <p14:tracePt t="27150" x="3578225" y="3216275"/>
          <p14:tracePt t="27156" x="3589338" y="3228975"/>
          <p14:tracePt t="27163" x="3589338" y="3254375"/>
          <p14:tracePt t="27169" x="3602038" y="3290888"/>
          <p14:tracePt t="27176" x="3602038" y="3328988"/>
          <p14:tracePt t="27182" x="3614738" y="3367088"/>
          <p14:tracePt t="27189" x="3614738" y="3416300"/>
          <p14:tracePt t="27195" x="3614738" y="3467100"/>
          <p14:tracePt t="27204" x="3627438" y="3503613"/>
          <p14:tracePt t="27208" x="3627438" y="3541713"/>
          <p14:tracePt t="27214" x="3627438" y="3567113"/>
          <p14:tracePt t="27223" x="3627438" y="3590925"/>
          <p14:tracePt t="27228" x="3627438" y="3616325"/>
          <p14:tracePt t="27233" x="3627438" y="3641725"/>
          <p14:tracePt t="27240" x="3627438" y="3654425"/>
          <p14:tracePt t="27246" x="3627438" y="3667125"/>
          <p14:tracePt t="27259" x="3627438" y="3679825"/>
          <p14:tracePt t="27279" x="3614738" y="3679825"/>
          <p14:tracePt t="27286" x="3614738" y="3692525"/>
          <p14:tracePt t="27324" x="3614738" y="3703638"/>
          <p14:tracePt t="27331" x="3614738" y="3716338"/>
          <p14:tracePt t="27337" x="3602038" y="3716338"/>
          <p14:tracePt t="27345" x="3602038" y="3729038"/>
          <p14:tracePt t="27350" x="3589338" y="3741738"/>
          <p14:tracePt t="27357" x="3578225" y="3754438"/>
          <p14:tracePt t="27362" x="3578225" y="3767138"/>
          <p14:tracePt t="27370" x="3565525" y="3767138"/>
          <p14:tracePt t="27376" x="3565525" y="3779838"/>
          <p14:tracePt t="27382" x="3552825" y="3792538"/>
          <p14:tracePt t="27389" x="3552825" y="3803650"/>
          <p14:tracePt t="27395" x="3527425" y="3803650"/>
          <p14:tracePt t="27409" x="3527425" y="3816350"/>
          <p14:tracePt t="27414" x="3514725" y="3816350"/>
          <p14:tracePt t="27422" x="3514725" y="3841750"/>
          <p14:tracePt t="27427" x="3489325" y="3854450"/>
          <p14:tracePt t="27435" x="3478213" y="3879850"/>
          <p14:tracePt t="27441" x="3440113" y="3905250"/>
          <p14:tracePt t="27447" x="3414713" y="3929063"/>
          <p14:tracePt t="27453" x="3376613" y="3967163"/>
          <p14:tracePt t="27459" x="3352800" y="3979863"/>
          <p14:tracePt t="27466" x="3340100" y="3992563"/>
          <p14:tracePt t="27473" x="3327400" y="3992563"/>
          <p14:tracePt t="27479" x="3327400" y="4005263"/>
          <p14:tracePt t="27582" x="3327400" y="4017963"/>
          <p14:tracePt t="27601" x="3314700" y="4017963"/>
          <p14:tracePt t="27640" x="3289300" y="4017963"/>
          <p14:tracePt t="27646" x="3240088" y="4029075"/>
          <p14:tracePt t="27653" x="3214688" y="4041775"/>
          <p14:tracePt t="27659" x="3201988" y="4041775"/>
          <p14:tracePt t="27666" x="3176588" y="4041775"/>
          <p14:tracePt t="27680" x="3165475" y="4041775"/>
          <p14:tracePt t="27699" x="3152775" y="4041775"/>
          <p14:tracePt t="27710" x="3127375" y="4041775"/>
          <p14:tracePt t="27730" x="3114675" y="4041775"/>
          <p14:tracePt t="27749" x="3089275" y="4041775"/>
          <p14:tracePt t="27759" x="3076575" y="4029075"/>
          <p14:tracePt t="27762" x="3065463" y="4017963"/>
          <p14:tracePt t="27769" x="3040063" y="4005263"/>
          <p14:tracePt t="27775" x="3027363" y="3992563"/>
          <p14:tracePt t="27782" x="3001963" y="3979863"/>
          <p14:tracePt t="27790" x="2989263" y="3954463"/>
          <p14:tracePt t="27795" x="2976563" y="3929063"/>
          <p14:tracePt t="27801" x="2952750" y="3916363"/>
          <p14:tracePt t="27808" x="2940050" y="3879850"/>
          <p14:tracePt t="27814" x="2927350" y="3867150"/>
          <p14:tracePt t="27822" x="2914650" y="3841750"/>
          <p14:tracePt t="27827" x="2901950" y="3816350"/>
          <p14:tracePt t="27834" x="2889250" y="3779838"/>
          <p14:tracePt t="27840" x="2863850" y="3741738"/>
          <p14:tracePt t="27847" x="2863850" y="3716338"/>
          <p14:tracePt t="27858" x="2840038" y="3692525"/>
          <p14:tracePt t="27860" x="2827338" y="3654425"/>
          <p14:tracePt t="27866" x="2827338" y="3629025"/>
          <p14:tracePt t="27873" x="2827338" y="3616325"/>
          <p14:tracePt t="27879" x="2814638" y="3603625"/>
          <p14:tracePt t="27890" x="2814638" y="3567113"/>
          <p14:tracePt t="27894" x="2801938" y="3554413"/>
          <p14:tracePt t="27898" x="2801938" y="3541713"/>
          <p14:tracePt t="27905" x="2801938" y="3529013"/>
          <p14:tracePt t="27911" x="2801938" y="3503613"/>
          <p14:tracePt t="27925" x="2801938" y="3490913"/>
          <p14:tracePt t="27930" x="2801938" y="3467100"/>
          <p14:tracePt t="27938" x="2801938" y="3454400"/>
          <p14:tracePt t="27943" x="2801938" y="3441700"/>
          <p14:tracePt t="27955" x="2801938" y="3429000"/>
          <p14:tracePt t="27959" x="2814638" y="3429000"/>
          <p14:tracePt t="27963" x="2814638" y="3403600"/>
          <p14:tracePt t="27976" x="2827338" y="3390900"/>
          <p14:tracePt t="27982" x="2827338" y="3367088"/>
          <p14:tracePt t="27989" x="2840038" y="3367088"/>
          <p14:tracePt t="27995" x="2852738" y="3341688"/>
          <p14:tracePt t="28002" x="2852738" y="3328988"/>
          <p14:tracePt t="28008" x="2863850" y="3316288"/>
          <p14:tracePt t="28015" x="2876550" y="3303588"/>
          <p14:tracePt t="28023" x="2876550" y="3290888"/>
          <p14:tracePt t="28027" x="2901950" y="3290888"/>
          <p14:tracePt t="28034" x="2901950" y="3278188"/>
          <p14:tracePt t="28046" x="2914650" y="3267075"/>
          <p14:tracePt t="28060" x="2914650" y="3254375"/>
          <p14:tracePt t="28070" x="2927350" y="3254375"/>
          <p14:tracePt t="28072" x="2927350" y="3241675"/>
          <p14:tracePt t="28080" x="2940050" y="3241675"/>
          <p14:tracePt t="28086" x="2952750" y="3228975"/>
          <p14:tracePt t="28092" x="2963863" y="3216275"/>
          <p14:tracePt t="28099" x="2989263" y="3203575"/>
          <p14:tracePt t="28107" x="3001963" y="3203575"/>
          <p14:tracePt t="28112" x="3027363" y="3190875"/>
          <p14:tracePt t="28124" x="3040063" y="3190875"/>
          <p14:tracePt t="28126" x="3052763" y="3178175"/>
          <p14:tracePt t="28131" x="3076575" y="3178175"/>
          <p14:tracePt t="28137" x="3089275" y="3165475"/>
          <p14:tracePt t="28145" x="3114675" y="3154363"/>
          <p14:tracePt t="28152" x="3152775" y="3141663"/>
          <p14:tracePt t="28156" x="3214688" y="3128963"/>
          <p14:tracePt t="28162" x="3240088" y="3116263"/>
          <p14:tracePt t="28170" x="3265488" y="3103563"/>
          <p14:tracePt t="28176" x="3276600" y="3090863"/>
          <p14:tracePt t="28186" x="3302000" y="3090863"/>
          <p14:tracePt t="28192" x="3314700" y="3090863"/>
          <p14:tracePt t="28195" x="3327400" y="3090863"/>
          <p14:tracePt t="28208" x="3340100" y="3090863"/>
          <p14:tracePt t="28214" x="3352800" y="3103563"/>
          <p14:tracePt t="28222" x="3365500" y="3103563"/>
          <p14:tracePt t="28234" x="3376613" y="3116263"/>
          <p14:tracePt t="28254" x="3389313" y="3116263"/>
          <p14:tracePt t="28260" x="3402013" y="3116263"/>
          <p14:tracePt t="28273" x="3414713" y="3128963"/>
          <p14:tracePt t="28289" x="3427413" y="3141663"/>
          <p14:tracePt t="28312" x="3440113" y="3154363"/>
          <p14:tracePt t="28338" x="3452813" y="3154363"/>
          <p14:tracePt t="28345" x="3452813" y="3165475"/>
          <p14:tracePt t="28354" x="3465513" y="3165475"/>
          <p14:tracePt t="28376" x="3478213" y="3165475"/>
          <p14:tracePt t="28385" x="3478213" y="3178175"/>
          <p14:tracePt t="28402" x="3478213" y="3190875"/>
          <p14:tracePt t="28442" x="3478213" y="3203575"/>
          <p14:tracePt t="28449" x="3489325" y="3203575"/>
          <p14:tracePt t="28460" x="3489325" y="3216275"/>
          <p14:tracePt t="28500" x="3489325" y="3228975"/>
          <p14:tracePt t="28514" x="0" y="0"/>
        </p14:tracePtLst>
        <p14:tracePtLst>
          <p14:tracePt t="33903" x="1489075" y="4981575"/>
          <p14:tracePt t="34128" x="1476375" y="4981575"/>
          <p14:tracePt t="34141" x="1463675" y="4992688"/>
          <p14:tracePt t="34153" x="1450975" y="5018088"/>
          <p14:tracePt t="34168" x="1438275" y="5030788"/>
          <p14:tracePt t="34173" x="1425575" y="5030788"/>
          <p14:tracePt t="34180" x="1412875" y="5056188"/>
          <p14:tracePt t="34187" x="1401763" y="5056188"/>
          <p14:tracePt t="34196" x="1376363" y="5068888"/>
          <p14:tracePt t="34200" x="1350963" y="5081588"/>
          <p14:tracePt t="34205" x="1338263" y="5092700"/>
          <p14:tracePt t="34213" x="1312863" y="5105400"/>
          <p14:tracePt t="34218" x="1300163" y="5118100"/>
          <p14:tracePt t="34232" x="1289050" y="5118100"/>
          <p14:tracePt t="34238" x="1276350" y="5130800"/>
          <p14:tracePt t="34245" x="1263650" y="5130800"/>
          <p14:tracePt t="34251" x="1263650" y="5143500"/>
          <p14:tracePt t="34259" x="1238250" y="5143500"/>
          <p14:tracePt t="34264" x="1225550" y="5156200"/>
          <p14:tracePt t="34270" x="1212850" y="5156200"/>
          <p14:tracePt t="34277" x="1189038" y="5168900"/>
          <p14:tracePt t="34284" x="1163638" y="5168900"/>
          <p14:tracePt t="34291" x="1150938" y="5181600"/>
          <p14:tracePt t="34296" x="1138238" y="5181600"/>
          <p14:tracePt t="34304" x="1125538" y="5181600"/>
          <p14:tracePt t="34309" x="1112838" y="5181600"/>
          <p14:tracePt t="34316" x="1089025" y="5181600"/>
          <p14:tracePt t="34322" x="1076325" y="5181600"/>
          <p14:tracePt t="34330" x="1063625" y="5181600"/>
          <p14:tracePt t="34336" x="1038225" y="5181600"/>
          <p14:tracePt t="34342" x="1025525" y="5181600"/>
          <p14:tracePt t="34347" x="1012825" y="5181600"/>
          <p14:tracePt t="34354" x="1000125" y="5181600"/>
          <p14:tracePt t="34363" x="976313" y="5181600"/>
          <p14:tracePt t="34366" x="950913" y="5181600"/>
          <p14:tracePt t="34374" x="938213" y="5181600"/>
          <p14:tracePt t="34380" x="925513" y="5181600"/>
          <p14:tracePt t="34386" x="912813" y="5181600"/>
          <p14:tracePt t="34393" x="900113" y="5181600"/>
          <p14:tracePt t="34400" x="887413" y="5168900"/>
          <p14:tracePt t="34412" x="863600" y="5156200"/>
          <p14:tracePt t="34426" x="850900" y="5143500"/>
          <p14:tracePt t="34445" x="838200" y="5130800"/>
          <p14:tracePt t="34450" x="838200" y="5118100"/>
          <p14:tracePt t="34464" x="825500" y="5105400"/>
          <p14:tracePt t="34483" x="825500" y="5092700"/>
          <p14:tracePt t="34497" x="812800" y="5081588"/>
          <p14:tracePt t="34502" x="812800" y="5068888"/>
          <p14:tracePt t="34524" x="812800" y="5056188"/>
          <p14:tracePt t="34534" x="800100" y="5030788"/>
          <p14:tracePt t="34543" x="800100" y="5018088"/>
          <p14:tracePt t="34547" x="787400" y="5018088"/>
          <p14:tracePt t="34553" x="776288" y="5005388"/>
          <p14:tracePt t="34561" x="776288" y="4992688"/>
          <p14:tracePt t="34566" x="776288" y="4981575"/>
          <p14:tracePt t="34574" x="763588" y="4981575"/>
          <p14:tracePt t="34579" x="763588" y="4968875"/>
          <p14:tracePt t="34585" x="763588" y="4956175"/>
          <p14:tracePt t="34596" x="750888" y="4943475"/>
          <p14:tracePt t="34609" x="750888" y="4930775"/>
          <p14:tracePt t="34616" x="738188" y="4930775"/>
          <p14:tracePt t="34624" x="738188" y="4918075"/>
          <p14:tracePt t="34635" x="725488" y="4905375"/>
          <p14:tracePt t="34648" x="725488" y="4892675"/>
          <p14:tracePt t="34655" x="725488" y="4879975"/>
          <p14:tracePt t="34664" x="725488" y="4868863"/>
          <p14:tracePt t="34668" x="725488" y="4843463"/>
          <p14:tracePt t="34680" x="725488" y="4830763"/>
          <p14:tracePt t="34688" x="725488" y="4818063"/>
          <p14:tracePt t="34700" x="725488" y="4805363"/>
          <p14:tracePt t="34707" x="725488" y="4792663"/>
          <p14:tracePt t="34713" x="725488" y="4768850"/>
          <p14:tracePt t="34726" x="738188" y="4756150"/>
          <p14:tracePt t="34732" x="738188" y="4743450"/>
          <p14:tracePt t="34740" x="738188" y="4730750"/>
          <p14:tracePt t="34745" x="750888" y="4718050"/>
          <p14:tracePt t="34753" x="763588" y="4705350"/>
          <p14:tracePt t="34760" x="776288" y="4679950"/>
          <p14:tracePt t="34765" x="787400" y="4667250"/>
          <p14:tracePt t="34771" x="787400" y="4656138"/>
          <p14:tracePt t="34785" x="800100" y="4656138"/>
          <p14:tracePt t="34790" x="800100" y="4643438"/>
          <p14:tracePt t="34795" x="812800" y="4630738"/>
          <p14:tracePt t="34803" x="825500" y="4630738"/>
          <p14:tracePt t="34809" x="825500" y="4618038"/>
          <p14:tracePt t="34818" x="838200" y="4605338"/>
          <p14:tracePt t="34830" x="850900" y="4592638"/>
          <p14:tracePt t="34841" x="863600" y="4592638"/>
          <p14:tracePt t="34848" x="876300" y="4567238"/>
          <p14:tracePt t="34853" x="887413" y="4567238"/>
          <p14:tracePt t="34861" x="900113" y="4554538"/>
          <p14:tracePt t="34867" x="900113" y="4543425"/>
          <p14:tracePt t="34874" x="912813" y="4543425"/>
          <p14:tracePt t="34881" x="925513" y="4530725"/>
          <p14:tracePt t="34887" x="938213" y="4530725"/>
          <p14:tracePt t="34894" x="938213" y="4518025"/>
          <p14:tracePt t="34905" x="950913" y="4505325"/>
          <p14:tracePt t="34913" x="963613" y="4505325"/>
          <p14:tracePt t="34917" x="963613" y="4492625"/>
          <p14:tracePt t="34923" x="987425" y="4492625"/>
          <p14:tracePt t="34935" x="1000125" y="4492625"/>
          <p14:tracePt t="34948" x="1012825" y="4492625"/>
          <p14:tracePt t="34954" x="1025525" y="4492625"/>
          <p14:tracePt t="34961" x="1038225" y="4492625"/>
          <p14:tracePt t="34967" x="1050925" y="4492625"/>
          <p14:tracePt t="34974" x="1063625" y="4492625"/>
          <p14:tracePt t="34980" x="1089025" y="4492625"/>
          <p14:tracePt t="34986" x="1100138" y="4492625"/>
          <p14:tracePt t="34994" x="1112838" y="4492625"/>
          <p14:tracePt t="34999" x="1138238" y="4505325"/>
          <p14:tracePt t="35007" x="1163638" y="4518025"/>
          <p14:tracePt t="35013" x="1200150" y="4530725"/>
          <p14:tracePt t="35020" x="1225550" y="4543425"/>
          <p14:tracePt t="35028" x="1250950" y="4554538"/>
          <p14:tracePt t="35033" x="1263650" y="4567238"/>
          <p14:tracePt t="35042" x="1276350" y="4579938"/>
          <p14:tracePt t="35046" x="1300163" y="4579938"/>
          <p14:tracePt t="35051" x="1312863" y="4605338"/>
          <p14:tracePt t="35059" x="1338263" y="4618038"/>
          <p14:tracePt t="35064" x="1338263" y="4630738"/>
          <p14:tracePt t="35071" x="1350963" y="4643438"/>
          <p14:tracePt t="35079" x="1363663" y="4667250"/>
          <p14:tracePt t="35084" x="1376363" y="4679950"/>
          <p14:tracePt t="35091" x="1389063" y="4705350"/>
          <p14:tracePt t="35097" x="1389063" y="4743450"/>
          <p14:tracePt t="35103" x="1401763" y="4756150"/>
          <p14:tracePt t="35110" x="1401763" y="4768850"/>
          <p14:tracePt t="35116" x="1412875" y="4792663"/>
          <p14:tracePt t="35129" x="1412875" y="4805363"/>
          <p14:tracePt t="35136" x="1412875" y="4818063"/>
          <p14:tracePt t="35149" x="1425575" y="4830763"/>
          <p14:tracePt t="35157" x="1425575" y="4843463"/>
          <p14:tracePt t="35161" x="1438275" y="4856163"/>
          <p14:tracePt t="35168" x="1438275" y="4879975"/>
          <p14:tracePt t="35180" x="1438275" y="4905375"/>
          <p14:tracePt t="35188" x="1450975" y="4918075"/>
          <p14:tracePt t="35195" x="1450975" y="4943475"/>
          <p14:tracePt t="35201" x="1450975" y="4956175"/>
          <p14:tracePt t="35208" x="1450975" y="4981575"/>
          <p14:tracePt t="35220" x="1450975" y="4992688"/>
          <p14:tracePt t="35227" x="1450975" y="5005388"/>
          <p14:tracePt t="35233" x="1450975" y="5018088"/>
          <p14:tracePt t="35246" x="1450975" y="5030788"/>
          <p14:tracePt t="35261" x="1450975" y="5043488"/>
          <p14:tracePt t="35274" x="1438275" y="5056188"/>
          <p14:tracePt t="35278" x="1438275" y="5068888"/>
          <p14:tracePt t="35292" x="1438275" y="5081588"/>
          <p14:tracePt t="35306" x="1425575" y="5092700"/>
          <p14:tracePt t="35317" x="1412875" y="5105400"/>
          <p14:tracePt t="35324" x="1412875" y="5118100"/>
          <p14:tracePt t="35336" x="1401763" y="5118100"/>
          <p14:tracePt t="35344" x="1401763" y="5130800"/>
          <p14:tracePt t="35349" x="1389063" y="5130800"/>
          <p14:tracePt t="35360" x="1389063" y="5143500"/>
          <p14:tracePt t="35363" x="1363663" y="5143500"/>
          <p14:tracePt t="35369" x="1338263" y="5156200"/>
          <p14:tracePt t="35376" x="1312863" y="5181600"/>
          <p14:tracePt t="35382" x="1276350" y="5181600"/>
          <p14:tracePt t="35390" x="1238250" y="5205413"/>
          <p14:tracePt t="35399" x="1200150" y="5218113"/>
          <p14:tracePt t="35403" x="1189038" y="5218113"/>
          <p14:tracePt t="35413" x="1176338" y="5230813"/>
          <p14:tracePt t="35414" x="1150938" y="5230813"/>
          <p14:tracePt t="35429" x="1100138" y="5230813"/>
          <p14:tracePt t="35434" x="1089025" y="5230813"/>
          <p14:tracePt t="35444" x="1076325" y="5230813"/>
          <p14:tracePt t="35447" x="1050925" y="5230813"/>
          <p14:tracePt t="35453" x="1025525" y="5230813"/>
          <p14:tracePt t="35467" x="1000125" y="5230813"/>
          <p14:tracePt t="35475" x="987425" y="5230813"/>
          <p14:tracePt t="35488" x="963613" y="5230813"/>
          <p14:tracePt t="35492" x="950913" y="5218113"/>
          <p14:tracePt t="35498" x="938213" y="5218113"/>
          <p14:tracePt t="35506" x="925513" y="5218113"/>
          <p14:tracePt t="35512" x="912813" y="5205413"/>
          <p14:tracePt t="35518" x="887413" y="5194300"/>
          <p14:tracePt t="35526" x="876300" y="5194300"/>
          <p14:tracePt t="35531" x="876300" y="5181600"/>
          <p14:tracePt t="35539" x="863600" y="5168900"/>
          <p14:tracePt t="35543" x="850900" y="5143500"/>
          <p14:tracePt t="35558" x="838200" y="5130800"/>
          <p14:tracePt t="35564" x="825500" y="5118100"/>
          <p14:tracePt t="35570" x="825500" y="5105400"/>
          <p14:tracePt t="35577" x="812800" y="5092700"/>
          <p14:tracePt t="35591" x="800100" y="5068888"/>
          <p14:tracePt t="35602" x="800100" y="5056188"/>
          <p14:tracePt t="35609" x="787400" y="5056188"/>
          <p14:tracePt t="35616" x="776288" y="5043488"/>
          <p14:tracePt t="35628" x="776288" y="5018088"/>
          <p14:tracePt t="35642" x="776288" y="5005388"/>
          <p14:tracePt t="35655" x="776288" y="4981575"/>
          <p14:tracePt t="35667" x="776288" y="4968875"/>
          <p14:tracePt t="35673" x="776288" y="4956175"/>
          <p14:tracePt t="35680" x="776288" y="4943475"/>
          <p14:tracePt t="35686" x="776288" y="4930775"/>
          <p14:tracePt t="35699" x="776288" y="4918075"/>
          <p14:tracePt t="35719" x="776288" y="4905375"/>
          <p14:tracePt t="35754" x="0" y="0"/>
        </p14:tracePtLst>
        <p14:tracePtLst>
          <p14:tracePt t="36984" x="1076325" y="4192588"/>
          <p14:tracePt t="37111" x="1076325" y="4179888"/>
          <p14:tracePt t="37131" x="1063625" y="4179888"/>
          <p14:tracePt t="37144" x="1050925" y="4167188"/>
          <p14:tracePt t="37158" x="1038225" y="4154488"/>
          <p14:tracePt t="37162" x="1012825" y="4154488"/>
          <p14:tracePt t="37171" x="1000125" y="4154488"/>
          <p14:tracePt t="37176" x="987425" y="4154488"/>
          <p14:tracePt t="37184" x="950913" y="4141788"/>
          <p14:tracePt t="37189" x="925513" y="4117975"/>
          <p14:tracePt t="37195" x="900113" y="4105275"/>
          <p14:tracePt t="37205" x="876300" y="4092575"/>
          <p14:tracePt t="37209" x="850900" y="4079875"/>
          <p14:tracePt t="37216" x="825500" y="4054475"/>
          <p14:tracePt t="37220" x="812800" y="4041775"/>
          <p14:tracePt t="37226" x="800100" y="4017963"/>
          <p14:tracePt t="37233" x="787400" y="4005263"/>
          <p14:tracePt t="37240" x="763588" y="3979863"/>
          <p14:tracePt t="37247" x="750888" y="3954463"/>
          <p14:tracePt t="37253" x="738188" y="3916363"/>
          <p14:tracePt t="37259" x="725488" y="3879850"/>
          <p14:tracePt t="37265" x="700088" y="3841750"/>
          <p14:tracePt t="37271" x="687388" y="3792538"/>
          <p14:tracePt t="37280" x="687388" y="3754438"/>
          <p14:tracePt t="37283" x="687388" y="3716338"/>
          <p14:tracePt t="37290" x="687388" y="3679825"/>
          <p14:tracePt t="37296" x="687388" y="3629025"/>
          <p14:tracePt t="37305" x="687388" y="3590925"/>
          <p14:tracePt t="37309" x="687388" y="3567113"/>
          <p14:tracePt t="37315" x="687388" y="3529013"/>
          <p14:tracePt t="37323" x="687388" y="3503613"/>
          <p14:tracePt t="37329" x="687388" y="3467100"/>
          <p14:tracePt t="37337" x="687388" y="3429000"/>
          <p14:tracePt t="37341" x="687388" y="3390900"/>
          <p14:tracePt t="37346" x="687388" y="3378200"/>
          <p14:tracePt t="37353" x="687388" y="3367088"/>
          <p14:tracePt t="37361" x="687388" y="3341688"/>
          <p14:tracePt t="37365" x="687388" y="3328988"/>
          <p14:tracePt t="37373" x="687388" y="3316288"/>
          <p14:tracePt t="37380" x="687388" y="3303588"/>
          <p14:tracePt t="37392" x="700088" y="3278188"/>
          <p14:tracePt t="37406" x="700088" y="3267075"/>
          <p14:tracePt t="37412" x="700088" y="3254375"/>
          <p14:tracePt t="37418" x="700088" y="3241675"/>
          <p14:tracePt t="37424" x="712788" y="3228975"/>
          <p14:tracePt t="37440" x="725488" y="3216275"/>
          <p14:tracePt t="37445" x="725488" y="3203575"/>
          <p14:tracePt t="37450" x="725488" y="3190875"/>
          <p14:tracePt t="37462" x="738188" y="3190875"/>
          <p14:tracePt t="37501" x="750888" y="3190875"/>
          <p14:tracePt t="37507" x="763588" y="3178175"/>
          <p14:tracePt t="37514" x="776288" y="3165475"/>
          <p14:tracePt t="37520" x="787400" y="3154363"/>
          <p14:tracePt t="37528" x="800100" y="3141663"/>
          <p14:tracePt t="37534" x="825500" y="3141663"/>
          <p14:tracePt t="37540" x="838200" y="3128963"/>
          <p14:tracePt t="37545" x="850900" y="3128963"/>
          <p14:tracePt t="37553" x="863600" y="3116263"/>
          <p14:tracePt t="37559" x="887413" y="3116263"/>
          <p14:tracePt t="37569" x="912813" y="3116263"/>
          <p14:tracePt t="37574" x="950913" y="3103563"/>
          <p14:tracePt t="37579" x="976313" y="3103563"/>
          <p14:tracePt t="37589" x="1012825" y="3103563"/>
          <p14:tracePt t="37592" x="1025525" y="3103563"/>
          <p14:tracePt t="37598" x="1050925" y="3103563"/>
          <p14:tracePt t="37605" x="1063625" y="3103563"/>
          <p14:tracePt t="37611" x="1089025" y="3103563"/>
          <p14:tracePt t="37619" x="1100138" y="3103563"/>
          <p14:tracePt t="37624" x="1112838" y="3103563"/>
          <p14:tracePt t="37632" x="1138238" y="3103563"/>
          <p14:tracePt t="37639" x="1163638" y="3103563"/>
          <p14:tracePt t="37643" x="1176338" y="3116263"/>
          <p14:tracePt t="37650" x="1189038" y="3116263"/>
          <p14:tracePt t="37657" x="1189038" y="3128963"/>
          <p14:tracePt t="37663" x="1200150" y="3128963"/>
          <p14:tracePt t="37669" x="1200150" y="3141663"/>
          <p14:tracePt t="37676" x="1212850" y="3141663"/>
          <p14:tracePt t="37682" x="1225550" y="3165475"/>
          <p14:tracePt t="37696" x="1238250" y="3178175"/>
          <p14:tracePt t="37702" x="1238250" y="3190875"/>
          <p14:tracePt t="37709" x="1250950" y="3203575"/>
          <p14:tracePt t="37721" x="1263650" y="3216275"/>
          <p14:tracePt t="37729" x="1276350" y="3216275"/>
          <p14:tracePt t="37737" x="1276350" y="3228975"/>
          <p14:tracePt t="37740" x="1289050" y="3228975"/>
          <p14:tracePt t="37747" x="1289050" y="3241675"/>
          <p14:tracePt t="37754" x="1289050" y="3254375"/>
          <p14:tracePt t="37760" x="1300163" y="3278188"/>
          <p14:tracePt t="37768" x="1312863" y="3290888"/>
          <p14:tracePt t="37774" x="1312863" y="3316288"/>
          <p14:tracePt t="37780" x="1325563" y="3341688"/>
          <p14:tracePt t="37786" x="1325563" y="3378200"/>
          <p14:tracePt t="37792" x="1338263" y="3403600"/>
          <p14:tracePt t="37799" x="1338263" y="3441700"/>
          <p14:tracePt t="37806" x="1338263" y="3454400"/>
          <p14:tracePt t="37812" x="1350963" y="3490913"/>
          <p14:tracePt t="37820" x="1350963" y="3541713"/>
          <p14:tracePt t="37825" x="1350963" y="3579813"/>
          <p14:tracePt t="37832" x="1350963" y="3616325"/>
          <p14:tracePt t="37839" x="1350963" y="3641725"/>
          <p14:tracePt t="37844" x="1350963" y="3679825"/>
          <p14:tracePt t="37855" x="1350963" y="3716338"/>
          <p14:tracePt t="37858" x="1338263" y="3767138"/>
          <p14:tracePt t="37864" x="1338263" y="3803650"/>
          <p14:tracePt t="37870" x="1325563" y="3841750"/>
          <p14:tracePt t="37877" x="1325563" y="3879850"/>
          <p14:tracePt t="37883" x="1325563" y="3905250"/>
          <p14:tracePt t="37890" x="1325563" y="3916363"/>
          <p14:tracePt t="37897" x="1312863" y="3929063"/>
          <p14:tracePt t="37903" x="1312863" y="3954463"/>
          <p14:tracePt t="37909" x="1300163" y="3967163"/>
          <p14:tracePt t="37916" x="1300163" y="3992563"/>
          <p14:tracePt t="37925" x="0" y="0"/>
        </p14:tracePtLst>
        <p14:tracePtLst>
          <p14:tracePt t="38344" x="1176338" y="4141788"/>
          <p14:tracePt t="38371" x="1163638" y="4141788"/>
          <p14:tracePt t="38412" x="1150938" y="4141788"/>
          <p14:tracePt t="38444" x="1150938" y="4129088"/>
          <p14:tracePt t="38455" x="1138238" y="4129088"/>
          <p14:tracePt t="38482" x="1125538" y="4129088"/>
          <p14:tracePt t="38500" x="1100138" y="4117975"/>
          <p14:tracePt t="38509" x="1076325" y="4117975"/>
          <p14:tracePt t="38533" x="1063625" y="4105275"/>
          <p14:tracePt t="38552" x="1038225" y="4105275"/>
          <p14:tracePt t="38564" x="1025525" y="4105275"/>
          <p14:tracePt t="38584" x="938213" y="4079875"/>
          <p14:tracePt t="38599" x="925513" y="4079875"/>
          <p14:tracePt t="38612" x="863600" y="4054475"/>
          <p14:tracePt t="38635" x="838200" y="4017963"/>
          <p14:tracePt t="38649" x="800100" y="3941763"/>
          <p14:tracePt t="38685" x="787400" y="3916363"/>
          <p14:tracePt t="38697" x="738188" y="3741738"/>
          <p14:tracePt t="38715" x="725488" y="3654425"/>
          <p14:tracePt t="38728" x="725488" y="3616325"/>
          <p14:tracePt t="38737" x="725488" y="3603625"/>
          <p14:tracePt t="38745" x="725488" y="3554413"/>
          <p14:tracePt t="38755" x="725488" y="3541713"/>
          <p14:tracePt t="38768" x="725488" y="3529013"/>
          <p14:tracePt t="38797" x="725488" y="3503613"/>
          <p14:tracePt t="38828" x="776288" y="3367088"/>
          <p14:tracePt t="38860" x="787400" y="3354388"/>
          <p14:tracePt t="38869" x="812800" y="3328988"/>
          <p14:tracePt t="38884" x="838200" y="3303588"/>
          <p14:tracePt t="38894" x="863600" y="3290888"/>
          <p14:tracePt t="38934" x="876300" y="3290888"/>
          <p14:tracePt t="38950" x="1000125" y="3241675"/>
          <p14:tracePt t="38971" x="1050925" y="3241675"/>
          <p14:tracePt t="38995" x="1076325" y="3241675"/>
          <p14:tracePt t="39014" x="1200150" y="3241675"/>
          <p14:tracePt t="39029" x="1225550" y="3241675"/>
          <p14:tracePt t="39036" x="1263650" y="3241675"/>
          <p14:tracePt t="39045" x="1276350" y="3254375"/>
          <p14:tracePt t="39081" x="1338263" y="3303588"/>
          <p14:tracePt t="39098" x="1389063" y="3354388"/>
          <p14:tracePt t="39109" x="1389063" y="3367088"/>
          <p14:tracePt t="39114" x="1401763" y="3378200"/>
          <p14:tracePt t="39124" x="1425575" y="3403600"/>
          <p14:tracePt t="39155" x="1438275" y="3403600"/>
          <p14:tracePt t="39166" x="1463675" y="3454400"/>
          <p14:tracePt t="39188" x="1476375" y="3490913"/>
          <p14:tracePt t="39202" x="0" y="0"/>
        </p14:tracePtLst>
        <p14:tracePtLst>
          <p14:tracePt t="58100" x="5703888" y="3967163"/>
          <p14:tracePt t="58416" x="5703888" y="3979863"/>
          <p14:tracePt t="58421" x="5703888" y="3992563"/>
          <p14:tracePt t="58427" x="5691188" y="3992563"/>
          <p14:tracePt t="58433" x="5691188" y="4005263"/>
          <p14:tracePt t="58440" x="5678488" y="4017963"/>
          <p14:tracePt t="58454" x="5678488" y="4029075"/>
          <p14:tracePt t="58459" x="5665788" y="4029075"/>
          <p14:tracePt t="58464" x="5665788" y="4041775"/>
          <p14:tracePt t="58470" x="5654675" y="4041775"/>
          <p14:tracePt t="58477" x="5654675" y="4054475"/>
          <p14:tracePt t="58487" x="5629275" y="4067175"/>
          <p14:tracePt t="58496" x="5616575" y="4079875"/>
          <p14:tracePt t="58510" x="5591175" y="4092575"/>
          <p14:tracePt t="58524" x="5565775" y="4117975"/>
          <p14:tracePt t="58529" x="5554663" y="4117975"/>
          <p14:tracePt t="58536" x="5554663" y="4129088"/>
          <p14:tracePt t="58541" x="5529263" y="4141788"/>
          <p14:tracePt t="58555" x="5516563" y="4141788"/>
          <p14:tracePt t="58573" x="5503863" y="4141788"/>
          <p14:tracePt t="58589" x="5491163" y="4141788"/>
          <p14:tracePt t="58607" x="5478463" y="4141788"/>
          <p14:tracePt t="58625" x="5465763" y="4141788"/>
          <p14:tracePt t="58632" x="5454650" y="4141788"/>
          <p14:tracePt t="58638" x="5441950" y="4141788"/>
          <p14:tracePt t="58646" x="5429250" y="4141788"/>
          <p14:tracePt t="58656" x="5429250" y="4154488"/>
          <p14:tracePt t="58658" x="5416550" y="4154488"/>
          <p14:tracePt t="58664" x="5403850" y="4154488"/>
          <p14:tracePt t="58672" x="5391150" y="4154488"/>
          <p14:tracePt t="58677" x="5353050" y="4154488"/>
          <p14:tracePt t="58691" x="5341938" y="4154488"/>
          <p14:tracePt t="58696" x="5329238" y="4154488"/>
          <p14:tracePt t="58703" x="5316538" y="4141788"/>
          <p14:tracePt t="58709" x="5291138" y="4141788"/>
          <p14:tracePt t="58717" x="5291138" y="4129088"/>
          <p14:tracePt t="58723" x="5278438" y="4129088"/>
          <p14:tracePt t="58737" x="5265738" y="4129088"/>
          <p14:tracePt t="58742" x="5265738" y="4117975"/>
          <p14:tracePt t="58748" x="5253038" y="4117975"/>
          <p14:tracePt t="58754" x="5241925" y="4117975"/>
          <p14:tracePt t="58761" x="5241925" y="4105275"/>
          <p14:tracePt t="58772" x="5241925" y="4092575"/>
          <p14:tracePt t="58781" x="5229225" y="4092575"/>
          <p14:tracePt t="58802" x="5229225" y="4079875"/>
          <p14:tracePt t="58824" x="5229225" y="4067175"/>
          <p14:tracePt t="59064" x="5229225" y="4054475"/>
          <p14:tracePt t="59075" x="5216525" y="4029075"/>
          <p14:tracePt t="59081" x="5216525" y="4017963"/>
          <p14:tracePt t="59091" x="5203825" y="4017963"/>
          <p14:tracePt t="59094" x="5203825" y="4005263"/>
          <p14:tracePt t="59109" x="5203825" y="3992563"/>
          <p14:tracePt t="59113" x="5191125" y="3979863"/>
          <p14:tracePt t="59135" x="5178425" y="3967163"/>
          <p14:tracePt t="59145" x="5178425" y="3954463"/>
          <p14:tracePt t="59157" x="5165725" y="3941763"/>
          <p14:tracePt t="59159" x="5153025" y="3929063"/>
          <p14:tracePt t="59167" x="5153025" y="3905250"/>
          <p14:tracePt t="59179" x="5141913" y="3892550"/>
          <p14:tracePt t="59183" x="5129213" y="3879850"/>
          <p14:tracePt t="59188" x="5129213" y="3867150"/>
          <p14:tracePt t="59192" x="5129213" y="3841750"/>
          <p14:tracePt t="59197" x="5116513" y="3816350"/>
          <p14:tracePt t="59207" x="5103813" y="3792538"/>
          <p14:tracePt t="59212" x="5103813" y="3754438"/>
          <p14:tracePt t="59221" x="5091113" y="3703638"/>
          <p14:tracePt t="59224" x="5091113" y="3654425"/>
          <p14:tracePt t="59230" x="5091113" y="3629025"/>
          <p14:tracePt t="59239" x="5091113" y="3590925"/>
          <p14:tracePt t="59244" x="5091113" y="3567113"/>
          <p14:tracePt t="59249" x="5091113" y="3529013"/>
          <p14:tracePt t="59259" x="5091113" y="3490913"/>
          <p14:tracePt t="59263" x="5116513" y="3454400"/>
          <p14:tracePt t="59276" x="5141913" y="3390900"/>
          <p14:tracePt t="59281" x="5153025" y="3367088"/>
          <p14:tracePt t="59288" x="5165725" y="3341688"/>
          <p14:tracePt t="59296" x="5165725" y="3316288"/>
          <p14:tracePt t="59304" x="5178425" y="3290888"/>
          <p14:tracePt t="59312" x="5191125" y="3267075"/>
          <p14:tracePt t="59314" x="5203825" y="3254375"/>
          <p14:tracePt t="59327" x="5229225" y="3190875"/>
          <p14:tracePt t="59332" x="5253038" y="3165475"/>
          <p14:tracePt t="59354" x="5329238" y="3078163"/>
          <p14:tracePt t="59356" x="5353050" y="3054350"/>
          <p14:tracePt t="59364" x="5378450" y="3041650"/>
          <p14:tracePt t="59373" x="5403850" y="3016250"/>
          <p14:tracePt t="59383" x="5429250" y="3003550"/>
          <p14:tracePt t="59388" x="5441950" y="2990850"/>
          <p14:tracePt t="59392" x="5465763" y="2978150"/>
          <p14:tracePt t="59394" x="5478463" y="2978150"/>
          <p14:tracePt t="59410" x="5491163" y="2965450"/>
          <p14:tracePt t="59413" x="5503863" y="2965450"/>
          <p14:tracePt t="59427" x="5516563" y="2965450"/>
          <p14:tracePt t="59442" x="5529263" y="2965450"/>
          <p14:tracePt t="59444" x="5529263" y="2952750"/>
          <p14:tracePt t="59458" x="5541963" y="2952750"/>
          <p14:tracePt t="59464" x="5554663" y="2952750"/>
          <p14:tracePt t="59475" x="5565775" y="2952750"/>
          <p14:tracePt t="59482" x="5578475" y="2952750"/>
          <p14:tracePt t="59489" x="5591175" y="2952750"/>
          <p14:tracePt t="59494" x="5603875" y="2952750"/>
          <p14:tracePt t="59504" x="5616575" y="2952750"/>
          <p14:tracePt t="59508" x="5629275" y="2952750"/>
          <p14:tracePt t="59513" x="5654675" y="2952750"/>
          <p14:tracePt t="59527" x="5665788" y="2952750"/>
          <p14:tracePt t="59532" x="5678488" y="2952750"/>
          <p14:tracePt t="59544" x="5703888" y="2952750"/>
          <p14:tracePt t="59553" x="5716588" y="2952750"/>
          <p14:tracePt t="59557" x="5729288" y="2952750"/>
          <p14:tracePt t="59563" x="5729288" y="2965450"/>
          <p14:tracePt t="59573" x="5741988" y="2965450"/>
          <p14:tracePt t="59576" x="5754688" y="2978150"/>
          <p14:tracePt t="59583" x="5767388" y="2978150"/>
          <p14:tracePt t="59590" x="5791200" y="2978150"/>
          <p14:tracePt t="59593" x="5803900" y="2990850"/>
          <p14:tracePt t="59603" x="5816600" y="3003550"/>
          <p14:tracePt t="59606" x="5829300" y="3003550"/>
          <p14:tracePt t="59612" x="5829300" y="3016250"/>
          <p14:tracePt t="59626" x="5842000" y="3016250"/>
          <p14:tracePt t="59635" x="5842000" y="3028950"/>
          <p14:tracePt t="59639" x="5854700" y="3028950"/>
          <p14:tracePt t="59644" x="5854700" y="3054350"/>
          <p14:tracePt t="59655" x="5867400" y="3065463"/>
          <p14:tracePt t="59658" x="5867400" y="3078163"/>
          <p14:tracePt t="59665" x="5867400" y="3103563"/>
          <p14:tracePt t="59673" x="5867400" y="3116263"/>
          <p14:tracePt t="59678" x="5867400" y="3141663"/>
          <p14:tracePt t="59691" x="5867400" y="3203575"/>
          <p14:tracePt t="59697" x="5854700" y="3241675"/>
          <p14:tracePt t="59704" x="5854700" y="3290888"/>
          <p14:tracePt t="59709" x="5842000" y="3341688"/>
          <p14:tracePt t="59723" x="5816600" y="3378200"/>
          <p14:tracePt t="59726" x="5803900" y="3403600"/>
          <p14:tracePt t="59729" x="5803900" y="3416300"/>
          <p14:tracePt t="59738" x="5791200" y="3441700"/>
          <p14:tracePt t="59742" x="5791200" y="3467100"/>
          <p14:tracePt t="59754" x="5778500" y="3479800"/>
          <p14:tracePt t="59757" x="5778500" y="3503613"/>
          <p14:tracePt t="59762" x="5778500" y="3516313"/>
          <p14:tracePt t="59770" x="5778500" y="3541713"/>
          <p14:tracePt t="59775" x="5778500" y="3554413"/>
          <p14:tracePt t="59780" x="5778500" y="3567113"/>
          <p14:tracePt t="59793" x="5778500" y="3579813"/>
          <p14:tracePt t="59803" x="5767388" y="3590925"/>
          <p14:tracePt t="59814" x="5767388" y="3603625"/>
          <p14:tracePt t="59823" x="5754688" y="3616325"/>
          <p14:tracePt t="59827" x="5754688" y="3641725"/>
          <p14:tracePt t="59839" x="5754688" y="3667125"/>
          <p14:tracePt t="59843" x="5741988" y="3679825"/>
          <p14:tracePt t="59846" x="5729288" y="3703638"/>
          <p14:tracePt t="59865" x="5691188" y="3816350"/>
          <p14:tracePt t="59875" x="5678488" y="3829050"/>
          <p14:tracePt t="59878" x="5665788" y="3854450"/>
          <p14:tracePt t="59891" x="5654675" y="3879850"/>
          <p14:tracePt t="59897" x="5641975" y="3879850"/>
          <p14:tracePt t="59905" x="5641975" y="3892550"/>
          <p14:tracePt t="59920" x="5641975" y="3905250"/>
          <p14:tracePt t="59925" x="5629275" y="3905250"/>
          <p14:tracePt t="59981" x="5616575" y="3916363"/>
          <p14:tracePt t="59987" x="5603875" y="3916363"/>
          <p14:tracePt t="59993" x="5603875" y="3929063"/>
          <p14:tracePt t="60002" x="5578475" y="3929063"/>
          <p14:tracePt t="60009" x="5565775" y="3929063"/>
          <p14:tracePt t="60014" x="5554663" y="3929063"/>
          <p14:tracePt t="60025" x="5529263" y="3929063"/>
          <p14:tracePt t="60036" x="5516563" y="3929063"/>
          <p14:tracePt t="60039" x="5503863" y="3929063"/>
          <p14:tracePt t="60046" x="5478463" y="3916363"/>
          <p14:tracePt t="60058" x="5454650" y="3916363"/>
          <p14:tracePt t="60077" x="5441950" y="3892550"/>
          <p14:tracePt t="60081" x="5416550" y="3892550"/>
          <p14:tracePt t="60086" x="5403850" y="3867150"/>
          <p14:tracePt t="60090" x="5378450" y="3854450"/>
          <p14:tracePt t="60099" x="5365750" y="3829050"/>
          <p14:tracePt t="60113" x="5341938" y="3803650"/>
          <p14:tracePt t="60119" x="5303838" y="3754438"/>
          <p14:tracePt t="60124" x="5291138" y="3741738"/>
          <p14:tracePt t="60130" x="5278438" y="3716338"/>
          <p14:tracePt t="60137" x="5253038" y="3692525"/>
          <p14:tracePt t="60144" x="5241925" y="3679825"/>
          <p14:tracePt t="60153" x="5216525" y="3667125"/>
          <p14:tracePt t="60156" x="5203825" y="3654425"/>
          <p14:tracePt t="60163" x="5178425" y="3629025"/>
          <p14:tracePt t="60178" x="5165725" y="3616325"/>
          <p14:tracePt t="60181" x="5153025" y="3603625"/>
          <p14:tracePt t="60189" x="5141913" y="3579813"/>
          <p14:tracePt t="60195" x="5141913" y="3554413"/>
          <p14:tracePt t="60201" x="5129213" y="3554413"/>
          <p14:tracePt t="60210" x="5129213" y="3541713"/>
          <p14:tracePt t="60214" x="5116513" y="3541713"/>
          <p14:tracePt t="60222" x="5116513" y="3516313"/>
          <p14:tracePt t="60240" x="5116513" y="3503613"/>
          <p14:tracePt t="60246" x="5116513" y="3490913"/>
          <p14:tracePt t="60260" x="5116513" y="3467100"/>
          <p14:tracePt t="60274" x="5116513" y="3454400"/>
          <p14:tracePt t="60279" x="5116513" y="3429000"/>
          <p14:tracePt t="60293" x="5116513" y="3403600"/>
          <p14:tracePt t="60298" x="5116513" y="3390900"/>
          <p14:tracePt t="60306" x="5116513" y="3367088"/>
          <p14:tracePt t="60311" x="5129213" y="3354388"/>
          <p14:tracePt t="60325" x="5141913" y="3316288"/>
          <p14:tracePt t="60327" x="5153025" y="3303588"/>
          <p14:tracePt t="60338" x="5165725" y="3278188"/>
          <p14:tracePt t="60344" x="5191125" y="3254375"/>
          <p14:tracePt t="60355" x="5191125" y="3241675"/>
          <p14:tracePt t="60359" x="5216525" y="3216275"/>
          <p14:tracePt t="60362" x="5229225" y="3216275"/>
          <p14:tracePt t="60372" x="5241925" y="3190875"/>
          <p14:tracePt t="60385" x="5253038" y="3190875"/>
          <p14:tracePt t="60390" x="5265738" y="3178175"/>
          <p14:tracePt t="60395" x="5278438" y="3165475"/>
          <p14:tracePt t="60410" x="5303838" y="3165475"/>
          <p14:tracePt t="60435" x="5316538" y="3165475"/>
          <p14:tracePt t="60448" x="5329238" y="3165475"/>
          <p14:tracePt t="60455" x="5341938" y="3165475"/>
          <p14:tracePt t="60461" x="5353050" y="3165475"/>
          <p14:tracePt t="60474" x="5365750" y="3154363"/>
          <p14:tracePt t="60487" x="5391150" y="3154363"/>
          <p14:tracePt t="60505" x="5403850" y="3154363"/>
          <p14:tracePt t="60545" x="5416550" y="3154363"/>
          <p14:tracePt t="60560" x="5416550" y="3165475"/>
          <p14:tracePt t="60574" x="5416550" y="3178175"/>
          <p14:tracePt t="60584" x="5416550" y="3190875"/>
          <p14:tracePt t="60593" x="5429250" y="3203575"/>
          <p14:tracePt t="60602" x="5429250" y="3216275"/>
          <p14:tracePt t="60606" x="5441950" y="3228975"/>
          <p14:tracePt t="60610" x="5441950" y="3254375"/>
          <p14:tracePt t="60619" x="5441950" y="3267075"/>
          <p14:tracePt t="60624" x="5441950" y="3290888"/>
          <p14:tracePt t="60629" x="5441950" y="3316288"/>
          <p14:tracePt t="60636" x="5441950" y="3341688"/>
          <p14:tracePt t="60641" x="5441950" y="3367088"/>
          <p14:tracePt t="60648" x="5441950" y="3390900"/>
          <p14:tracePt t="60658" x="5441950" y="3416300"/>
          <p14:tracePt t="60662" x="5441950" y="3441700"/>
          <p14:tracePt t="60667" x="5441950" y="3467100"/>
          <p14:tracePt t="60674" x="5429250" y="3490913"/>
          <p14:tracePt t="60681" x="5429250" y="3529013"/>
          <p14:tracePt t="60690" x="5429250" y="3567113"/>
          <p14:tracePt t="60693" x="5429250" y="3590925"/>
          <p14:tracePt t="60708" x="5416550" y="3629025"/>
          <p14:tracePt t="60710" x="5403850" y="3641725"/>
          <p14:tracePt t="60713" x="5403850" y="3667125"/>
          <p14:tracePt t="60724" x="5391150" y="3703638"/>
          <p14:tracePt t="60728" x="5391150" y="3716338"/>
          <p14:tracePt t="60738" x="5378450" y="3741738"/>
          <p14:tracePt t="60741" x="5378450" y="3767138"/>
          <p14:tracePt t="60745" x="5365750" y="3792538"/>
          <p14:tracePt t="60761" x="5365750" y="3816350"/>
          <p14:tracePt t="60765" x="5365750" y="3829050"/>
          <p14:tracePt t="60786" x="5365750" y="3879850"/>
          <p14:tracePt t="60800" x="5365750" y="3892550"/>
          <p14:tracePt t="60816" x="5365750" y="3905250"/>
          <p14:tracePt t="60856" x="5365750" y="3916363"/>
          <p14:tracePt t="60894" x="5353050" y="3916363"/>
          <p14:tracePt t="60919" x="5353050" y="3929063"/>
          <p14:tracePt t="60932" x="5353050" y="3941763"/>
          <p14:tracePt t="60939" x="5341938" y="3941763"/>
          <p14:tracePt t="60959" x="5329238" y="3941763"/>
          <p14:tracePt t="61010" x="5329238" y="3954463"/>
          <p14:tracePt t="61052" x="5316538" y="3954463"/>
          <p14:tracePt t="61205" x="5316538" y="3967163"/>
          <p14:tracePt t="61212" x="5303838" y="3967163"/>
          <p14:tracePt t="61220" x="5291138" y="3967163"/>
          <p14:tracePt t="61225" x="5278438" y="3967163"/>
          <p14:tracePt t="61233" x="5253038" y="3967163"/>
          <p14:tracePt t="61238" x="5241925" y="3967163"/>
          <p14:tracePt t="61245" x="5229225" y="3967163"/>
          <p14:tracePt t="61253" x="5203825" y="3954463"/>
          <p14:tracePt t="61268" x="5191125" y="3954463"/>
          <p14:tracePt t="61276" x="5178425" y="3941763"/>
          <p14:tracePt t="61277" x="5165725" y="3941763"/>
          <p14:tracePt t="61284" x="5165725" y="3929063"/>
          <p14:tracePt t="61291" x="5153025" y="3929063"/>
          <p14:tracePt t="61300" x="5153025" y="3916363"/>
          <p14:tracePt t="61304" x="5141913" y="3905250"/>
          <p14:tracePt t="61310" x="5141913" y="3892550"/>
          <p14:tracePt t="61322" x="5116513" y="3879850"/>
          <p14:tracePt t="61328" x="5103813" y="3841750"/>
          <p14:tracePt t="61339" x="5091113" y="3829050"/>
          <p14:tracePt t="61342" x="5078413" y="3816350"/>
          <p14:tracePt t="61350" x="5078413" y="3792538"/>
          <p14:tracePt t="61355" x="5078413" y="3779838"/>
          <p14:tracePt t="61360" x="5065713" y="3767138"/>
          <p14:tracePt t="61368" x="5053013" y="3729038"/>
          <p14:tracePt t="61375" x="5053013" y="3703638"/>
          <p14:tracePt t="61387" x="5053013" y="3692525"/>
          <p14:tracePt t="61392" x="5053013" y="3679825"/>
          <p14:tracePt t="61393" x="5053013" y="3654425"/>
          <p14:tracePt t="61400" x="5053013" y="3629025"/>
          <p14:tracePt t="61409" x="5053013" y="3616325"/>
          <p14:tracePt t="61413" x="5053013" y="3579813"/>
          <p14:tracePt t="61421" x="5053013" y="3567113"/>
          <p14:tracePt t="61425" x="5053013" y="3541713"/>
          <p14:tracePt t="61440" x="5053013" y="3516313"/>
          <p14:tracePt t="61445" x="5065713" y="3490913"/>
          <p14:tracePt t="61456" x="5078413" y="3479800"/>
          <p14:tracePt t="61459" x="5091113" y="3454400"/>
          <p14:tracePt t="61465" x="5103813" y="3429000"/>
          <p14:tracePt t="61471" x="5116513" y="3416300"/>
          <p14:tracePt t="61479" x="5129213" y="3403600"/>
          <p14:tracePt t="61488" x="5129213" y="3390900"/>
          <p14:tracePt t="61494" x="5141913" y="3378200"/>
          <p14:tracePt t="61504" x="5141913" y="3367088"/>
          <p14:tracePt t="61507" x="5153025" y="3354388"/>
          <p14:tracePt t="61510" x="5165725" y="3341688"/>
          <p14:tracePt t="61524" x="5178425" y="3341688"/>
          <p14:tracePt t="61530" x="5203825" y="3316288"/>
          <p14:tracePt t="61539" x="5203825" y="3303588"/>
          <p14:tracePt t="61542" x="5229225" y="3303588"/>
          <p14:tracePt t="61553" x="5241925" y="3290888"/>
          <p14:tracePt t="61575" x="5278438" y="3267075"/>
          <p14:tracePt t="61584" x="5291138" y="3267075"/>
          <p14:tracePt t="61588" x="5303838" y="3254375"/>
          <p14:tracePt t="61593" x="5316538" y="3254375"/>
          <p14:tracePt t="61602" x="5329238" y="3241675"/>
          <p14:tracePt t="61609" x="5353050" y="3241675"/>
          <p14:tracePt t="61620" x="5365750" y="3241675"/>
          <p14:tracePt t="61637" x="5391150" y="3241675"/>
          <p14:tracePt t="61640" x="5416550" y="3228975"/>
          <p14:tracePt t="61654" x="5429250" y="3228975"/>
          <p14:tracePt t="61658" x="5441950" y="3228975"/>
          <p14:tracePt t="61674" x="5465763" y="3228975"/>
          <p14:tracePt t="61681" x="5491163" y="3228975"/>
          <p14:tracePt t="61685" x="5503863" y="3228975"/>
          <p14:tracePt t="61691" x="5516563" y="3216275"/>
          <p14:tracePt t="61699" x="5529263" y="3216275"/>
          <p14:tracePt t="61707" x="5541963" y="3216275"/>
          <p14:tracePt t="61712" x="5554663" y="3216275"/>
          <p14:tracePt t="61723" x="5565775" y="3216275"/>
          <p14:tracePt t="61737" x="5578475" y="3216275"/>
          <p14:tracePt t="61744" x="5591175" y="3216275"/>
          <p14:tracePt t="61756" x="5603875" y="3216275"/>
          <p14:tracePt t="61773" x="5616575" y="3216275"/>
          <p14:tracePt t="61783" x="5616575" y="3228975"/>
          <p14:tracePt t="61788" x="5629275" y="3228975"/>
          <p14:tracePt t="61795" x="5641975" y="3228975"/>
          <p14:tracePt t="61811" x="5641975" y="3241675"/>
          <p14:tracePt t="61821" x="5654675" y="3241675"/>
          <p14:tracePt t="61824" x="5654675" y="3254375"/>
          <p14:tracePt t="61829" x="5665788" y="3267075"/>
          <p14:tracePt t="61840" x="5665788" y="3290888"/>
          <p14:tracePt t="61856" x="5678488" y="3316288"/>
          <p14:tracePt t="61858" x="5678488" y="3341688"/>
          <p14:tracePt t="61860" x="5678488" y="3367088"/>
          <p14:tracePt t="61868" x="5678488" y="3403600"/>
          <p14:tracePt t="61873" x="5691188" y="3441700"/>
          <p14:tracePt t="61884" x="5691188" y="3479800"/>
          <p14:tracePt t="61889" x="5691188" y="3516313"/>
          <p14:tracePt t="61894" x="5691188" y="3554413"/>
          <p14:tracePt t="61901" x="5691188" y="3603625"/>
          <p14:tracePt t="61905" x="5691188" y="3654425"/>
          <p14:tracePt t="61911" x="5691188" y="3703638"/>
          <p14:tracePt t="61921" x="5691188" y="3792538"/>
          <p14:tracePt t="61927" x="5678488" y="3841750"/>
          <p14:tracePt t="61939" x="5678488" y="3892550"/>
          <p14:tracePt t="61941" x="5678488" y="3916363"/>
          <p14:tracePt t="61945" x="5678488" y="3954463"/>
          <p14:tracePt t="61954" x="5665788" y="3979863"/>
          <p14:tracePt t="61957" x="5665788" y="3992563"/>
          <p14:tracePt t="61969" x="5665788" y="4017963"/>
          <p14:tracePt t="61972" x="5665788" y="4041775"/>
          <p14:tracePt t="61978" x="5654675" y="4079875"/>
          <p14:tracePt t="61985" x="5641975" y="4105275"/>
          <p14:tracePt t="61989" x="5641975" y="4129088"/>
          <p14:tracePt t="62001" x="5629275" y="4141788"/>
          <p14:tracePt t="62004" x="5629275" y="4154488"/>
          <p14:tracePt t="62009" x="5616575" y="4167188"/>
          <p14:tracePt t="62020" x="5616575" y="4179888"/>
          <p14:tracePt t="62023" x="5603875" y="4179888"/>
          <p14:tracePt t="62037" x="5603875" y="4192588"/>
          <p14:tracePt t="62042" x="5591175" y="4205288"/>
          <p14:tracePt t="62051" x="5578475" y="4217988"/>
          <p14:tracePt t="62054" x="5578475" y="4230688"/>
          <p14:tracePt t="62060" x="5554663" y="4241800"/>
          <p14:tracePt t="62071" x="5541963" y="4254500"/>
          <p14:tracePt t="62074" x="5529263" y="4267200"/>
          <p14:tracePt t="62083" x="5516563" y="4279900"/>
          <p14:tracePt t="62087" x="5503863" y="4292600"/>
          <p14:tracePt t="62102" x="5478463" y="4292600"/>
          <p14:tracePt t="62113" x="5465763" y="4305300"/>
          <p14:tracePt t="62120" x="5441950" y="4305300"/>
          <p14:tracePt t="62126" x="5416550" y="4318000"/>
          <p14:tracePt t="62137" x="5403850" y="4318000"/>
          <p14:tracePt t="62154" x="5391150" y="4318000"/>
          <p14:tracePt t="62157" x="5365750" y="4318000"/>
          <p14:tracePt t="62167" x="5353050" y="4318000"/>
          <p14:tracePt t="62170" x="5329238" y="4318000"/>
          <p14:tracePt t="62185" x="5303838" y="4318000"/>
          <p14:tracePt t="62188" x="5278438" y="4305300"/>
          <p14:tracePt t="62190" x="5253038" y="4292600"/>
          <p14:tracePt t="62198" x="5241925" y="4292600"/>
          <p14:tracePt t="62202" x="5216525" y="4279900"/>
          <p14:tracePt t="62212" x="5203825" y="4279900"/>
          <p14:tracePt t="62218" x="5191125" y="4267200"/>
          <p14:tracePt t="62228" x="5178425" y="4254500"/>
          <p14:tracePt t="62242" x="5165725" y="4241800"/>
          <p14:tracePt t="62251" x="5153025" y="4241800"/>
          <p14:tracePt t="62255" x="5141913" y="4241800"/>
          <p14:tracePt t="62261" x="5141913" y="4217988"/>
          <p14:tracePt t="62268" x="5129213" y="4205288"/>
          <p14:tracePt t="62279" x="5116513" y="4192588"/>
          <p14:tracePt t="62284" x="5103813" y="4141788"/>
          <p14:tracePt t="62288" x="5103813" y="4117975"/>
          <p14:tracePt t="62293" x="5091113" y="4105275"/>
          <p14:tracePt t="62301" x="5091113" y="4092575"/>
          <p14:tracePt t="62308" x="5078413" y="4079875"/>
          <p14:tracePt t="62321" x="5065713" y="4067175"/>
          <p14:tracePt t="62323" x="5065713" y="4041775"/>
          <p14:tracePt t="62332" x="5065713" y="4017963"/>
          <p14:tracePt t="62340" x="5065713" y="4005263"/>
          <p14:tracePt t="62353" x="5065713" y="3992563"/>
          <p14:tracePt t="62355" x="5065713" y="3979863"/>
          <p14:tracePt t="62368" x="5065713" y="3967163"/>
          <p14:tracePt t="62374" x="5065713" y="3954463"/>
          <p14:tracePt t="62378" x="5065713" y="3941763"/>
          <p14:tracePt t="62386" x="5065713" y="3929063"/>
          <p14:tracePt t="62390" x="5065713" y="3905250"/>
          <p14:tracePt t="62398" x="5065713" y="3892550"/>
          <p14:tracePt t="62404" x="5065713" y="3879850"/>
          <p14:tracePt t="62410" x="5065713" y="3854450"/>
          <p14:tracePt t="62419" x="5078413" y="3829050"/>
          <p14:tracePt t="62422" x="5078413" y="3816350"/>
          <p14:tracePt t="62439" x="5091113" y="3792538"/>
          <p14:tracePt t="62445" x="5116513" y="3741738"/>
          <p14:tracePt t="62449" x="5116513" y="3729038"/>
          <p14:tracePt t="62456" x="5129213" y="3692525"/>
          <p14:tracePt t="62462" x="5129213" y="3679825"/>
          <p14:tracePt t="62474" x="5141913" y="3667125"/>
          <p14:tracePt t="62478" x="5141913" y="3641725"/>
          <p14:tracePt t="62485" x="5165725" y="3603625"/>
          <p14:tracePt t="62488" x="5191125" y="3567113"/>
          <p14:tracePt t="62496" x="5203825" y="3516313"/>
          <p14:tracePt t="62507" x="5229225" y="3479800"/>
          <p14:tracePt t="62512" x="5253038" y="3454400"/>
          <p14:tracePt t="62519" x="5278438" y="3441700"/>
          <p14:tracePt t="62524" x="5291138" y="3416300"/>
          <p14:tracePt t="62527" x="5303838" y="3416300"/>
          <p14:tracePt t="62534" x="5303838" y="3403600"/>
          <p14:tracePt t="62544" x="5316538" y="3390900"/>
          <p14:tracePt t="62552" x="5329238" y="3378200"/>
          <p14:tracePt t="62567" x="5341938" y="3367088"/>
          <p14:tracePt t="62577" x="5353050" y="3354388"/>
          <p14:tracePt t="62583" x="5378450" y="3341688"/>
          <p14:tracePt t="62589" x="5391150" y="3341688"/>
          <p14:tracePt t="62593" x="5403850" y="3328988"/>
          <p14:tracePt t="62600" x="5416550" y="3328988"/>
          <p14:tracePt t="62606" x="5429250" y="3316288"/>
          <p14:tracePt t="62611" x="5441950" y="3316288"/>
          <p14:tracePt t="62618" x="5454650" y="3316288"/>
          <p14:tracePt t="62625" x="5465763" y="3303588"/>
          <p14:tracePt t="62633" x="5491163" y="3303588"/>
          <p14:tracePt t="62640" x="5503863" y="3290888"/>
          <p14:tracePt t="62643" x="5516563" y="3290888"/>
          <p14:tracePt t="62650" x="5529263" y="3290888"/>
          <p14:tracePt t="62658" x="5541963" y="3290888"/>
          <p14:tracePt t="62667" x="5554663" y="3290888"/>
          <p14:tracePt t="62675" x="5565775" y="3290888"/>
          <p14:tracePt t="62681" x="5578475" y="3290888"/>
          <p14:tracePt t="62691" x="5591175" y="3290888"/>
          <p14:tracePt t="62703" x="5603875" y="3290888"/>
          <p14:tracePt t="62708" x="5616575" y="3290888"/>
          <p14:tracePt t="62721" x="5629275" y="3290888"/>
          <p14:tracePt t="62735" x="5641975" y="3290888"/>
          <p14:tracePt t="62739" x="5654675" y="3290888"/>
          <p14:tracePt t="62742" x="5665788" y="3290888"/>
          <p14:tracePt t="62749" x="5678488" y="3290888"/>
          <p14:tracePt t="62753" x="5703888" y="3290888"/>
          <p14:tracePt t="62767" x="5716588" y="3290888"/>
          <p14:tracePt t="62784" x="5729288" y="3290888"/>
          <p14:tracePt t="62786" x="5741988" y="3303588"/>
          <p14:tracePt t="62806" x="5754688" y="3303588"/>
          <p14:tracePt t="62819" x="5767388" y="3316288"/>
          <p14:tracePt t="62837" x="5767388" y="3328988"/>
          <p14:tracePt t="62850" x="5767388" y="3341688"/>
          <p14:tracePt t="62857" x="5778500" y="3354388"/>
          <p14:tracePt t="62870" x="5778500" y="3367088"/>
          <p14:tracePt t="62876" x="5778500" y="3378200"/>
          <p14:tracePt t="62892" x="5778500" y="3403600"/>
          <p14:tracePt t="62903" x="5791200" y="3416300"/>
          <p14:tracePt t="62909" x="5791200" y="3441700"/>
          <p14:tracePt t="62917" x="5791200" y="3454400"/>
          <p14:tracePt t="62922" x="5791200" y="3467100"/>
          <p14:tracePt t="62932" x="5791200" y="3490913"/>
          <p14:tracePt t="62937" x="5791200" y="3503613"/>
          <p14:tracePt t="62941" x="5791200" y="3516313"/>
          <p14:tracePt t="62948" x="5791200" y="3541713"/>
          <p14:tracePt t="62957" x="5791200" y="3567113"/>
          <p14:tracePt t="62965" x="5791200" y="3579813"/>
          <p14:tracePt t="62969" x="5791200" y="3616325"/>
          <p14:tracePt t="62974" x="5778500" y="3629025"/>
          <p14:tracePt t="62987" x="5754688" y="3679825"/>
          <p14:tracePt t="62989" x="5754688" y="3692525"/>
          <p14:tracePt t="62999" x="5741988" y="3716338"/>
          <p14:tracePt t="63003" x="5729288" y="3741738"/>
          <p14:tracePt t="63006" x="5729288" y="3767138"/>
          <p14:tracePt t="63022" x="5703888" y="3803650"/>
          <p14:tracePt t="63026" x="5691188" y="3829050"/>
          <p14:tracePt t="63054" x="5665788" y="3892550"/>
          <p14:tracePt t="63069" x="5665788" y="3905250"/>
          <p14:tracePt t="63121" x="5665788" y="3916363"/>
          <p14:tracePt t="63175" x="5654675" y="3916363"/>
          <p14:tracePt t="63194" x="5654675" y="3929063"/>
          <p14:tracePt t="63205" x="5629275" y="3929063"/>
          <p14:tracePt t="63210" x="5629275" y="3941763"/>
          <p14:tracePt t="63219" x="5616575" y="3954463"/>
          <p14:tracePt t="63221" x="5603875" y="3954463"/>
          <p14:tracePt t="63226" x="5591175" y="3967163"/>
          <p14:tracePt t="63235" x="5578475" y="3967163"/>
          <p14:tracePt t="63268" x="5554663" y="3967163"/>
          <p14:tracePt t="63280" x="5541963" y="3967163"/>
          <p14:tracePt t="63285" x="5529263" y="3967163"/>
          <p14:tracePt t="63290" x="5516563" y="3967163"/>
          <p14:tracePt t="63306" x="5503863" y="3967163"/>
          <p14:tracePt t="63324" x="5491163" y="3967163"/>
          <p14:tracePt t="63337" x="5478463" y="3967163"/>
          <p14:tracePt t="63345" x="5465763" y="3967163"/>
          <p14:tracePt t="63357" x="5454650" y="3967163"/>
          <p14:tracePt t="63376" x="5441950" y="3967163"/>
          <p14:tracePt t="63389" x="5429250" y="3967163"/>
          <p14:tracePt t="63409" x="5416550" y="3967163"/>
          <p14:tracePt t="63415" x="5403850" y="3967163"/>
          <p14:tracePt t="63421" x="5391150" y="3967163"/>
          <p14:tracePt t="63436" x="5378450" y="3967163"/>
          <p14:tracePt t="63453" x="5365750" y="3967163"/>
          <p14:tracePt t="63524" x="5353050" y="3967163"/>
          <p14:tracePt t="63588" x="5341938" y="3967163"/>
          <p14:tracePt t="63628" x="5341938" y="3954463"/>
          <p14:tracePt t="63634" x="5329238" y="3954463"/>
          <p14:tracePt t="63653" x="5316538" y="3954463"/>
          <p14:tracePt t="63713" x="5303838" y="3954463"/>
          <p14:tracePt t="63813" x="0" y="0"/>
        </p14:tracePtLst>
        <p14:tracePtLst>
          <p14:tracePt t="65644" x="7754938" y="4730750"/>
          <p14:tracePt t="65668" x="7742238" y="4730750"/>
          <p14:tracePt t="65797" x="7731125" y="4730750"/>
          <p14:tracePt t="65816" x="7731125" y="4718050"/>
          <p14:tracePt t="65834" x="7718425" y="4718050"/>
          <p14:tracePt t="65842" x="7718425" y="4705350"/>
          <p14:tracePt t="65850" x="7705725" y="4705350"/>
          <p14:tracePt t="65865" x="7705725" y="4692650"/>
          <p14:tracePt t="65876" x="7693025" y="4679950"/>
          <p14:tracePt t="65880" x="7693025" y="4667250"/>
          <p14:tracePt t="65886" x="7680325" y="4667250"/>
          <p14:tracePt t="65893" x="7680325" y="4656138"/>
          <p14:tracePt t="65900" x="7667625" y="4656138"/>
          <p14:tracePt t="65905" x="7654925" y="4643438"/>
          <p14:tracePt t="65912" x="7654925" y="4630738"/>
          <p14:tracePt t="65918" x="7642225" y="4630738"/>
          <p14:tracePt t="65932" x="7631113" y="4618038"/>
          <p14:tracePt t="65945" x="7618413" y="4618038"/>
          <p14:tracePt t="65959" x="7605713" y="4618038"/>
          <p14:tracePt t="65979" x="7593013" y="4618038"/>
          <p14:tracePt t="65994" x="7580313" y="4618038"/>
          <p14:tracePt t="66016" x="7567613" y="4618038"/>
          <p14:tracePt t="66022" x="7567613" y="4630738"/>
          <p14:tracePt t="66029" x="7554913" y="4643438"/>
          <p14:tracePt t="66051" x="7554913" y="4656138"/>
          <p14:tracePt t="66073" x="7542213" y="4667250"/>
          <p14:tracePt t="66089" x="7542213" y="4679950"/>
          <p14:tracePt t="66096" x="7542213" y="4692650"/>
          <p14:tracePt t="66114" x="7542213" y="4705350"/>
          <p14:tracePt t="66129" x="7542213" y="4718050"/>
          <p14:tracePt t="66132" x="7542213" y="4743450"/>
          <p14:tracePt t="66139" x="7542213" y="4756150"/>
          <p14:tracePt t="66148" x="7542213" y="4779963"/>
          <p14:tracePt t="66152" x="7542213" y="4805363"/>
          <p14:tracePt t="66166" x="7542213" y="4856163"/>
          <p14:tracePt t="66171" x="7542213" y="4879975"/>
          <p14:tracePt t="66177" x="7542213" y="4892675"/>
          <p14:tracePt t="66184" x="7542213" y="4918075"/>
          <p14:tracePt t="66192" x="7542213" y="4943475"/>
          <p14:tracePt t="66203" x="7542213" y="4956175"/>
          <p14:tracePt t="66214" x="7542213" y="4968875"/>
          <p14:tracePt t="66217" x="7542213" y="4981575"/>
          <p14:tracePt t="66230" x="7554913" y="4992688"/>
          <p14:tracePt t="66251" x="7554913" y="5005388"/>
          <p14:tracePt t="66255" x="7567613" y="5005388"/>
          <p14:tracePt t="66260" x="7567613" y="5018088"/>
          <p14:tracePt t="66283" x="7567613" y="5030788"/>
          <p14:tracePt t="66288" x="7580313" y="5030788"/>
          <p14:tracePt t="66295" x="7580313" y="5043488"/>
          <p14:tracePt t="66315" x="7593013" y="5043488"/>
          <p14:tracePt t="66327" x="7605713" y="5043488"/>
          <p14:tracePt t="66332" x="7618413" y="5043488"/>
          <p14:tracePt t="66339" x="7618413" y="5056188"/>
          <p14:tracePt t="66348" x="7631113" y="5056188"/>
          <p14:tracePt t="66364" x="7642225" y="5056188"/>
          <p14:tracePt t="66380" x="7654925" y="5056188"/>
          <p14:tracePt t="66388" x="7667625" y="5056188"/>
          <p14:tracePt t="66402" x="7680325" y="5056188"/>
          <p14:tracePt t="66429" x="7693025" y="5056188"/>
          <p14:tracePt t="66448" x="7705725" y="5056188"/>
          <p14:tracePt t="66463" x="7718425" y="5056188"/>
          <p14:tracePt t="66487" x="7731125" y="5056188"/>
          <p14:tracePt t="66499" x="7742238" y="5056188"/>
          <p14:tracePt t="66512" x="7754938" y="5056188"/>
          <p14:tracePt t="66530" x="7767638" y="5056188"/>
          <p14:tracePt t="66547" x="7793038" y="5043488"/>
          <p14:tracePt t="66552" x="7831138" y="5030788"/>
          <p14:tracePt t="66559" x="7854950" y="5005388"/>
          <p14:tracePt t="66568" x="7880350" y="4992688"/>
          <p14:tracePt t="66589" x="7893050" y="4992688"/>
          <p14:tracePt t="66643" x="7893050" y="4981575"/>
          <p14:tracePt t="66654" x="7893050" y="4968875"/>
          <p14:tracePt t="66667" x="7893050" y="4956175"/>
          <p14:tracePt t="66682" x="7893050" y="4943475"/>
          <p14:tracePt t="66689" x="7893050" y="4930775"/>
          <p14:tracePt t="66696" x="7880350" y="4918075"/>
          <p14:tracePt t="66710" x="7867650" y="4905375"/>
          <p14:tracePt t="66714" x="7867650" y="4892675"/>
          <p14:tracePt t="66720" x="7867650" y="4879975"/>
          <p14:tracePt t="66731" x="7854950" y="4868863"/>
          <p14:tracePt t="66743" x="7843838" y="4868863"/>
          <p14:tracePt t="66746" x="7843838" y="4856163"/>
          <p14:tracePt t="66758" x="7831138" y="4843463"/>
          <p14:tracePt t="66766" x="7831138" y="4830763"/>
          <p14:tracePt t="66771" x="7818438" y="4830763"/>
          <p14:tracePt t="66779" x="7818438" y="4818063"/>
          <p14:tracePt t="66785" x="7805738" y="4805363"/>
          <p14:tracePt t="66791" x="7793038" y="4792663"/>
          <p14:tracePt t="66797" x="7793038" y="4779963"/>
          <p14:tracePt t="66803" x="7780338" y="4768850"/>
          <p14:tracePt t="66809" x="7767638" y="4756150"/>
          <p14:tracePt t="66833" x="7754938" y="4756150"/>
          <p14:tracePt t="66836" x="7754938" y="4743450"/>
          <p14:tracePt t="66849" x="7742238" y="4743450"/>
          <p14:tracePt t="66854" x="7742238" y="4730750"/>
          <p14:tracePt t="66862" x="7731125" y="4730750"/>
          <p14:tracePt t="66868" x="7731125" y="4718050"/>
          <p14:tracePt t="66879" x="7718425" y="4718050"/>
          <p14:tracePt t="66883" x="7705725" y="4718050"/>
          <p14:tracePt t="66894" x="7693025" y="4718050"/>
          <p14:tracePt t="66915" x="7680325" y="4718050"/>
          <p14:tracePt t="66927" x="7667625" y="4718050"/>
          <p14:tracePt t="66946" x="7654925" y="4718050"/>
          <p14:tracePt t="67003" x="7642225" y="4718050"/>
          <p14:tracePt t="67029" x="7642225" y="4730750"/>
          <p14:tracePt t="67037" x="7631113" y="4730750"/>
          <p14:tracePt t="67076" x="7631113" y="4743450"/>
          <p14:tracePt t="67095" x="7618413" y="4743450"/>
          <p14:tracePt t="67114" x="7605713" y="4743450"/>
          <p14:tracePt t="67123" x="7605713" y="4756150"/>
          <p14:tracePt t="67133" x="7593013" y="4756150"/>
          <p14:tracePt t="67165" x="7580313" y="4756150"/>
          <p14:tracePt t="67312" x="0" y="0"/>
        </p14:tracePtLst>
        <p14:tracePtLst>
          <p14:tracePt t="72687" x="7943850" y="4454525"/>
          <p14:tracePt t="72935" x="7918450" y="4454525"/>
          <p14:tracePt t="72941" x="7843838" y="4479925"/>
          <p14:tracePt t="72949" x="7793038" y="4492625"/>
          <p14:tracePt t="72955" x="7654925" y="4518025"/>
          <p14:tracePt t="72966" x="7480300" y="4530725"/>
          <p14:tracePt t="72970" x="7267575" y="4554538"/>
          <p14:tracePt t="72974" x="7080250" y="4567238"/>
          <p14:tracePt t="72983" x="6892925" y="4592638"/>
          <p14:tracePt t="72989" x="6704013" y="4618038"/>
          <p14:tracePt t="73002" x="6316663" y="4643438"/>
          <p14:tracePt t="73007" x="6103938" y="4643438"/>
          <p14:tracePt t="73014" x="5891213" y="4656138"/>
          <p14:tracePt t="73020" x="5654675" y="4656138"/>
          <p14:tracePt t="73026" x="5441950" y="4679950"/>
          <p14:tracePt t="73032" x="5191125" y="4692650"/>
          <p14:tracePt t="73039" x="4978400" y="4692650"/>
          <p14:tracePt t="73045" x="4778375" y="4692650"/>
          <p14:tracePt t="73053" x="4565650" y="4692650"/>
          <p14:tracePt t="73060" x="4416425" y="4692650"/>
          <p14:tracePt t="73066" x="4291013" y="4692650"/>
          <p14:tracePt t="73082" x="4165600" y="4667250"/>
          <p14:tracePt t="73091" x="4114800" y="4656138"/>
          <p14:tracePt t="73104" x="4103688" y="4656138"/>
          <p14:tracePt t="73371" x="4090988" y="4643438"/>
          <p14:tracePt t="73381" x="4065588" y="4618038"/>
          <p14:tracePt t="73386" x="4040188" y="4592638"/>
          <p14:tracePt t="73397" x="4027488" y="4567238"/>
          <p14:tracePt t="73402" x="4014788" y="4554538"/>
          <p14:tracePt t="73410" x="4002088" y="4518025"/>
          <p14:tracePt t="73416" x="4002088" y="4479925"/>
          <p14:tracePt t="73421" x="4002088" y="4467225"/>
          <p14:tracePt t="73433" x="4002088" y="4430713"/>
          <p14:tracePt t="73440" x="4002088" y="4392613"/>
          <p14:tracePt t="73450" x="4014788" y="4367213"/>
          <p14:tracePt t="73453" x="4027488" y="4330700"/>
          <p14:tracePt t="73459" x="4040188" y="4292600"/>
          <p14:tracePt t="73464" x="4065588" y="4267200"/>
          <p14:tracePt t="73470" x="4078288" y="4230688"/>
          <p14:tracePt t="73479" x="4114800" y="4192588"/>
          <p14:tracePt t="73484" x="4140200" y="4154488"/>
          <p14:tracePt t="73493" x="4178300" y="4105275"/>
          <p14:tracePt t="73502" x="4214813" y="4067175"/>
          <p14:tracePt t="73507" x="4252913" y="4005263"/>
          <p14:tracePt t="73514" x="4291013" y="3954463"/>
          <p14:tracePt t="73518" x="4327525" y="3905250"/>
          <p14:tracePt t="73524" x="4352925" y="3879850"/>
          <p14:tracePt t="73533" x="4378325" y="3854450"/>
          <p14:tracePt t="73537" x="4403725" y="3841750"/>
          <p14:tracePt t="73542" x="4416425" y="3816350"/>
          <p14:tracePt t="73549" x="4440238" y="3803650"/>
          <p14:tracePt t="73565" x="4452938" y="3792538"/>
          <p14:tracePt t="73571" x="4465638" y="3792538"/>
          <p14:tracePt t="73575" x="4478338" y="3779838"/>
          <p14:tracePt t="73582" x="4491038" y="3779838"/>
          <p14:tracePt t="73587" x="4503738" y="3767138"/>
          <p14:tracePt t="73600" x="4527550" y="3741738"/>
          <p14:tracePt t="73603" x="4540250" y="3741738"/>
          <p14:tracePt t="73607" x="4552950" y="3729038"/>
          <p14:tracePt t="73624" x="4578350" y="3716338"/>
          <p14:tracePt t="73636" x="4591050" y="3716338"/>
          <p14:tracePt t="73650" x="4603750" y="3716338"/>
          <p14:tracePt t="73654" x="4603750" y="3703638"/>
          <p14:tracePt t="73667" x="4616450" y="3703638"/>
          <p14:tracePt t="73672" x="4627563" y="3692525"/>
          <p14:tracePt t="73894" x="4665663" y="3654425"/>
          <p14:tracePt t="73900" x="4703763" y="3616325"/>
          <p14:tracePt t="73906" x="4740275" y="3554413"/>
          <p14:tracePt t="73908" x="4816475" y="3479800"/>
          <p14:tracePt t="73916" x="4878388" y="3403600"/>
          <p14:tracePt t="73923" x="4929188" y="3341688"/>
          <p14:tracePt t="73933" x="4991100" y="3267075"/>
          <p14:tracePt t="73937" x="5040313" y="3190875"/>
          <p14:tracePt t="73939" x="5078413" y="3128963"/>
          <p14:tracePt t="73956" x="5191125" y="3003550"/>
          <p14:tracePt t="73964" x="5241925" y="2965450"/>
          <p14:tracePt t="73969" x="5278438" y="2916238"/>
          <p14:tracePt t="73972" x="5316538" y="2903538"/>
          <p14:tracePt t="73988" x="5353050" y="2865438"/>
          <p14:tracePt t="73993" x="5416550" y="2816225"/>
          <p14:tracePt t="74000" x="5516563" y="2765425"/>
          <p14:tracePt t="74003" x="5541963" y="2740025"/>
          <p14:tracePt t="74021" x="5641975" y="2703513"/>
          <p14:tracePt t="74024" x="5703888" y="2665413"/>
          <p14:tracePt t="74032" x="5741988" y="2652713"/>
          <p14:tracePt t="74039" x="5803900" y="2640013"/>
          <p14:tracePt t="74042" x="5842000" y="2627313"/>
          <p14:tracePt t="74067" x="6054725" y="2590800"/>
          <p14:tracePt t="74074" x="6103938" y="2590800"/>
          <p14:tracePt t="74092" x="6129338" y="2590800"/>
          <p14:tracePt t="74100" x="6203950" y="2590800"/>
          <p14:tracePt t="74104" x="6254750" y="2590800"/>
          <p14:tracePt t="74107" x="6303963" y="2590800"/>
          <p14:tracePt t="74118" x="6367463" y="2603500"/>
          <p14:tracePt t="74124" x="6391275" y="2616200"/>
          <p14:tracePt t="74130" x="6429375" y="2616200"/>
          <p14:tracePt t="74134" x="6454775" y="2616200"/>
          <p14:tracePt t="74139" x="6480175" y="2627313"/>
          <p14:tracePt t="74146" x="6516688" y="2640013"/>
          <p14:tracePt t="74156" x="6554788" y="2652713"/>
          <p14:tracePt t="74164" x="6580188" y="2665413"/>
          <p14:tracePt t="74168" x="6616700" y="2690813"/>
          <p14:tracePt t="74171" x="6629400" y="2690813"/>
          <p14:tracePt t="74187" x="6667500" y="2703513"/>
          <p14:tracePt t="74191" x="6680200" y="2716213"/>
          <p14:tracePt t="74201" x="6692900" y="2728913"/>
          <p14:tracePt t="74204" x="6742113" y="2752725"/>
          <p14:tracePt t="74213" x="6780213" y="2765425"/>
          <p14:tracePt t="74218" x="6805613" y="2803525"/>
          <p14:tracePt t="74225" x="6854825" y="2828925"/>
          <p14:tracePt t="74231" x="6880225" y="2852738"/>
          <p14:tracePt t="74240" x="6905625" y="2865438"/>
          <p14:tracePt t="74247" x="6916738" y="2890838"/>
          <p14:tracePt t="74257" x="6967538" y="2916238"/>
          <p14:tracePt t="74268" x="6980238" y="2941638"/>
          <p14:tracePt t="74271" x="7005638" y="2952750"/>
          <p14:tracePt t="74276" x="7029450" y="2990850"/>
          <p14:tracePt t="74283" x="7054850" y="3016250"/>
          <p14:tracePt t="74289" x="7080250" y="3054350"/>
          <p14:tracePt t="74298" x="7105650" y="3090863"/>
          <p14:tracePt t="74302" x="7129463" y="3103563"/>
          <p14:tracePt t="74308" x="7142163" y="3128963"/>
          <p14:tracePt t="74314" x="7167563" y="3154363"/>
          <p14:tracePt t="74322" x="7167563" y="3165475"/>
          <p14:tracePt t="74329" x="7192963" y="3190875"/>
          <p14:tracePt t="74335" x="7192963" y="3216275"/>
          <p14:tracePt t="74340" x="7205663" y="3228975"/>
          <p14:tracePt t="74347" x="7218363" y="3241675"/>
          <p14:tracePt t="74353" x="7218363" y="3267075"/>
          <p14:tracePt t="74368" x="7242175" y="3290888"/>
          <p14:tracePt t="74382" x="7242175" y="3316288"/>
          <p14:tracePt t="74392" x="7242175" y="3328988"/>
          <p14:tracePt t="74405" x="7242175" y="3341688"/>
          <p14:tracePt t="74418" x="7242175" y="3354388"/>
          <p14:tracePt t="74421" x="7242175" y="3367088"/>
          <p14:tracePt t="74431" x="7242175" y="3378200"/>
          <p14:tracePt t="74452" x="7242175" y="3390900"/>
          <p14:tracePt t="74456" x="7242175" y="3403600"/>
          <p14:tracePt t="74465" x="7242175" y="3416300"/>
          <p14:tracePt t="74480" x="7229475" y="3416300"/>
          <p14:tracePt t="74485" x="7229475" y="3429000"/>
          <p14:tracePt t="74489" x="7218363" y="3429000"/>
          <p14:tracePt t="74509" x="7205663" y="3441700"/>
          <p14:tracePt t="74521" x="7192963" y="3441700"/>
          <p14:tracePt t="74530" x="7180263" y="3454400"/>
          <p14:tracePt t="74538" x="7154863" y="3479800"/>
          <p14:tracePt t="74542" x="7129463" y="3479800"/>
          <p14:tracePt t="74552" x="7092950" y="3490913"/>
          <p14:tracePt t="74554" x="7054850" y="3503613"/>
          <p14:tracePt t="74562" x="7016750" y="3516313"/>
          <p14:tracePt t="74568" x="6980238" y="3516313"/>
          <p14:tracePt t="74573" x="6942138" y="3516313"/>
          <p14:tracePt t="74583" x="6916738" y="3529013"/>
          <p14:tracePt t="74586" x="6880225" y="3541713"/>
          <p14:tracePt t="74593" x="6842125" y="3554413"/>
          <p14:tracePt t="74608" x="6792913" y="3554413"/>
          <p14:tracePt t="74609" x="6729413" y="3554413"/>
          <p14:tracePt t="74616" x="6667500" y="3567113"/>
          <p14:tracePt t="74621" x="6592888" y="3579813"/>
          <p14:tracePt t="74626" x="6503988" y="3603625"/>
          <p14:tracePt t="74632" x="6416675" y="3629025"/>
          <p14:tracePt t="74642" x="6342063" y="3654425"/>
          <p14:tracePt t="74651" x="6303963" y="3667125"/>
          <p14:tracePt t="74665" x="6203950" y="3679825"/>
          <p14:tracePt t="74672" x="6191250" y="3679825"/>
          <p14:tracePt t="74686" x="6154738" y="3679825"/>
          <p14:tracePt t="74691" x="6116638" y="3679825"/>
          <p14:tracePt t="74700" x="6103938" y="3679825"/>
          <p14:tracePt t="74703" x="6091238" y="3679825"/>
          <p14:tracePt t="74712" x="6078538" y="3679825"/>
          <p14:tracePt t="74722" x="6042025" y="3667125"/>
          <p14:tracePt t="74731" x="6003925" y="3654425"/>
          <p14:tracePt t="74736" x="5967413" y="3641725"/>
          <p14:tracePt t="74742" x="5929313" y="3629025"/>
          <p14:tracePt t="74757" x="5903913" y="3616325"/>
          <p14:tracePt t="74765" x="5829300" y="3603625"/>
          <p14:tracePt t="74770" x="5791200" y="3590925"/>
          <p14:tracePt t="74775" x="5767388" y="3590925"/>
          <p14:tracePt t="74784" x="5741988" y="3590925"/>
          <p14:tracePt t="74789" x="5716588" y="3590925"/>
          <p14:tracePt t="74798" x="5691188" y="3579813"/>
          <p14:tracePt t="74802" x="5678488" y="3579813"/>
          <p14:tracePt t="74805" x="5654675" y="3567113"/>
          <p14:tracePt t="74817" x="5641975" y="3567113"/>
          <p14:tracePt t="74821" x="5616575" y="3554413"/>
          <p14:tracePt t="74833" x="5578475" y="3554413"/>
          <p14:tracePt t="74836" x="5554663" y="3541713"/>
          <p14:tracePt t="74839" x="5529263" y="3529013"/>
          <p14:tracePt t="74845" x="5491163" y="3516313"/>
          <p14:tracePt t="74851" x="5478463" y="3516313"/>
          <p14:tracePt t="74858" x="5454650" y="3503613"/>
          <p14:tracePt t="74872" x="5429250" y="3490913"/>
          <p14:tracePt t="74884" x="5416550" y="3490913"/>
          <p14:tracePt t="74901" x="5403850" y="3479800"/>
          <p14:tracePt t="74920" x="5391150" y="3467100"/>
          <p14:tracePt t="74922" x="5391150" y="3454400"/>
          <p14:tracePt t="74930" x="5378450" y="3454400"/>
          <p14:tracePt t="74936" x="5378450" y="3429000"/>
          <p14:tracePt t="74941" x="5378450" y="3416300"/>
          <p14:tracePt t="74948" x="5378450" y="3403600"/>
          <p14:tracePt t="74957" x="5378450" y="3390900"/>
          <p14:tracePt t="74963" x="5378450" y="3378200"/>
          <p14:tracePt t="74967" x="5378450" y="3354388"/>
          <p14:tracePt t="74973" x="5378450" y="3328988"/>
          <p14:tracePt t="74981" x="5378450" y="3316288"/>
          <p14:tracePt t="74985" x="5378450" y="3290888"/>
          <p14:tracePt t="74997" x="5391150" y="3254375"/>
          <p14:tracePt t="75000" x="5403850" y="3241675"/>
          <p14:tracePt t="75005" x="5416550" y="3216275"/>
          <p14:tracePt t="75016" x="5441950" y="3190875"/>
          <p14:tracePt t="75018" x="5465763" y="3165475"/>
          <p14:tracePt t="75022" x="5491163" y="3154363"/>
          <p14:tracePt t="75034" x="5516563" y="3116263"/>
          <p14:tracePt t="75040" x="5578475" y="3090863"/>
          <p14:tracePt t="75047" x="5629275" y="3041650"/>
          <p14:tracePt t="75052" x="5665788" y="2990850"/>
          <p14:tracePt t="75054" x="5729288" y="2965450"/>
          <p14:tracePt t="75061" x="5778500" y="2928938"/>
          <p14:tracePt t="75068" x="5829300" y="2903538"/>
          <p14:tracePt t="75075" x="5903913" y="2865438"/>
          <p14:tracePt t="75083" x="6003925" y="2840038"/>
          <p14:tracePt t="75089" x="6129338" y="2778125"/>
          <p14:tracePt t="75096" x="6267450" y="2716213"/>
          <p14:tracePt t="75117" x="6416675" y="2665413"/>
          <p14:tracePt t="75124" x="6829425" y="2565400"/>
          <p14:tracePt t="75133" x="6980238" y="2552700"/>
          <p14:tracePt t="75139" x="7016750" y="2552700"/>
          <p14:tracePt t="75148" x="7080250" y="2552700"/>
          <p14:tracePt t="75169" x="7205663" y="2565400"/>
          <p14:tracePt t="75172" x="7229475" y="2565400"/>
          <p14:tracePt t="75180" x="7254875" y="2578100"/>
          <p14:tracePt t="75185" x="7292975" y="2603500"/>
          <p14:tracePt t="75201" x="7318375" y="2616200"/>
          <p14:tracePt t="75203" x="7405688" y="2665413"/>
          <p14:tracePt t="75211" x="7454900" y="2703513"/>
          <p14:tracePt t="75216" x="7480300" y="2716213"/>
          <p14:tracePt t="75230" x="7518400" y="2752725"/>
          <p14:tracePt t="75234" x="7542213" y="2778125"/>
          <p14:tracePt t="75237" x="7554913" y="2803525"/>
          <p14:tracePt t="75245" x="7580313" y="2828925"/>
          <p14:tracePt t="75250" x="7593013" y="2852738"/>
          <p14:tracePt t="75257" x="7618413" y="2878138"/>
          <p14:tracePt t="75266" x="7642225" y="2928938"/>
          <p14:tracePt t="75268" x="7667625" y="2965450"/>
          <p14:tracePt t="75278" x="7680325" y="3003550"/>
          <p14:tracePt t="75281" x="7705725" y="3054350"/>
          <p14:tracePt t="75287" x="7718425" y="3065463"/>
          <p14:tracePt t="75301" x="7731125" y="3090863"/>
          <p14:tracePt t="75304" x="7754938" y="3116263"/>
          <p14:tracePt t="75308" x="7754938" y="3141663"/>
          <p14:tracePt t="75317" x="7780338" y="3154363"/>
          <p14:tracePt t="75319" x="7780338" y="3178175"/>
          <p14:tracePt t="75335" x="7793038" y="3203575"/>
          <p14:tracePt t="75339" x="7805738" y="3228975"/>
          <p14:tracePt t="75347" x="7805738" y="3241675"/>
          <p14:tracePt t="75366" x="7805738" y="3267075"/>
          <p14:tracePt t="75373" x="7805738" y="3278188"/>
          <p14:tracePt t="75381" x="7805738" y="3290888"/>
          <p14:tracePt t="75384" x="7805738" y="3303588"/>
          <p14:tracePt t="75398" x="7805738" y="3316288"/>
          <p14:tracePt t="75416" x="7805738" y="3328988"/>
          <p14:tracePt t="75434" x="7805738" y="3341688"/>
          <p14:tracePt t="75446" x="7805738" y="3354388"/>
          <p14:tracePt t="75449" x="7793038" y="3354388"/>
          <p14:tracePt t="75462" x="7780338" y="3354388"/>
          <p14:tracePt t="75465" x="7767638" y="3367088"/>
          <p14:tracePt t="75479" x="7742238" y="3367088"/>
          <p14:tracePt t="75482" x="7742238" y="3378200"/>
          <p14:tracePt t="75489" x="7718425" y="3390900"/>
          <p14:tracePt t="75494" x="7693025" y="3403600"/>
          <p14:tracePt t="75504" x="7618413" y="3429000"/>
          <p14:tracePt t="75517" x="7531100" y="3441700"/>
          <p14:tracePt t="75523" x="7493000" y="3441700"/>
          <p14:tracePt t="75531" x="7454900" y="3441700"/>
          <p14:tracePt t="75533" x="7429500" y="3441700"/>
          <p14:tracePt t="75539" x="7405688" y="3454400"/>
          <p14:tracePt t="75548" x="7367588" y="3454400"/>
          <p14:tracePt t="75555" x="7305675" y="3454400"/>
          <p14:tracePt t="75561" x="7229475" y="3454400"/>
          <p14:tracePt t="75565" x="7192963" y="3454400"/>
          <p14:tracePt t="75573" x="7180263" y="3454400"/>
          <p14:tracePt t="75580" x="7154863" y="3454400"/>
          <p14:tracePt t="75585" x="7118350" y="3454400"/>
          <p14:tracePt t="75599" x="7080250" y="3454400"/>
          <p14:tracePt t="75604" x="6892925" y="3403600"/>
          <p14:tracePt t="75612" x="6805613" y="3390900"/>
          <p14:tracePt t="75619" x="6742113" y="3378200"/>
          <p14:tracePt t="75624" x="6667500" y="3354388"/>
          <p14:tracePt t="75637" x="6592888" y="3341688"/>
          <p14:tracePt t="75639" x="6503988" y="3328988"/>
          <p14:tracePt t="75648" x="6416675" y="3316288"/>
          <p14:tracePt t="75653" x="6342063" y="3303588"/>
          <p14:tracePt t="75656" x="6267450" y="3290888"/>
          <p14:tracePt t="75666" x="6180138" y="3290888"/>
          <p14:tracePt t="75670" x="6129338" y="3278188"/>
          <p14:tracePt t="75677" x="6103938" y="3278188"/>
          <p14:tracePt t="75683" x="6078538" y="3267075"/>
          <p14:tracePt t="75688" x="6042025" y="3267075"/>
          <p14:tracePt t="75702" x="5991225" y="3254375"/>
          <p14:tracePt t="75707" x="5967413" y="3241675"/>
          <p14:tracePt t="75714" x="5942013" y="3228975"/>
          <p14:tracePt t="75720" x="5916613" y="3228975"/>
          <p14:tracePt t="75732" x="5903913" y="3228975"/>
          <p14:tracePt t="75735" x="5891213" y="3228975"/>
          <p14:tracePt t="75740" x="5867400" y="3228975"/>
          <p14:tracePt t="75753" x="5854700" y="3228975"/>
          <p14:tracePt t="75765" x="5842000" y="3228975"/>
          <p14:tracePt t="75771" x="5829300" y="3216275"/>
          <p14:tracePt t="75780" x="5816600" y="3216275"/>
          <p14:tracePt t="75785" x="5803900" y="3216275"/>
          <p14:tracePt t="75804" x="5791200" y="3216275"/>
          <p14:tracePt t="75821" x="5791200" y="3203575"/>
          <p14:tracePt t="75831" x="5778500" y="3203575"/>
          <p14:tracePt t="75836" x="5767388" y="3190875"/>
          <p14:tracePt t="75849" x="5754688" y="3190875"/>
          <p14:tracePt t="75869" x="5741988" y="3190875"/>
          <p14:tracePt t="75877" x="5741988" y="3178175"/>
          <p14:tracePt t="75896" x="5729288" y="3178175"/>
          <p14:tracePt t="75901" x="5729288" y="3165475"/>
          <p14:tracePt t="75914" x="5729288" y="3154363"/>
          <p14:tracePt t="75922" x="5729288" y="3141663"/>
          <p14:tracePt t="75934" x="5729288" y="3128963"/>
          <p14:tracePt t="75943" x="5729288" y="3116263"/>
          <p14:tracePt t="75948" x="5729288" y="3103563"/>
          <p14:tracePt t="75953" x="5741988" y="3090863"/>
          <p14:tracePt t="75961" x="5741988" y="3078163"/>
          <p14:tracePt t="75966" x="5767388" y="3054350"/>
          <p14:tracePt t="75980" x="5778500" y="3028950"/>
          <p14:tracePt t="75983" x="5816600" y="3003550"/>
          <p14:tracePt t="75986" x="5842000" y="2978150"/>
          <p14:tracePt t="75993" x="5867400" y="2928938"/>
          <p14:tracePt t="76000" x="5916613" y="2890838"/>
          <p14:tracePt t="76017" x="5942013" y="2852738"/>
          <p14:tracePt t="76019" x="6016625" y="2803525"/>
          <p14:tracePt t="76023" x="6054725" y="2790825"/>
          <p14:tracePt t="76032" x="6078538" y="2778125"/>
          <p14:tracePt t="76039" x="6103938" y="2765425"/>
          <p14:tracePt t="76060" x="6154738" y="2740025"/>
          <p14:tracePt t="76076" x="6242050" y="2703513"/>
          <p14:tracePt t="76087" x="6329363" y="2690813"/>
          <p14:tracePt t="76096" x="6391275" y="2678113"/>
          <p14:tracePt t="76101" x="6442075" y="2665413"/>
          <p14:tracePt t="76107" x="6480175" y="2652713"/>
          <p14:tracePt t="76122" x="6629400" y="2640013"/>
          <p14:tracePt t="76133" x="6667500" y="2640013"/>
          <p14:tracePt t="76137" x="6742113" y="2665413"/>
          <p14:tracePt t="76143" x="6780213" y="2678113"/>
          <p14:tracePt t="76152" x="6842125" y="2690813"/>
          <p14:tracePt t="76155" x="6867525" y="2716213"/>
          <p14:tracePt t="76164" x="6905625" y="2728913"/>
          <p14:tracePt t="76169" x="6942138" y="2740025"/>
          <p14:tracePt t="76176" x="7005638" y="2765425"/>
          <p14:tracePt t="76190" x="7042150" y="2790825"/>
          <p14:tracePt t="76204" x="0" y="0"/>
        </p14:tracePtLst>
        <p14:tracePtLst>
          <p14:tracePt t="93085" x="1063625" y="5143500"/>
          <p14:tracePt t="93399" x="1050925" y="5143500"/>
          <p14:tracePt t="93464" x="1050925" y="5156200"/>
          <p14:tracePt t="93470" x="1038225" y="5156200"/>
          <p14:tracePt t="93483" x="1025525" y="5156200"/>
          <p14:tracePt t="93489" x="1012825" y="5156200"/>
          <p14:tracePt t="93495" x="1000125" y="5168900"/>
          <p14:tracePt t="93502" x="987425" y="5181600"/>
          <p14:tracePt t="93509" x="976313" y="5181600"/>
          <p14:tracePt t="93522" x="963613" y="5194300"/>
          <p14:tracePt t="93527" x="950913" y="5194300"/>
          <p14:tracePt t="93548" x="950913" y="5205413"/>
          <p14:tracePt t="93553" x="938213" y="5205413"/>
          <p14:tracePt t="93586" x="925513" y="5205413"/>
          <p14:tracePt t="93599" x="912813" y="5205413"/>
          <p14:tracePt t="93606" x="900113" y="5205413"/>
          <p14:tracePt t="93618" x="887413" y="5205413"/>
          <p14:tracePt t="93633" x="876300" y="5205413"/>
          <p14:tracePt t="93648" x="863600" y="5205413"/>
          <p14:tracePt t="93652" x="850900" y="5205413"/>
          <p14:tracePt t="93669" x="838200" y="5205413"/>
          <p14:tracePt t="93681" x="825500" y="5205413"/>
          <p14:tracePt t="93701" x="812800" y="5205413"/>
          <p14:tracePt t="93707" x="800100" y="5205413"/>
          <p14:tracePt t="93720" x="800100" y="5194300"/>
          <p14:tracePt t="93728" x="787400" y="5194300"/>
          <p14:tracePt t="93746" x="787400" y="5181600"/>
          <p14:tracePt t="93752" x="776288" y="5181600"/>
          <p14:tracePt t="93760" x="776288" y="5168900"/>
          <p14:tracePt t="93765" x="776288" y="5156200"/>
          <p14:tracePt t="93772" x="776288" y="5143500"/>
          <p14:tracePt t="93792" x="776288" y="5130800"/>
          <p14:tracePt t="93811" x="776288" y="5118100"/>
          <p14:tracePt t="93838" x="776288" y="5105400"/>
          <p14:tracePt t="93845" x="787400" y="5105400"/>
          <p14:tracePt t="93863" x="800100" y="5105400"/>
          <p14:tracePt t="93870" x="812800" y="5105400"/>
          <p14:tracePt t="93883" x="825500" y="5105400"/>
          <p14:tracePt t="93903" x="838200" y="5105400"/>
          <p14:tracePt t="93909" x="850900" y="5105400"/>
          <p14:tracePt t="93928" x="863600" y="5105400"/>
          <p14:tracePt t="93941" x="876300" y="5105400"/>
          <p14:tracePt t="93947" x="876300" y="5118100"/>
          <p14:tracePt t="93968" x="887413" y="5118100"/>
          <p14:tracePt t="93985" x="887413" y="5130800"/>
          <p14:tracePt t="93993" x="900113" y="5130800"/>
          <p14:tracePt t="94006" x="912813" y="5130800"/>
          <p14:tracePt t="94024" x="925513" y="5143500"/>
          <p14:tracePt t="94038" x="938213" y="5143500"/>
          <p14:tracePt t="94051" x="950913" y="5143500"/>
          <p14:tracePt t="94066" x="976313" y="5143500"/>
          <p14:tracePt t="94076" x="987425" y="5143500"/>
          <p14:tracePt t="94084" x="1000125" y="5143500"/>
          <p14:tracePt t="94089" x="1000125" y="5156200"/>
          <p14:tracePt t="94115" x="1012825" y="5156200"/>
          <p14:tracePt t="94122" x="1012825" y="5168900"/>
          <p14:tracePt t="94154" x="1025525" y="5168900"/>
          <p14:tracePt t="94252" x="1038225" y="5168900"/>
          <p14:tracePt t="94298" x="1050925" y="5168900"/>
          <p14:tracePt t="94381" x="1050925" y="5156200"/>
          <p14:tracePt t="94472" x="1063625" y="5156200"/>
          <p14:tracePt t="94901" x="0" y="0"/>
        </p14:tracePtLst>
        <p14:tracePtLst>
          <p14:tracePt t="95785" x="3027363" y="5118100"/>
          <p14:tracePt t="96031" x="3027363" y="5105400"/>
          <p14:tracePt t="96035" x="3040063" y="5105400"/>
          <p14:tracePt t="96069" x="3052763" y="5105400"/>
          <p14:tracePt t="96080" x="3065463" y="5105400"/>
          <p14:tracePt t="96103" x="3076575" y="5105400"/>
          <p14:tracePt t="96134" x="3089275" y="5105400"/>
          <p14:tracePt t="96161" x="3101975" y="5105400"/>
          <p14:tracePt t="96174" x="3114675" y="5105400"/>
          <p14:tracePt t="96187" x="3127375" y="5105400"/>
          <p14:tracePt t="96199" x="3140075" y="5105400"/>
          <p14:tracePt t="96213" x="3152775" y="5105400"/>
          <p14:tracePt t="96229" x="3165475" y="5105400"/>
          <p14:tracePt t="96234" x="3176588" y="5105400"/>
          <p14:tracePt t="96239" x="3176588" y="5118100"/>
          <p14:tracePt t="96251" x="3189288" y="5118100"/>
          <p14:tracePt t="96259" x="3201988" y="5118100"/>
          <p14:tracePt t="96264" x="3214688" y="5118100"/>
          <p14:tracePt t="96277" x="3227388" y="5118100"/>
          <p14:tracePt t="96303" x="3240088" y="5118100"/>
          <p14:tracePt t="96355" x="3252788" y="5118100"/>
          <p14:tracePt t="96558" x="0" y="0"/>
        </p14:tracePtLst>
        <p14:tracePtLst>
          <p14:tracePt t="97599" x="4227513" y="5043488"/>
          <p14:tracePt t="97931" x="4240213" y="5043488"/>
          <p14:tracePt t="97963" x="4252913" y="5043488"/>
          <p14:tracePt t="97989" x="4265613" y="5043488"/>
          <p14:tracePt t="98015" x="4278313" y="5043488"/>
          <p14:tracePt t="98029" x="4291013" y="5043488"/>
          <p14:tracePt t="98042" x="4303713" y="5043488"/>
          <p14:tracePt t="98068" x="4314825" y="5043488"/>
          <p14:tracePt t="98086" x="4327525" y="5043488"/>
          <p14:tracePt t="98100" x="4327525" y="5030788"/>
          <p14:tracePt t="98106" x="4340225" y="5030788"/>
          <p14:tracePt t="98119" x="4352925" y="5030788"/>
          <p14:tracePt t="98316" x="4340225" y="5030788"/>
          <p14:tracePt t="98324" x="4340225" y="5043488"/>
          <p14:tracePt t="98335" x="4327525" y="5043488"/>
          <p14:tracePt t="98341" x="4314825" y="5043488"/>
          <p14:tracePt t="98362" x="4303713" y="5056188"/>
          <p14:tracePt t="98367" x="4291013" y="5056188"/>
          <p14:tracePt t="98374" x="4278313" y="5056188"/>
          <p14:tracePt t="98388" x="4265613" y="5056188"/>
          <p14:tracePt t="98395" x="4252913" y="5056188"/>
          <p14:tracePt t="98400" x="4240213" y="5056188"/>
          <p14:tracePt t="98406" x="4240213" y="5068888"/>
          <p14:tracePt t="98413" x="4227513" y="5068888"/>
          <p14:tracePt t="98432" x="4214813" y="5068888"/>
          <p14:tracePt t="98440" x="4203700" y="5068888"/>
          <p14:tracePt t="98452" x="4191000" y="5068888"/>
          <p14:tracePt t="98479" x="4178300" y="5068888"/>
          <p14:tracePt t="98564" x="0" y="0"/>
        </p14:tracePtLst>
        <p14:tracePtLst>
          <p14:tracePt t="99643" x="5203825" y="5043488"/>
          <p14:tracePt t="99960" x="5203825" y="5056188"/>
          <p14:tracePt t="99980" x="5216525" y="5056188"/>
          <p14:tracePt t="99986" x="5229225" y="5056188"/>
          <p14:tracePt t="99992" x="5241925" y="5056188"/>
          <p14:tracePt t="100005" x="5253038" y="5056188"/>
          <p14:tracePt t="100018" x="5265738" y="5056188"/>
          <p14:tracePt t="100024" x="5278438" y="5056188"/>
          <p14:tracePt t="100032" x="5278438" y="5068888"/>
          <p14:tracePt t="100038" x="5291138" y="5068888"/>
          <p14:tracePt t="100054" x="5303838" y="5081588"/>
          <p14:tracePt t="100063" x="5316538" y="5081588"/>
          <p14:tracePt t="100072" x="5329238" y="5081588"/>
          <p14:tracePt t="100082" x="5341938" y="5081588"/>
          <p14:tracePt t="100096" x="5353050" y="5081588"/>
          <p14:tracePt t="100116" x="5365750" y="5081588"/>
          <p14:tracePt t="100122" x="5378450" y="5081588"/>
          <p14:tracePt t="100133" x="5391150" y="5081588"/>
          <p14:tracePt t="100145" x="5403850" y="5081588"/>
          <p14:tracePt t="100151" x="5416550" y="5081588"/>
          <p14:tracePt t="100159" x="5429250" y="5081588"/>
          <p14:tracePt t="100178" x="5441950" y="5081588"/>
          <p14:tracePt t="100190" x="5454650" y="5081588"/>
          <p14:tracePt t="100210" x="5465763" y="5081588"/>
          <p14:tracePt t="100216" x="5478463" y="5081588"/>
          <p14:tracePt t="100236" x="5491163" y="5081588"/>
          <p14:tracePt t="100257" x="5503863" y="5081588"/>
          <p14:tracePt t="100261" x="5503863" y="5068888"/>
          <p14:tracePt t="100274" x="5516563" y="5068888"/>
          <p14:tracePt t="100290" x="5529263" y="5068888"/>
          <p14:tracePt t="100300" x="5529263" y="5056188"/>
          <p14:tracePt t="100307" x="5541963" y="5056188"/>
          <p14:tracePt t="100321" x="5554663" y="5056188"/>
          <p14:tracePt t="100331" x="5565775" y="5056188"/>
          <p14:tracePt t="100338" x="5578475" y="5043488"/>
          <p14:tracePt t="100350" x="5591175" y="5043488"/>
          <p14:tracePt t="100357" x="5591175" y="5030788"/>
          <p14:tracePt t="100363" x="5603875" y="5018088"/>
          <p14:tracePt t="100375" x="5616575" y="5018088"/>
          <p14:tracePt t="100387" x="5629275" y="5018088"/>
          <p14:tracePt t="100578" x="5629275" y="5030788"/>
          <p14:tracePt t="100604" x="5616575" y="5030788"/>
          <p14:tracePt t="100624" x="5616575" y="5043488"/>
          <p14:tracePt t="100630" x="5603875" y="5043488"/>
          <p14:tracePt t="100643" x="5591175" y="5043488"/>
          <p14:tracePt t="100662" x="5565775" y="5056188"/>
          <p14:tracePt t="100675" x="5554663" y="5056188"/>
          <p14:tracePt t="100682" x="5541963" y="5056188"/>
          <p14:tracePt t="100688" x="5529263" y="5056188"/>
          <p14:tracePt t="100696" x="5503863" y="5068888"/>
          <p14:tracePt t="100703" x="5478463" y="5068888"/>
          <p14:tracePt t="100708" x="5465763" y="5068888"/>
          <p14:tracePt t="100713" x="5454650" y="5068888"/>
          <p14:tracePt t="100721" x="5429250" y="5068888"/>
          <p14:tracePt t="100734" x="5416550" y="5068888"/>
          <p14:tracePt t="100740" x="5403850" y="5068888"/>
          <p14:tracePt t="100746" x="5391150" y="5068888"/>
          <p14:tracePt t="100753" x="5378450" y="5068888"/>
          <p14:tracePt t="100760" x="5365750" y="5068888"/>
          <p14:tracePt t="100766" x="5353050" y="5068888"/>
          <p14:tracePt t="100773" x="5341938" y="5068888"/>
          <p14:tracePt t="100786" x="5316538" y="5068888"/>
          <p14:tracePt t="100798" x="5303838" y="5068888"/>
          <p14:tracePt t="100805" x="5291138" y="5068888"/>
          <p14:tracePt t="100825" x="5278438" y="5056188"/>
          <p14:tracePt t="100832" x="5265738" y="5056188"/>
          <p14:tracePt t="100863" x="5253038" y="5043488"/>
          <p14:tracePt t="100902" x="5253038" y="5030788"/>
          <p14:tracePt t="100962" x="0" y="0"/>
        </p14:tracePtLst>
        <p14:tracePtLst>
          <p14:tracePt t="102167" x="7793038" y="4905375"/>
          <p14:tracePt t="102383" x="7780338" y="4905375"/>
          <p14:tracePt t="102388" x="7780338" y="4918075"/>
          <p14:tracePt t="102393" x="7767638" y="4918075"/>
          <p14:tracePt t="102400" x="7754938" y="4918075"/>
          <p14:tracePt t="102409" x="7754938" y="4930775"/>
          <p14:tracePt t="102413" x="7742238" y="4930775"/>
          <p14:tracePt t="102421" x="7731125" y="4930775"/>
          <p14:tracePt t="102424" x="7718425" y="4930775"/>
          <p14:tracePt t="102430" x="7705725" y="4930775"/>
          <p14:tracePt t="102440" x="7693025" y="4930775"/>
          <p14:tracePt t="102443" x="7680325" y="4930775"/>
          <p14:tracePt t="102456" x="7667625" y="4930775"/>
          <p14:tracePt t="102472" x="7654925" y="4930775"/>
          <p14:tracePt t="102489" x="7642225" y="4930775"/>
          <p14:tracePt t="102496" x="7631113" y="4930775"/>
          <p14:tracePt t="102515" x="7618413" y="4930775"/>
          <p14:tracePt t="102533" x="7605713" y="4930775"/>
          <p14:tracePt t="102561" x="7593013" y="4930775"/>
          <p14:tracePt t="102572" x="7580313" y="4930775"/>
          <p14:tracePt t="102593" x="7567613" y="4930775"/>
          <p14:tracePt t="102636" x="7554913" y="4930775"/>
          <p14:tracePt t="102746" x="7567613" y="4930775"/>
          <p14:tracePt t="102759" x="7580313" y="4930775"/>
          <p14:tracePt t="102770" x="7593013" y="4930775"/>
          <p14:tracePt t="102774" x="7605713" y="4930775"/>
          <p14:tracePt t="102785" x="7605713" y="4943475"/>
          <p14:tracePt t="102795" x="7618413" y="4943475"/>
          <p14:tracePt t="102805" x="7631113" y="4943475"/>
          <p14:tracePt t="102810" x="7642225" y="4943475"/>
          <p14:tracePt t="102825" x="7654925" y="4943475"/>
          <p14:tracePt t="102850" x="7667625" y="4943475"/>
          <p14:tracePt t="102869" x="7680325" y="4943475"/>
          <p14:tracePt t="102895" x="7693025" y="4943475"/>
          <p14:tracePt t="102907" x="7705725" y="4943475"/>
          <p14:tracePt t="102922" x="7718425" y="4943475"/>
          <p14:tracePt t="102929" x="7731125" y="4943475"/>
          <p14:tracePt t="102946" x="7742238" y="4943475"/>
          <p14:tracePt t="102969" x="7754938" y="4943475"/>
          <p14:tracePt t="103005" x="7767638" y="4943475"/>
          <p14:tracePt t="103011" x="7780338" y="4943475"/>
          <p14:tracePt t="103033" x="7793038" y="4943475"/>
          <p14:tracePt t="103068" x="7805738" y="4943475"/>
          <p14:tracePt t="103081" x="7805738" y="4956175"/>
          <p14:tracePt t="103116" x="0" y="0"/>
        </p14:tracePtLst>
        <p14:tracePtLst>
          <p14:tracePt t="104456" x="9031288" y="4930775"/>
          <p14:tracePt t="104471" x="9031288" y="4918075"/>
          <p14:tracePt t="104580" x="9018588" y="4918075"/>
          <p14:tracePt t="104685" x="9005888" y="4918075"/>
          <p14:tracePt t="104703" x="8982075" y="4930775"/>
          <p14:tracePt t="104709" x="8956675" y="4943475"/>
          <p14:tracePt t="104720" x="8943975" y="4956175"/>
          <p14:tracePt t="104725" x="8931275" y="4968875"/>
          <p14:tracePt t="104733" x="8918575" y="4968875"/>
          <p14:tracePt t="104738" x="8918575" y="4981575"/>
          <p14:tracePt t="104748" x="8905875" y="4981575"/>
          <p14:tracePt t="104769" x="8893175" y="4981575"/>
          <p14:tracePt t="104774" x="8893175" y="4992688"/>
          <p14:tracePt t="104785" x="8869363" y="4992688"/>
          <p14:tracePt t="104792" x="8856663" y="4992688"/>
          <p14:tracePt t="104806" x="8856663" y="5005388"/>
          <p14:tracePt t="104825" x="8843963" y="5005388"/>
          <p14:tracePt t="104833" x="8831263" y="5018088"/>
          <p14:tracePt t="104837" x="8818563" y="5018088"/>
          <p14:tracePt t="104854" x="8793163" y="5018088"/>
          <p14:tracePt t="104870" x="8780463" y="5018088"/>
          <p14:tracePt t="104884" x="8769350" y="5018088"/>
          <p14:tracePt t="104890" x="8756650" y="5018088"/>
          <p14:tracePt t="104899" x="8743950" y="5018088"/>
          <p14:tracePt t="104921" x="8731250" y="5018088"/>
          <p14:tracePt t="104935" x="8718550" y="5018088"/>
          <p14:tracePt t="104940" x="8705850" y="5018088"/>
          <p14:tracePt t="104956" x="8693150" y="5018088"/>
          <p14:tracePt t="104967" x="8680450" y="5018088"/>
          <p14:tracePt t="104983" x="8669338" y="5018088"/>
          <p14:tracePt t="105000" x="8656638" y="5018088"/>
          <p14:tracePt t="105005" x="8643938" y="5018088"/>
          <p14:tracePt t="105020" x="8631238" y="5018088"/>
          <p14:tracePt t="105035" x="8605838" y="5018088"/>
          <p14:tracePt t="105039" x="8593138" y="5005388"/>
          <p14:tracePt t="105044" x="8580438" y="5005388"/>
          <p14:tracePt t="105051" x="8569325" y="5005388"/>
          <p14:tracePt t="105072" x="8556625" y="5005388"/>
          <p14:tracePt t="105073" x="8556625" y="4992688"/>
          <p14:tracePt t="105076" x="8543925" y="4992688"/>
          <p14:tracePt t="105091" x="8531225" y="4992688"/>
          <p14:tracePt t="105103" x="8531225" y="4981575"/>
          <p14:tracePt t="105109" x="8518525" y="4981575"/>
          <p14:tracePt t="105250" x="8531225" y="4981575"/>
          <p14:tracePt t="105283" x="8543925" y="4981575"/>
          <p14:tracePt t="105288" x="8543925" y="4992688"/>
          <p14:tracePt t="105297" x="8569325" y="5005388"/>
          <p14:tracePt t="105308" x="8580438" y="5005388"/>
          <p14:tracePt t="105322" x="8593138" y="5005388"/>
          <p14:tracePt t="105334" x="8593138" y="5018088"/>
          <p14:tracePt t="105345" x="8605838" y="5018088"/>
          <p14:tracePt t="105364" x="8618538" y="5018088"/>
          <p14:tracePt t="105370" x="8631238" y="5018088"/>
          <p14:tracePt t="105386" x="8643938" y="5018088"/>
          <p14:tracePt t="105399" x="8656638" y="5018088"/>
          <p14:tracePt t="105405" x="8656638" y="5030788"/>
          <p14:tracePt t="105420" x="8680450" y="5030788"/>
          <p14:tracePt t="105425" x="8693150" y="5030788"/>
          <p14:tracePt t="105432" x="8705850" y="5030788"/>
          <p14:tracePt t="105440" x="8718550" y="5030788"/>
          <p14:tracePt t="105448" x="8731250" y="5030788"/>
          <p14:tracePt t="105458" x="8756650" y="5030788"/>
          <p14:tracePt t="105472" x="8769350" y="5030788"/>
          <p14:tracePt t="105484" x="8780463" y="5030788"/>
          <p14:tracePt t="105490" x="8793163" y="5030788"/>
          <p14:tracePt t="105497" x="8805863" y="5030788"/>
          <p14:tracePt t="105518" x="8818563" y="5030788"/>
          <p14:tracePt t="105539" x="8831263" y="5030788"/>
          <p14:tracePt t="105573" x="8843963" y="5030788"/>
          <p14:tracePt t="105644" x="8856663" y="5030788"/>
          <p14:tracePt t="105670" x="8856663" y="5018088"/>
          <p14:tracePt t="105753" x="8869363" y="5018088"/>
          <p14:tracePt t="105872" x="0" y="0"/>
        </p14:tracePtLst>
        <p14:tracePtLst>
          <p14:tracePt t="110692" x="3452813" y="5143500"/>
          <p14:tracePt t="110980" x="3440113" y="5143500"/>
          <p14:tracePt t="111001" x="3414713" y="5156200"/>
          <p14:tracePt t="111010" x="3414713" y="5168900"/>
          <p14:tracePt t="111016" x="3402013" y="5181600"/>
          <p14:tracePt t="111025" x="3389313" y="5181600"/>
          <p14:tracePt t="111027" x="3376613" y="5194300"/>
          <p14:tracePt t="111033" x="3365500" y="5194300"/>
          <p14:tracePt t="111043" x="3352800" y="5205413"/>
          <p14:tracePt t="111045" x="3352800" y="5218113"/>
          <p14:tracePt t="111060" x="3340100" y="5218113"/>
          <p14:tracePt t="111071" x="3327400" y="5218113"/>
          <p14:tracePt t="111094" x="3302000" y="5230813"/>
          <p14:tracePt t="111124" x="3289300" y="5230813"/>
          <p14:tracePt t="111151" x="3276600" y="5230813"/>
          <p14:tracePt t="111172" x="3265488" y="5230813"/>
          <p14:tracePt t="111184" x="3252788" y="5230813"/>
          <p14:tracePt t="111202" x="3240088" y="5230813"/>
          <p14:tracePt t="111222" x="3240088" y="5218113"/>
          <p14:tracePt t="111228" x="3227388" y="5205413"/>
          <p14:tracePt t="111241" x="3227388" y="5194300"/>
          <p14:tracePt t="111253" x="3227388" y="5181600"/>
          <p14:tracePt t="111266" x="3227388" y="5168900"/>
          <p14:tracePt t="111274" x="3227388" y="5156200"/>
          <p14:tracePt t="111280" x="3214688" y="5143500"/>
          <p14:tracePt t="111293" x="3214688" y="5118100"/>
          <p14:tracePt t="111299" x="3214688" y="5105400"/>
          <p14:tracePt t="111307" x="3214688" y="5092700"/>
          <p14:tracePt t="111312" x="3214688" y="5081588"/>
          <p14:tracePt t="111331" x="3214688" y="5068888"/>
          <p14:tracePt t="111491" x="3214688" y="5081588"/>
          <p14:tracePt t="111497" x="3227388" y="5092700"/>
          <p14:tracePt t="111518" x="3240088" y="5105400"/>
          <p14:tracePt t="111542" x="3252788" y="5118100"/>
          <p14:tracePt t="111545" x="3265488" y="5118100"/>
          <p14:tracePt t="111551" x="3265488" y="5130800"/>
          <p14:tracePt t="111559" x="3276600" y="5143500"/>
          <p14:tracePt t="111571" x="3289300" y="5143500"/>
          <p14:tracePt t="111579" x="3302000" y="5156200"/>
          <p14:tracePt t="111590" x="3314700" y="5156200"/>
          <p14:tracePt t="111605" x="3327400" y="5156200"/>
          <p14:tracePt t="111622" x="3340100" y="5156200"/>
          <p14:tracePt t="111626" x="3352800" y="5156200"/>
          <p14:tracePt t="111641" x="3365500" y="5156200"/>
          <p14:tracePt t="111655" x="3376613" y="5156200"/>
          <p14:tracePt t="111667" x="3402013" y="5156200"/>
          <p14:tracePt t="111677" x="3414713" y="5156200"/>
          <p14:tracePt t="111691" x="3440113" y="5156200"/>
          <p14:tracePt t="111705" x="3452813" y="5143500"/>
          <p14:tracePt t="111719" x="3465513" y="5143500"/>
          <p14:tracePt t="111723" x="3465513" y="5130800"/>
          <p14:tracePt t="111736" x="3478213" y="5130800"/>
          <p14:tracePt t="111747" x="3489325" y="5130800"/>
          <p14:tracePt t="111955" x="3478213" y="5130800"/>
          <p14:tracePt t="111968" x="3465513" y="5143500"/>
          <p14:tracePt t="111987" x="3452813" y="5156200"/>
          <p14:tracePt t="111994" x="3440113" y="5156200"/>
          <p14:tracePt t="112008" x="3414713" y="5168900"/>
          <p14:tracePt t="112014" x="3402013" y="5168900"/>
          <p14:tracePt t="112027" x="3389313" y="5168900"/>
          <p14:tracePt t="112032" x="3389313" y="5181600"/>
          <p14:tracePt t="112041" x="3376613" y="5181600"/>
          <p14:tracePt t="112045" x="3376613" y="5194300"/>
          <p14:tracePt t="112053" x="3365500" y="5194300"/>
          <p14:tracePt t="112068" x="3352800" y="5194300"/>
          <p14:tracePt t="112075" x="3340100" y="5194300"/>
          <p14:tracePt t="112084" x="3327400" y="5194300"/>
          <p14:tracePt t="112090" x="3314700" y="5194300"/>
          <p14:tracePt t="112105" x="3302000" y="5194300"/>
          <p14:tracePt t="112128" x="3289300" y="5194300"/>
          <p14:tracePt t="112151" x="3276600" y="5194300"/>
          <p14:tracePt t="112177" x="3265488" y="5194300"/>
          <p14:tracePt t="112182" x="3252788" y="5181600"/>
          <p14:tracePt t="112208" x="3252788" y="5168900"/>
          <p14:tracePt t="112228" x="3240088" y="5168900"/>
          <p14:tracePt t="112254" x="3240088" y="5156200"/>
          <p14:tracePt t="112353" x="3240088" y="5143500"/>
          <p14:tracePt t="112479" x="0" y="0"/>
        </p14:tracePtLst>
        <p14:tracePtLst>
          <p14:tracePt t="114055" x="7854950" y="4918075"/>
          <p14:tracePt t="114227" x="7854950" y="4930775"/>
          <p14:tracePt t="114241" x="7843838" y="4943475"/>
          <p14:tracePt t="114256" x="7843838" y="4956175"/>
          <p14:tracePt t="114272" x="7831138" y="4992688"/>
          <p14:tracePt t="114289" x="7831138" y="5005388"/>
          <p14:tracePt t="114302" x="7831138" y="5018088"/>
          <p14:tracePt t="114308" x="7818438" y="5043488"/>
          <p14:tracePt t="114312" x="7818438" y="5056188"/>
          <p14:tracePt t="114323" x="7805738" y="5068888"/>
          <p14:tracePt t="114325" x="7805738" y="5081588"/>
          <p14:tracePt t="114376" x="7793038" y="5081588"/>
          <p14:tracePt t="114390" x="7793038" y="5092700"/>
          <p14:tracePt t="114424" x="7780338" y="5092700"/>
          <p14:tracePt t="114441" x="7767638" y="5092700"/>
          <p14:tracePt t="114467" x="7754938" y="5092700"/>
          <p14:tracePt t="114474" x="7742238" y="5092700"/>
          <p14:tracePt t="114481" x="7731125" y="5092700"/>
          <p14:tracePt t="114488" x="7718425" y="5092700"/>
          <p14:tracePt t="114504" x="7693025" y="5092700"/>
          <p14:tracePt t="114516" x="7680325" y="5092700"/>
          <p14:tracePt t="114521" x="7667625" y="5092700"/>
          <p14:tracePt t="114540" x="7654925" y="5092700"/>
          <p14:tracePt t="114545" x="7642225" y="5092700"/>
          <p14:tracePt t="114550" x="7631113" y="5092700"/>
          <p14:tracePt t="114554" x="7618413" y="5081588"/>
          <p14:tracePt t="114557" x="7605713" y="5081588"/>
          <p14:tracePt t="114565" x="7605713" y="5068888"/>
          <p14:tracePt t="114573" x="7593013" y="5068888"/>
          <p14:tracePt t="114579" x="7580313" y="5068888"/>
          <p14:tracePt t="114592" x="7567613" y="5068888"/>
          <p14:tracePt t="114600" x="7567613" y="5056188"/>
          <p14:tracePt t="114610" x="7554913" y="5056188"/>
          <p14:tracePt t="114622" x="7554913" y="5043488"/>
          <p14:tracePt t="114636" x="7542213" y="5043488"/>
          <p14:tracePt t="114740" x="7542213" y="5030788"/>
          <p14:tracePt t="114796" x="7554913" y="5030788"/>
          <p14:tracePt t="114809" x="7580313" y="5030788"/>
          <p14:tracePt t="114819" x="7593013" y="5030788"/>
          <p14:tracePt t="114835" x="7605713" y="5030788"/>
          <p14:tracePt t="114842" x="7618413" y="5030788"/>
          <p14:tracePt t="114845" x="7631113" y="5030788"/>
          <p14:tracePt t="114853" x="7642225" y="5030788"/>
          <p14:tracePt t="114856" x="7654925" y="5030788"/>
          <p14:tracePt t="114871" x="7667625" y="5030788"/>
          <p14:tracePt t="114885" x="7680325" y="5030788"/>
          <p14:tracePt t="114891" x="7693025" y="5030788"/>
          <p14:tracePt t="114901" x="7705725" y="5030788"/>
          <p14:tracePt t="114920" x="7718425" y="5030788"/>
          <p14:tracePt t="114927" x="7742238" y="5030788"/>
          <p14:tracePt t="114936" x="7754938" y="5030788"/>
          <p14:tracePt t="114944" x="7767638" y="5030788"/>
          <p14:tracePt t="114955" x="7767638" y="5018088"/>
          <p14:tracePt t="114960" x="7793038" y="5018088"/>
          <p14:tracePt t="114969" x="7805738" y="5018088"/>
          <p14:tracePt t="114976" x="7818438" y="5005388"/>
          <p14:tracePt t="114986" x="7831138" y="5005388"/>
          <p14:tracePt t="114992" x="7854950" y="5005388"/>
          <p14:tracePt t="114994" x="7867650" y="4992688"/>
          <p14:tracePt t="115009" x="7880350" y="4981575"/>
          <p14:tracePt t="115018" x="7893050" y="4981575"/>
          <p14:tracePt t="115027" x="7905750" y="4981575"/>
          <p14:tracePt t="115090" x="7918450" y="4981575"/>
          <p14:tracePt t="115262" x="0" y="0"/>
        </p14:tracePtLst>
        <p14:tracePtLst>
          <p14:tracePt t="119034" x="1112838" y="5068888"/>
          <p14:tracePt t="119604" x="976313" y="5043488"/>
          <p14:tracePt t="119613" x="0" y="0"/>
        </p14:tracePtLst>
        <p14:tracePtLst>
          <p14:tracePt t="119671" x="938213" y="5043488"/>
          <p14:tracePt t="119672" x="925513" y="5043488"/>
          <p14:tracePt t="119795" x="863600" y="5043488"/>
          <p14:tracePt t="119824" x="863600" y="5030788"/>
          <p14:tracePt t="119920" x="876300" y="5030788"/>
          <p14:tracePt t="119927" x="887413" y="5030788"/>
          <p14:tracePt t="119956" x="900113" y="5030788"/>
          <p14:tracePt t="119979" x="912813" y="5030788"/>
          <p14:tracePt t="119998" x="925513" y="5030788"/>
          <p14:tracePt t="120012" x="938213" y="5030788"/>
          <p14:tracePt t="120026" x="938213" y="5043488"/>
          <p14:tracePt t="120045" x="950913" y="5043488"/>
          <p14:tracePt t="120072" x="963613" y="5043488"/>
          <p14:tracePt t="120097" x="976313" y="5056188"/>
          <p14:tracePt t="120115" x="987425" y="5056188"/>
          <p14:tracePt t="120129" x="1000125" y="5056188"/>
          <p14:tracePt t="120154" x="1012825" y="5056188"/>
          <p14:tracePt t="120183" x="1012825" y="5068888"/>
          <p14:tracePt t="120213" x="1025525" y="5068888"/>
          <p14:tracePt t="120221" x="0" y="0"/>
        </p14:tracePtLst>
        <p14:tracePtLst>
          <p14:tracePt t="121965" x="5403850" y="5068888"/>
          <p14:tracePt t="121969" x="5391150" y="5056188"/>
          <p14:tracePt t="121973" x="5391150" y="5043488"/>
          <p14:tracePt t="122141" x="5503863" y="5056188"/>
          <p14:tracePt t="122201" x="5516563" y="5068888"/>
          <p14:tracePt t="122308" x="5529263" y="5068888"/>
          <p14:tracePt t="122321" x="5541963" y="5068888"/>
          <p14:tracePt t="122328" x="5554663" y="5068888"/>
          <p14:tracePt t="122346" x="5565775" y="5068888"/>
          <p14:tracePt t="122360" x="5578475" y="5068888"/>
          <p14:tracePt t="122378" x="5591175" y="5068888"/>
          <p14:tracePt t="122389" x="5603875" y="5068888"/>
          <p14:tracePt t="122738" x="0" y="0"/>
        </p14:tracePtLst>
        <p14:tracePtLst>
          <p14:tracePt t="124175" x="5278438" y="5030788"/>
          <p14:tracePt t="124597" x="5291138" y="5030788"/>
          <p14:tracePt t="124623" x="5303838" y="5030788"/>
          <p14:tracePt t="124649" x="5316538" y="5030788"/>
          <p14:tracePt t="124681" x="5329238" y="5030788"/>
          <p14:tracePt t="124706" x="5341938" y="5030788"/>
          <p14:tracePt t="124713" x="5341938" y="5043488"/>
          <p14:tracePt t="124732" x="5353050" y="5043488"/>
          <p14:tracePt t="124746" x="5365750" y="5043488"/>
          <p14:tracePt t="124778" x="5378450" y="5043488"/>
          <p14:tracePt t="124800" x="5391150" y="5043488"/>
          <p14:tracePt t="124805" x="5391150" y="5056188"/>
          <p14:tracePt t="124826" x="5403850" y="5056188"/>
          <p14:tracePt t="124833" x="5416550" y="5056188"/>
          <p14:tracePt t="124864" x="5429250" y="5056188"/>
          <p14:tracePt t="124934" x="5441950" y="5056188"/>
          <p14:tracePt t="125258" x="5429250" y="5056188"/>
          <p14:tracePt t="125279" x="5416550" y="5056188"/>
          <p14:tracePt t="125290" x="5403850" y="5056188"/>
          <p14:tracePt t="125296" x="5403850" y="5068888"/>
          <p14:tracePt t="125322" x="5391150" y="5068888"/>
          <p14:tracePt t="125354" x="5378450" y="5068888"/>
          <p14:tracePt t="125408" x="5365750" y="5068888"/>
          <p14:tracePt t="125419" x="5353050" y="5068888"/>
          <p14:tracePt t="125465" x="5341938" y="5068888"/>
          <p14:tracePt t="125511" x="5329238" y="5068888"/>
          <p14:tracePt t="125562" x="5329238" y="5056188"/>
          <p14:tracePt t="125704" x="5329238" y="5043488"/>
          <p14:tracePt t="125889" x="0" y="0"/>
        </p14:tracePtLst>
        <p14:tracePtLst>
          <p14:tracePt t="127765" x="4278313" y="5118100"/>
          <p14:tracePt t="128251" x="0" y="0"/>
        </p14:tracePtLst>
        <p14:tracePtLst>
          <p14:tracePt t="130043" x="8669338" y="4992688"/>
          <p14:tracePt t="131148" x="8669338" y="5005388"/>
          <p14:tracePt t="131278" x="8669338" y="5018088"/>
          <p14:tracePt t="131433" x="8669338" y="5030788"/>
          <p14:tracePt t="132241" x="0" y="0"/>
        </p14:tracePtLst>
        <p14:tracePtLst>
          <p14:tracePt t="146763" x="8618538" y="4992688"/>
          <p14:tracePt t="147079" x="8605838" y="4992688"/>
          <p14:tracePt t="147149" x="8605838" y="5005388"/>
          <p14:tracePt t="147193" x="8593138" y="5005388"/>
          <p14:tracePt t="147226" x="8580438" y="5005388"/>
          <p14:tracePt t="147232" x="8580438" y="5018088"/>
          <p14:tracePt t="147238" x="8569325" y="5018088"/>
          <p14:tracePt t="147244" x="8556625" y="5030788"/>
          <p14:tracePt t="147257" x="8543925" y="5030788"/>
          <p14:tracePt t="147266" x="8531225" y="5030788"/>
          <p14:tracePt t="147270" x="8531225" y="5043488"/>
          <p14:tracePt t="147283" x="8505825" y="5043488"/>
          <p14:tracePt t="147296" x="8493125" y="5043488"/>
          <p14:tracePt t="147310" x="8480425" y="5043488"/>
          <p14:tracePt t="147319" x="8480425" y="5056188"/>
          <p14:tracePt t="147360" x="8469313" y="5056188"/>
          <p14:tracePt t="147444" x="8480425" y="5056188"/>
          <p14:tracePt t="147450" x="8493125" y="5056188"/>
          <p14:tracePt t="147459" x="8505825" y="5056188"/>
          <p14:tracePt t="147466" x="8531225" y="5056188"/>
          <p14:tracePt t="147472" x="8543925" y="5056188"/>
          <p14:tracePt t="147477" x="8556625" y="5056188"/>
          <p14:tracePt t="147484" x="8569325" y="5056188"/>
          <p14:tracePt t="147492" x="8593138" y="5043488"/>
          <p14:tracePt t="147499" x="8631238" y="5043488"/>
          <p14:tracePt t="147504" x="8656638" y="5043488"/>
          <p14:tracePt t="147510" x="8669338" y="5043488"/>
          <p14:tracePt t="147516" x="8680450" y="5043488"/>
          <p14:tracePt t="147523" x="8705850" y="5043488"/>
          <p14:tracePt t="147537" x="8743950" y="5043488"/>
          <p14:tracePt t="147541" x="8756650" y="5043488"/>
          <p14:tracePt t="147549" x="8780463" y="5043488"/>
          <p14:tracePt t="147576" x="8818563" y="5043488"/>
          <p14:tracePt t="147591" x="8843963" y="5043488"/>
          <p14:tracePt t="147596" x="8856663" y="5043488"/>
          <p14:tracePt t="147606" x="8869363" y="5043488"/>
          <p14:tracePt t="147613" x="8882063" y="5043488"/>
          <p14:tracePt t="147619" x="8893175" y="5043488"/>
          <p14:tracePt t="147634" x="8905875" y="5043488"/>
          <p14:tracePt t="147639" x="8918575" y="5043488"/>
          <p14:tracePt t="147651" x="8931275" y="5043488"/>
          <p14:tracePt t="147665" x="8943975" y="5043488"/>
          <p14:tracePt t="147683" x="8956675" y="5043488"/>
          <p14:tracePt t="147701" x="8969375" y="5043488"/>
          <p14:tracePt t="147720" x="8982075" y="5043488"/>
          <p14:tracePt t="147757" x="8982075" y="5056188"/>
          <p14:tracePt t="147770" x="8993188" y="5056188"/>
          <p14:tracePt t="147865" x="8982075" y="5056188"/>
          <p14:tracePt t="147871" x="8969375" y="5056188"/>
          <p14:tracePt t="147877" x="8943975" y="5043488"/>
          <p14:tracePt t="147891" x="8918575" y="5043488"/>
          <p14:tracePt t="147895" x="8905875" y="5043488"/>
          <p14:tracePt t="147904" x="8893175" y="5043488"/>
          <p14:tracePt t="147908" x="8869363" y="5030788"/>
          <p14:tracePt t="147915" x="8843963" y="5030788"/>
          <p14:tracePt t="147923" x="8831263" y="5030788"/>
          <p14:tracePt t="147932" x="8818563" y="5030788"/>
          <p14:tracePt t="147934" x="8793163" y="5018088"/>
          <p14:tracePt t="147953" x="8780463" y="5018088"/>
          <p14:tracePt t="147957" x="8769350" y="5018088"/>
          <p14:tracePt t="147963" x="8756650" y="5018088"/>
          <p14:tracePt t="147967" x="8743950" y="5018088"/>
          <p14:tracePt t="147973" x="8731250" y="5018088"/>
          <p14:tracePt t="147983" x="8718550" y="5018088"/>
          <p14:tracePt t="147988" x="8705850" y="5018088"/>
          <p14:tracePt t="147999" x="8680450" y="5018088"/>
          <p14:tracePt t="148016" x="8669338" y="5018088"/>
          <p14:tracePt t="148025" x="8656638" y="5018088"/>
          <p14:tracePt t="148037" x="8643938" y="5018088"/>
          <p14:tracePt t="148047" x="8631238" y="5018088"/>
          <p14:tracePt t="148063" x="8618538" y="5018088"/>
          <p14:tracePt t="148076" x="8605838" y="5018088"/>
          <p14:tracePt t="148089" x="8593138" y="5018088"/>
          <p14:tracePt t="148098" x="8580438" y="5018088"/>
          <p14:tracePt t="148108" x="8569325" y="5018088"/>
          <p14:tracePt t="148123" x="8556625" y="5018088"/>
          <p14:tracePt t="148134" x="8543925" y="5018088"/>
          <p14:tracePt t="148154" x="8531225" y="5018088"/>
          <p14:tracePt t="148165" x="8518525" y="5018088"/>
          <p14:tracePt t="148243" x="8505825" y="5018088"/>
          <p14:tracePt t="148334" x="8531225" y="5018088"/>
          <p14:tracePt t="148341" x="8543925" y="5018088"/>
          <p14:tracePt t="148349" x="8556625" y="5018088"/>
          <p14:tracePt t="148354" x="8569325" y="5018088"/>
          <p14:tracePt t="148363" x="8580438" y="5018088"/>
          <p14:tracePt t="148366" x="8593138" y="5018088"/>
          <p14:tracePt t="148375" x="8605838" y="5018088"/>
          <p14:tracePt t="148384" x="8618538" y="5018088"/>
          <p14:tracePt t="148387" x="8631238" y="5018088"/>
          <p14:tracePt t="148390" x="8656638" y="5018088"/>
          <p14:tracePt t="148399" x="8669338" y="5018088"/>
          <p14:tracePt t="148403" x="8705850" y="5018088"/>
          <p14:tracePt t="148415" x="8718550" y="5030788"/>
          <p14:tracePt t="148418" x="8731250" y="5030788"/>
          <p14:tracePt t="148422" x="8756650" y="5030788"/>
          <p14:tracePt t="148431" x="8769350" y="5030788"/>
          <p14:tracePt t="148436" x="8780463" y="5030788"/>
          <p14:tracePt t="148445" x="8793163" y="5030788"/>
          <p14:tracePt t="148452" x="8805863" y="5030788"/>
          <p14:tracePt t="148457" x="8818563" y="5030788"/>
          <p14:tracePt t="148464" x="8818563" y="5043488"/>
          <p14:tracePt t="148468" x="8831263" y="5043488"/>
          <p14:tracePt t="148487" x="8843963" y="5043488"/>
          <p14:tracePt t="148498" x="8856663" y="5043488"/>
          <p14:tracePt t="148500" x="8869363" y="5043488"/>
          <p14:tracePt t="148515" x="8882063" y="5043488"/>
          <p14:tracePt t="148522" x="8893175" y="5043488"/>
          <p14:tracePt t="148539" x="8905875" y="5043488"/>
          <p14:tracePt t="148805" x="8918575" y="5043488"/>
          <p14:tracePt t="148930" x="0" y="0"/>
        </p14:tracePtLst>
        <p14:tracePtLst>
          <p14:tracePt t="150512" x="5303838" y="5092700"/>
          <p14:tracePt t="150834" x="5316538" y="5092700"/>
          <p14:tracePt t="150852" x="5329238" y="5092700"/>
          <p14:tracePt t="150860" x="5341938" y="5092700"/>
          <p14:tracePt t="150871" x="5353050" y="5092700"/>
          <p14:tracePt t="150892" x="5365750" y="5092700"/>
          <p14:tracePt t="150904" x="5378450" y="5092700"/>
          <p14:tracePt t="150912" x="5391150" y="5092700"/>
          <p14:tracePt t="150921" x="5403850" y="5092700"/>
          <p14:tracePt t="150931" x="5416550" y="5092700"/>
          <p14:tracePt t="150936" x="5429250" y="5092700"/>
          <p14:tracePt t="150945" x="5441950" y="5092700"/>
          <p14:tracePt t="150962" x="5454650" y="5092700"/>
          <p14:tracePt t="150969" x="5465763" y="5081588"/>
          <p14:tracePt t="150976" x="5478463" y="5081588"/>
          <p14:tracePt t="150980" x="5491163" y="5081588"/>
          <p14:tracePt t="150997" x="5503863" y="5068888"/>
          <p14:tracePt t="151007" x="5516563" y="5068888"/>
          <p14:tracePt t="151012" x="5529263" y="5068888"/>
          <p14:tracePt t="151020" x="5541963" y="5068888"/>
          <p14:tracePt t="151030" x="5541963" y="5056188"/>
          <p14:tracePt t="151033" x="5554663" y="5056188"/>
          <p14:tracePt t="151042" x="5565775" y="5056188"/>
          <p14:tracePt t="151045" x="5591175" y="5056188"/>
          <p14:tracePt t="151062" x="5603875" y="5056188"/>
          <p14:tracePt t="151073" x="5616575" y="5056188"/>
          <p14:tracePt t="151079" x="5616575" y="5043488"/>
          <p14:tracePt t="151084" x="5641975" y="5043488"/>
          <p14:tracePt t="151097" x="5654675" y="5043488"/>
          <p14:tracePt t="151115" x="5665788" y="5043488"/>
          <p14:tracePt t="151146" x="5678488" y="5043488"/>
          <p14:tracePt t="151198" x="5691188" y="5043488"/>
          <p14:tracePt t="151321" x="5678488" y="5043488"/>
          <p14:tracePt t="151332" x="5665788" y="5043488"/>
          <p14:tracePt t="151346" x="5654675" y="5043488"/>
          <p14:tracePt t="151360" x="5629275" y="5043488"/>
          <p14:tracePt t="151365" x="5616575" y="5043488"/>
          <p14:tracePt t="151373" x="5603875" y="5056188"/>
          <p14:tracePt t="151380" x="5578475" y="5056188"/>
          <p14:tracePt t="151385" x="5565775" y="5056188"/>
          <p14:tracePt t="151393" x="5541963" y="5068888"/>
          <p14:tracePt t="151397" x="5529263" y="5068888"/>
          <p14:tracePt t="151406" x="5516563" y="5068888"/>
          <p14:tracePt t="151411" x="5503863" y="5068888"/>
          <p14:tracePt t="151417" x="5491163" y="5068888"/>
          <p14:tracePt t="151429" x="5465763" y="5068888"/>
          <p14:tracePt t="151432" x="5454650" y="5068888"/>
          <p14:tracePt t="151436" x="5441950" y="5068888"/>
          <p14:tracePt t="151445" x="5429250" y="5068888"/>
          <p14:tracePt t="151450" x="5416550" y="5068888"/>
          <p14:tracePt t="151462" x="5391150" y="5068888"/>
          <p14:tracePt t="151479" x="5365750" y="5068888"/>
          <p14:tracePt t="151496" x="5353050" y="5068888"/>
          <p14:tracePt t="151509" x="5341938" y="5068888"/>
          <p14:tracePt t="151533" x="5329238" y="5068888"/>
          <p14:tracePt t="151552" x="5316538" y="5068888"/>
          <p14:tracePt t="151566" x="5303838" y="5068888"/>
          <p14:tracePt t="151592" x="5291138" y="5068888"/>
          <p14:tracePt t="151617" x="5278438" y="5068888"/>
          <p14:tracePt t="151649" x="5265738" y="5068888"/>
          <p14:tracePt t="151678" x="5253038" y="5068888"/>
          <p14:tracePt t="151798" x="5265738" y="5068888"/>
          <p14:tracePt t="151811" x="5278438" y="5068888"/>
          <p14:tracePt t="151835" x="5291138" y="5068888"/>
          <p14:tracePt t="151849" x="5303838" y="5068888"/>
          <p14:tracePt t="151865" x="5316538" y="5068888"/>
          <p14:tracePt t="151872" x="5329238" y="5068888"/>
          <p14:tracePt t="151883" x="5341938" y="5068888"/>
          <p14:tracePt t="151895" x="5353050" y="5068888"/>
          <p14:tracePt t="151897" x="5365750" y="5068888"/>
          <p14:tracePt t="151908" x="5378450" y="5068888"/>
          <p14:tracePt t="151928" x="5403850" y="5068888"/>
          <p14:tracePt t="151933" x="5416550" y="5068888"/>
          <p14:tracePt t="151940" x="5429250" y="5068888"/>
          <p14:tracePt t="151953" x="5441950" y="5068888"/>
          <p14:tracePt t="151962" x="5454650" y="5068888"/>
          <p14:tracePt t="151974" x="5465763" y="5068888"/>
          <p14:tracePt t="151985" x="5478463" y="5068888"/>
          <p14:tracePt t="152005" x="5491163" y="5068888"/>
          <p14:tracePt t="152017" x="5503863" y="5068888"/>
          <p14:tracePt t="152045" x="5516563" y="5068888"/>
          <p14:tracePt t="152063" x="5529263" y="5068888"/>
          <p14:tracePt t="152083" x="5541963" y="5068888"/>
          <p14:tracePt t="152102" x="5554663" y="5068888"/>
          <p14:tracePt t="152111" x="5565775" y="5068888"/>
          <p14:tracePt t="152128" x="5578475" y="5068888"/>
          <p14:tracePt t="152144" x="5591175" y="5068888"/>
          <p14:tracePt t="152167" x="5603875" y="5068888"/>
          <p14:tracePt t="152179" x="5616575" y="5068888"/>
          <p14:tracePt t="152315" x="5603875" y="5068888"/>
          <p14:tracePt t="152328" x="5591175" y="5068888"/>
          <p14:tracePt t="152336" x="5578475" y="5081588"/>
          <p14:tracePt t="152348" x="5554663" y="5081588"/>
          <p14:tracePt t="152359" x="5541963" y="5081588"/>
          <p14:tracePt t="152362" x="5529263" y="5081588"/>
          <p14:tracePt t="152376" x="5516563" y="5081588"/>
          <p14:tracePt t="152380" x="5491163" y="5081588"/>
          <p14:tracePt t="152394" x="5478463" y="5092700"/>
          <p14:tracePt t="152400" x="5465763" y="5092700"/>
          <p14:tracePt t="152409" x="5454650" y="5092700"/>
          <p14:tracePt t="152413" x="5429250" y="5092700"/>
          <p14:tracePt t="152425" x="5416550" y="5092700"/>
          <p14:tracePt t="152432" x="5403850" y="5092700"/>
          <p14:tracePt t="152441" x="5391150" y="5092700"/>
          <p14:tracePt t="152476" x="5378450" y="5092700"/>
          <p14:tracePt t="152503" x="5365750" y="5092700"/>
          <p14:tracePt t="152524" x="5353050" y="5092700"/>
          <p14:tracePt t="152542" x="5341938" y="5092700"/>
          <p14:tracePt t="152548" x="5329238" y="5092700"/>
          <p14:tracePt t="152579" x="5316538" y="5092700"/>
          <p14:tracePt t="152624" x="5303838" y="5092700"/>
          <p14:tracePt t="152663" x="5291138" y="5092700"/>
          <p14:tracePt t="152684" x="5278438" y="5092700"/>
          <p14:tracePt t="152716" x="5265738" y="5092700"/>
          <p14:tracePt t="152743" x="5253038" y="5092700"/>
          <p14:tracePt t="152912" x="5265738" y="5092700"/>
          <p14:tracePt t="152922" x="5278438" y="5092700"/>
          <p14:tracePt t="152929" x="5291138" y="5092700"/>
          <p14:tracePt t="152941" x="5303838" y="5092700"/>
          <p14:tracePt t="152955" x="5316538" y="5092700"/>
          <p14:tracePt t="152969" x="5329238" y="5092700"/>
          <p14:tracePt t="152976" x="5341938" y="5092700"/>
          <p14:tracePt t="152980" x="5353050" y="5092700"/>
          <p14:tracePt t="152993" x="5378450" y="5092700"/>
          <p14:tracePt t="153008" x="5391150" y="5092700"/>
          <p14:tracePt t="153024" x="5403850" y="5092700"/>
          <p14:tracePt t="153032" x="5416550" y="5092700"/>
          <p14:tracePt t="153039" x="5429250" y="5092700"/>
          <p14:tracePt t="153051" x="5441950" y="5092700"/>
          <p14:tracePt t="153091" x="5454650" y="5092700"/>
          <p14:tracePt t="153162" x="5465763" y="5092700"/>
          <p14:tracePt t="153173" x="5478463" y="5092700"/>
          <p14:tracePt t="153192" x="5491163" y="5092700"/>
          <p14:tracePt t="153243" x="5503863" y="5092700"/>
          <p14:tracePt t="153397" x="0" y="0"/>
        </p14:tracePtLst>
        <p14:tracePtLst>
          <p14:tracePt t="154911" x="6580188" y="2190750"/>
          <p14:tracePt t="155393" x="6567488" y="2190750"/>
          <p14:tracePt t="155407" x="6567488" y="2178050"/>
          <p14:tracePt t="155413" x="6554788" y="2178050"/>
          <p14:tracePt t="155420" x="6542088" y="2165350"/>
          <p14:tracePt t="155438" x="6503988" y="2165350"/>
          <p14:tracePt t="155444" x="6492875" y="2165350"/>
          <p14:tracePt t="155455" x="6480175" y="2165350"/>
          <p14:tracePt t="155458" x="6467475" y="2165350"/>
          <p14:tracePt t="155465" x="6454775" y="2165350"/>
          <p14:tracePt t="155476" x="6442075" y="2152650"/>
          <p14:tracePt t="155490" x="6429375" y="2152650"/>
          <p14:tracePt t="155504" x="6416675" y="2152650"/>
          <p14:tracePt t="155509" x="6403975" y="2139950"/>
          <p14:tracePt t="155522" x="6391275" y="2127250"/>
          <p14:tracePt t="155540" x="6380163" y="2127250"/>
          <p14:tracePt t="155544" x="6380163" y="2114550"/>
          <p14:tracePt t="155557" x="6367463" y="2114550"/>
          <p14:tracePt t="155561" x="6354763" y="2114550"/>
          <p14:tracePt t="155570" x="6354763" y="2101850"/>
          <p14:tracePt t="155580" x="6342063" y="2089150"/>
          <p14:tracePt t="155589" x="6342063" y="2078038"/>
          <p14:tracePt t="155594" x="6329363" y="2078038"/>
          <p14:tracePt t="155603" x="6329363" y="2065338"/>
          <p14:tracePt t="155606" x="6316663" y="2052638"/>
          <p14:tracePt t="155615" x="6303963" y="2039938"/>
          <p14:tracePt t="155620" x="6303963" y="2014538"/>
          <p14:tracePt t="155628" x="6291263" y="1989138"/>
          <p14:tracePt t="155642" x="6280150" y="1952625"/>
          <p14:tracePt t="155652" x="6280150" y="1939925"/>
          <p14:tracePt t="155658" x="6280150" y="1914525"/>
          <p14:tracePt t="155673" x="6267450" y="1901825"/>
          <p14:tracePt t="155677" x="6267450" y="1876425"/>
          <p14:tracePt t="155684" x="6254750" y="1876425"/>
          <p14:tracePt t="155691" x="6254750" y="1865313"/>
          <p14:tracePt t="155705" x="6254750" y="1852613"/>
          <p14:tracePt t="155710" x="6254750" y="1839913"/>
          <p14:tracePt t="155719" x="6254750" y="1827213"/>
          <p14:tracePt t="155729" x="6254750" y="1814513"/>
          <p14:tracePt t="155751" x="6254750" y="1801813"/>
          <p14:tracePt t="156009" x="6254750" y="1789113"/>
          <p14:tracePt t="156017" x="6254750" y="1776413"/>
          <p14:tracePt t="156023" x="6242050" y="1739900"/>
          <p14:tracePt t="156031" x="6242050" y="1714500"/>
          <p14:tracePt t="156037" x="6242050" y="1689100"/>
          <p14:tracePt t="156042" x="6242050" y="1676400"/>
          <p14:tracePt t="156055" x="6242050" y="1639888"/>
          <p14:tracePt t="156068" x="6229350" y="1576388"/>
          <p14:tracePt t="156074" x="6229350" y="1527175"/>
          <p14:tracePt t="156083" x="6229350" y="1489075"/>
          <p14:tracePt t="156087" x="6229350" y="1476375"/>
          <p14:tracePt t="156095" x="6229350" y="1450975"/>
          <p14:tracePt t="156100" x="6229350" y="1439863"/>
          <p14:tracePt t="156107" x="6229350" y="1414463"/>
          <p14:tracePt t="156118" x="6229350" y="1401763"/>
          <p14:tracePt t="156120" x="6229350" y="1376363"/>
          <p14:tracePt t="156129" x="6229350" y="1339850"/>
          <p14:tracePt t="156140" x="6229350" y="1314450"/>
          <p14:tracePt t="156146" x="6229350" y="1301750"/>
          <p14:tracePt t="156153" x="6229350" y="1276350"/>
          <p14:tracePt t="156161" x="6229350" y="1263650"/>
          <p14:tracePt t="156169" x="6229350" y="1250950"/>
          <p14:tracePt t="156172" x="6229350" y="1238250"/>
          <p14:tracePt t="156178" x="6229350" y="1227138"/>
          <p14:tracePt t="156185" x="6229350" y="1214438"/>
          <p14:tracePt t="156192" x="6229350" y="1189038"/>
          <p14:tracePt t="156201" x="6229350" y="1176338"/>
          <p14:tracePt t="156204" x="6229350" y="1150938"/>
          <p14:tracePt t="156211" x="6229350" y="1138238"/>
          <p14:tracePt t="156217" x="6229350" y="1125538"/>
          <p14:tracePt t="156228" x="6242050" y="1125538"/>
          <p14:tracePt t="156237" x="6242050" y="1114425"/>
          <p14:tracePt t="156294" x="6254750" y="1114425"/>
          <p14:tracePt t="156327" x="6267450" y="1114425"/>
          <p14:tracePt t="156340" x="6291263" y="1114425"/>
          <p14:tracePt t="156347" x="6303963" y="1125538"/>
          <p14:tracePt t="156354" x="6316663" y="1138238"/>
          <p14:tracePt t="156360" x="6329363" y="1150938"/>
          <p14:tracePt t="156372" x="6342063" y="1163638"/>
          <p14:tracePt t="156379" x="6354763" y="1176338"/>
          <p14:tracePt t="156386" x="6367463" y="1189038"/>
          <p14:tracePt t="156399" x="6391275" y="1201738"/>
          <p14:tracePt t="156406" x="6391275" y="1214438"/>
          <p14:tracePt t="156411" x="6391275" y="1227138"/>
          <p14:tracePt t="156418" x="6403975" y="1227138"/>
          <p14:tracePt t="156424" x="6403975" y="1238250"/>
          <p14:tracePt t="156436" x="6416675" y="1250950"/>
          <p14:tracePt t="156439" x="6416675" y="1263650"/>
          <p14:tracePt t="156442" x="6429375" y="1276350"/>
          <p14:tracePt t="156450" x="6429375" y="1289050"/>
          <p14:tracePt t="156457" x="6429375" y="1314450"/>
          <p14:tracePt t="156461" x="6442075" y="1327150"/>
          <p14:tracePt t="156474" x="6454775" y="1339850"/>
          <p14:tracePt t="156476" x="6454775" y="1350963"/>
          <p14:tracePt t="156484" x="6454775" y="1363663"/>
          <p14:tracePt t="156488" x="6454775" y="1389063"/>
          <p14:tracePt t="156494" x="6454775" y="1414463"/>
          <p14:tracePt t="156506" x="6454775" y="1427163"/>
          <p14:tracePt t="156508" x="6454775" y="1450975"/>
          <p14:tracePt t="156518" x="6454775" y="1463675"/>
          <p14:tracePt t="156521" x="6454775" y="1489075"/>
          <p14:tracePt t="156526" x="6454775" y="1501775"/>
          <p14:tracePt t="156532" x="6454775" y="1514475"/>
          <p14:tracePt t="156538" x="6454775" y="1527175"/>
          <p14:tracePt t="156545" x="6454775" y="1539875"/>
          <p14:tracePt t="156552" x="6454775" y="1552575"/>
          <p14:tracePt t="156560" x="6454775" y="1563688"/>
          <p14:tracePt t="156571" x="6467475" y="1576388"/>
          <p14:tracePt t="156577" x="6467475" y="1589088"/>
          <p14:tracePt t="156585" x="6467475" y="1601788"/>
          <p14:tracePt t="156592" x="6467475" y="1614488"/>
          <p14:tracePt t="156604" x="6467475" y="1639888"/>
          <p14:tracePt t="156610" x="6467475" y="1652588"/>
          <p14:tracePt t="156618" x="6467475" y="1663700"/>
          <p14:tracePt t="156623" x="6467475" y="1676400"/>
          <p14:tracePt t="156641" x="6467475" y="1689100"/>
          <p14:tracePt t="156656" x="6467475" y="1701800"/>
          <p14:tracePt t="156665" x="6480175" y="1714500"/>
          <p14:tracePt t="156684" x="6480175" y="1727200"/>
          <p14:tracePt t="156692" x="6492875" y="1739900"/>
          <p14:tracePt t="156712" x="6492875" y="1752600"/>
          <p14:tracePt t="156720" x="6492875" y="1765300"/>
          <p14:tracePt t="156725" x="6492875" y="1776413"/>
          <p14:tracePt t="156738" x="6492875" y="1789113"/>
          <p14:tracePt t="156743" x="6492875" y="1801813"/>
          <p14:tracePt t="156769" x="6503988" y="1801813"/>
          <p14:tracePt t="156776" x="6503988" y="1814513"/>
          <p14:tracePt t="156840" x="0" y="0"/>
        </p14:tracePtLst>
      </p14:laserTrace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pic>
        <p:nvPicPr>
          <p:cNvPr id="38" name="Picture 37" descr="A close up of a sign  Description generated with high confidence">
            <a:extLst>
              <a:ext uri="{FF2B5EF4-FFF2-40B4-BE49-F238E27FC236}">
                <a16:creationId xmlns:a16="http://schemas.microsoft.com/office/drawing/2014/main" id="{77DF22DB-0ADA-4A5F-A1FB-AD21788629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18" y="823305"/>
            <a:ext cx="4337582" cy="948320"/>
          </a:xfrm>
          <a:prstGeom prst="rect">
            <a:avLst/>
          </a:prstGeom>
        </p:spPr>
      </p:pic>
      <p:pic>
        <p:nvPicPr>
          <p:cNvPr id="40" name="Picture 39" descr="A close up of a sign  Description generated with high confidence">
            <a:extLst>
              <a:ext uri="{FF2B5EF4-FFF2-40B4-BE49-F238E27FC236}">
                <a16:creationId xmlns:a16="http://schemas.microsoft.com/office/drawing/2014/main" id="{AF014470-EBC7-4E48-AF0A-E37D64AFF4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18" y="2095765"/>
            <a:ext cx="4562037" cy="948320"/>
          </a:xfrm>
          <a:prstGeom prst="rect">
            <a:avLst/>
          </a:prstGeom>
        </p:spPr>
      </p:pic>
      <p:pic>
        <p:nvPicPr>
          <p:cNvPr id="42" name="Picture 41" descr="A close up of a sign  Description generated with high confidence">
            <a:extLst>
              <a:ext uri="{FF2B5EF4-FFF2-40B4-BE49-F238E27FC236}">
                <a16:creationId xmlns:a16="http://schemas.microsoft.com/office/drawing/2014/main" id="{D800A3D4-22A2-4CCC-83E9-3C5670B60D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7" y="3561530"/>
            <a:ext cx="4584483" cy="948320"/>
          </a:xfrm>
          <a:prstGeom prst="rect">
            <a:avLst/>
          </a:prstGeom>
        </p:spPr>
      </p:pic>
      <p:pic>
        <p:nvPicPr>
          <p:cNvPr id="44" name="Picture 43" descr="A picture containing object  Description generated with very high confidence">
            <a:extLst>
              <a:ext uri="{FF2B5EF4-FFF2-40B4-BE49-F238E27FC236}">
                <a16:creationId xmlns:a16="http://schemas.microsoft.com/office/drawing/2014/main" id="{A688DA25-20C6-45ED-BE49-49F861D68C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6" y="4703155"/>
            <a:ext cx="4584483" cy="14196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032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395"/>
    </mc:Choice>
    <mc:Fallback xmlns="">
      <p:transition spd="slow" advTm="1483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3A86A75C-4F4B-4683-9AE1-C65F6400EC91}">
      <p14:laserTraceLst xmlns:p14="http://schemas.microsoft.com/office/powerpoint/2010/main">
        <p14:tracePtLst>
          <p14:tracePt t="6922" x="4227513" y="1752600"/>
          <p14:tracePt t="7453" x="4240213" y="1752600"/>
          <p14:tracePt t="7485" x="4252913" y="1752600"/>
          <p14:tracePt t="7509" x="4265613" y="1752600"/>
          <p14:tracePt t="7554" x="4278313" y="1752600"/>
          <p14:tracePt t="7561" x="4278313" y="1765300"/>
          <p14:tracePt t="7599" x="4291013" y="1765300"/>
          <p14:tracePt t="7638" x="4303713" y="1765300"/>
          <p14:tracePt t="7671" x="4314825" y="1765300"/>
          <p14:tracePt t="7696" x="4327525" y="1765300"/>
          <p14:tracePt t="7703" x="4340225" y="1765300"/>
          <p14:tracePt t="7716" x="4352925" y="1765300"/>
          <p14:tracePt t="7735" x="4365625" y="1765300"/>
          <p14:tracePt t="7741" x="4378325" y="1765300"/>
          <p14:tracePt t="7748" x="4391025" y="1765300"/>
          <p14:tracePt t="7756" x="4403725" y="1765300"/>
          <p14:tracePt t="7767" x="4416425" y="1765300"/>
          <p14:tracePt t="7774" x="4427538" y="1765300"/>
          <p14:tracePt t="7780" x="4440238" y="1776413"/>
          <p14:tracePt t="7793" x="4465638" y="1776413"/>
          <p14:tracePt t="7806" x="4478338" y="1776413"/>
          <p14:tracePt t="7812" x="4491038" y="1776413"/>
          <p14:tracePt t="7822" x="4491038" y="1789113"/>
          <p14:tracePt t="7825" x="4503738" y="1789113"/>
          <p14:tracePt t="7832" x="4516438" y="1789113"/>
          <p14:tracePt t="7839" x="4527550" y="1789113"/>
          <p14:tracePt t="7857" x="4552950" y="1789113"/>
          <p14:tracePt t="7871" x="4565650" y="1789113"/>
          <p14:tracePt t="7877" x="4578350" y="1789113"/>
          <p14:tracePt t="7890" x="4591050" y="1789113"/>
          <p14:tracePt t="7896" x="4603750" y="1789113"/>
          <p14:tracePt t="7909" x="4616450" y="1789113"/>
          <p14:tracePt t="7917" x="4627563" y="1789113"/>
          <p14:tracePt t="7922" x="4640263" y="1789113"/>
          <p14:tracePt t="7937" x="4652963" y="1789113"/>
          <p14:tracePt t="7954" x="4665663" y="1789113"/>
          <p14:tracePt t="7968" x="4678363" y="1789113"/>
          <p14:tracePt t="7974" x="4691063" y="1789113"/>
          <p14:tracePt t="7981" x="4691063" y="1776413"/>
          <p14:tracePt t="7988" x="4703763" y="1776413"/>
          <p14:tracePt t="8000" x="4716463" y="1776413"/>
          <p14:tracePt t="8007" x="4740275" y="1776413"/>
          <p14:tracePt t="8024" x="4765675" y="1765300"/>
          <p14:tracePt t="8026" x="4778375" y="1765300"/>
          <p14:tracePt t="8032" x="4791075" y="1765300"/>
          <p14:tracePt t="8038" x="4803775" y="1765300"/>
          <p14:tracePt t="8045" x="4816475" y="1752600"/>
          <p14:tracePt t="8052" x="4829175" y="1752600"/>
          <p14:tracePt t="8058" x="4840288" y="1752600"/>
          <p14:tracePt t="8063" x="4852988" y="1752600"/>
          <p14:tracePt t="8084" x="4891088" y="1752600"/>
          <p14:tracePt t="8089" x="4903788" y="1752600"/>
          <p14:tracePt t="8103" x="4916488" y="1752600"/>
          <p14:tracePt t="8112" x="4929188" y="1752600"/>
          <p14:tracePt t="8123" x="4940300" y="1752600"/>
          <p14:tracePt t="8128" x="4953000" y="1752600"/>
          <p14:tracePt t="8134" x="4965700" y="1752600"/>
          <p14:tracePt t="8153" x="4978400" y="1752600"/>
          <p14:tracePt t="8160" x="4978400" y="1739900"/>
          <p14:tracePt t="8167" x="4991100" y="1739900"/>
          <p14:tracePt t="8181" x="5003800" y="1739900"/>
          <p14:tracePt t="8190" x="5016500" y="1739900"/>
          <p14:tracePt t="8200" x="5029200" y="1739900"/>
          <p14:tracePt t="8211" x="5040313" y="1739900"/>
          <p14:tracePt t="8238" x="5053013" y="1739900"/>
          <p14:tracePt t="8263" x="5065713" y="1739900"/>
          <p14:tracePt t="8469" x="5053013" y="1739900"/>
          <p14:tracePt t="8482" x="5040313" y="1739900"/>
          <p14:tracePt t="8488" x="5029200" y="1739900"/>
          <p14:tracePt t="8495" x="5003800" y="1739900"/>
          <p14:tracePt t="8502" x="4978400" y="1739900"/>
          <p14:tracePt t="8509" x="4965700" y="1739900"/>
          <p14:tracePt t="8514" x="4953000" y="1739900"/>
          <p14:tracePt t="8526" x="4940300" y="1739900"/>
          <p14:tracePt t="8540" x="4929188" y="1739900"/>
          <p14:tracePt t="8553" x="4916488" y="1739900"/>
          <p14:tracePt t="8597" x="4903788" y="1739900"/>
          <p14:tracePt t="8610" x="4891088" y="1739900"/>
          <p14:tracePt t="8637" x="4878388" y="1739900"/>
          <p14:tracePt t="8655" x="4865688" y="1739900"/>
          <p14:tracePt t="8675" x="4852988" y="1739900"/>
          <p14:tracePt t="8681" x="4840288" y="1739900"/>
          <p14:tracePt t="8694" x="4829175" y="1739900"/>
          <p14:tracePt t="8707" x="4816475" y="1739900"/>
          <p14:tracePt t="8726" x="4791075" y="1739900"/>
          <p14:tracePt t="8740" x="4778375" y="1739900"/>
          <p14:tracePt t="8745" x="4765675" y="1739900"/>
          <p14:tracePt t="8753" x="4752975" y="1739900"/>
          <p14:tracePt t="8766" x="4740275" y="1739900"/>
          <p14:tracePt t="8771" x="4716463" y="1739900"/>
          <p14:tracePt t="8778" x="4691063" y="1739900"/>
          <p14:tracePt t="8784" x="4652963" y="1739900"/>
          <p14:tracePt t="8792" x="4603750" y="1739900"/>
          <p14:tracePt t="8799" x="4516438" y="1765300"/>
          <p14:tracePt t="8804" x="4416425" y="1776413"/>
          <p14:tracePt t="8811" x="4340225" y="1789113"/>
          <p14:tracePt t="8820" x="4314825" y="1789113"/>
          <p14:tracePt t="8823" x="4303713" y="1789113"/>
          <p14:tracePt t="8829" x="4291013" y="1789113"/>
          <p14:tracePt t="8841" x="4278313" y="1789113"/>
          <p14:tracePt t="8855" x="4265613" y="1789113"/>
          <p14:tracePt t="8866" x="4265613" y="1801813"/>
          <p14:tracePt t="8873" x="4252913" y="1801813"/>
          <p14:tracePt t="8898" x="4240213" y="1801813"/>
          <p14:tracePt t="8921" x="4227513" y="1801813"/>
          <p14:tracePt t="8931" x="4214813" y="1801813"/>
          <p14:tracePt t="8951" x="4203700" y="1801813"/>
          <p14:tracePt t="8957" x="4191000" y="1801813"/>
          <p14:tracePt t="8982" x="4178300" y="1801813"/>
          <p14:tracePt t="9008" x="4165600" y="1801813"/>
          <p14:tracePt t="9027" x="4152900" y="1801813"/>
          <p14:tracePt t="9040" x="4140200" y="1801813"/>
          <p14:tracePt t="9058" x="4127500" y="1801813"/>
          <p14:tracePt t="9202" x="4140200" y="1801813"/>
          <p14:tracePt t="9208" x="4152900" y="1801813"/>
          <p14:tracePt t="9221" x="4165600" y="1801813"/>
          <p14:tracePt t="9226" x="4178300" y="1814513"/>
          <p14:tracePt t="9234" x="4191000" y="1814513"/>
          <p14:tracePt t="9246" x="4203700" y="1814513"/>
          <p14:tracePt t="9252" x="4214813" y="1814513"/>
          <p14:tracePt t="9258" x="4214813" y="1827213"/>
          <p14:tracePt t="9265" x="4240213" y="1827213"/>
          <p14:tracePt t="9279" x="4252913" y="1827213"/>
          <p14:tracePt t="9285" x="4265613" y="1827213"/>
          <p14:tracePt t="9290" x="4278313" y="1827213"/>
          <p14:tracePt t="9298" x="4291013" y="1827213"/>
          <p14:tracePt t="9310" x="4314825" y="1827213"/>
          <p14:tracePt t="9316" x="4327525" y="1827213"/>
          <p14:tracePt t="9323" x="4340225" y="1827213"/>
          <p14:tracePt t="9329" x="4352925" y="1827213"/>
          <p14:tracePt t="9338" x="4391025" y="1827213"/>
          <p14:tracePt t="9344" x="4403725" y="1827213"/>
          <p14:tracePt t="9356" x="4427538" y="1827213"/>
          <p14:tracePt t="9368" x="4440238" y="1827213"/>
          <p14:tracePt t="9382" x="4465638" y="1827213"/>
          <p14:tracePt t="9394" x="4478338" y="1827213"/>
          <p14:tracePt t="9401" x="4491038" y="1827213"/>
          <p14:tracePt t="9407" x="4503738" y="1827213"/>
          <p14:tracePt t="9417" x="4516438" y="1827213"/>
          <p14:tracePt t="9428" x="4527550" y="1827213"/>
          <p14:tracePt t="9432" x="4552950" y="1827213"/>
          <p14:tracePt t="9440" x="4565650" y="1827213"/>
          <p14:tracePt t="9446" x="4578350" y="1827213"/>
          <p14:tracePt t="9454" x="4591050" y="1827213"/>
          <p14:tracePt t="9465" x="4603750" y="1827213"/>
          <p14:tracePt t="9472" x="4616450" y="1827213"/>
          <p14:tracePt t="9485" x="4627563" y="1827213"/>
          <p14:tracePt t="9492" x="4640263" y="1827213"/>
          <p14:tracePt t="9499" x="4652963" y="1827213"/>
          <p14:tracePt t="9504" x="4665663" y="1827213"/>
          <p14:tracePt t="9518" x="4678363" y="1827213"/>
          <p14:tracePt t="9536" x="4691063" y="1827213"/>
          <p14:tracePt t="9551" x="4703763" y="1827213"/>
          <p14:tracePt t="9562" x="4716463" y="1827213"/>
          <p14:tracePt t="9576" x="4727575" y="1827213"/>
          <p14:tracePt t="9582" x="4740275" y="1827213"/>
          <p14:tracePt t="9594" x="4752975" y="1827213"/>
          <p14:tracePt t="9607" x="4765675" y="1827213"/>
          <p14:tracePt t="9634" x="4778375" y="1827213"/>
          <p14:tracePt t="9647" x="4791075" y="1827213"/>
          <p14:tracePt t="9672" x="4803775" y="1827213"/>
          <p14:tracePt t="9679" x="4829175" y="1827213"/>
          <p14:tracePt t="9692" x="4840288" y="1827213"/>
          <p14:tracePt t="9705" x="4852988" y="1827213"/>
          <p14:tracePt t="9737" x="4865688" y="1827213"/>
          <p14:tracePt t="9769" x="4878388" y="1827213"/>
          <p14:tracePt t="9782" x="4878388" y="1814513"/>
          <p14:tracePt t="9789" x="4891088" y="1814513"/>
          <p14:tracePt t="9803" x="4916488" y="1814513"/>
          <p14:tracePt t="9821" x="4929188" y="1814513"/>
          <p14:tracePt t="9837" x="4940300" y="1814513"/>
          <p14:tracePt t="9841" x="4940300" y="1801813"/>
          <p14:tracePt t="9854" x="4953000" y="1801813"/>
          <p14:tracePt t="9886" x="4965700" y="1801813"/>
          <p14:tracePt t="10109" x="0" y="0"/>
        </p14:tracePtLst>
        <p14:tracePtLst>
          <p14:tracePt t="23932" x="3240088" y="2527300"/>
          <p14:tracePt t="24218" x="3227388" y="2527300"/>
          <p14:tracePt t="24225" x="3227388" y="2540000"/>
          <p14:tracePt t="24231" x="3201988" y="2540000"/>
          <p14:tracePt t="24240" x="3176588" y="2540000"/>
          <p14:tracePt t="24246" x="3165475" y="2540000"/>
          <p14:tracePt t="24253" x="3152775" y="2540000"/>
          <p14:tracePt t="24258" x="3127375" y="2540000"/>
          <p14:tracePt t="24263" x="3089275" y="2540000"/>
          <p14:tracePt t="24276" x="3076575" y="2540000"/>
          <p14:tracePt t="24283" x="3052763" y="2527300"/>
          <p14:tracePt t="24296" x="3040063" y="2516188"/>
          <p14:tracePt t="24302" x="3014663" y="2516188"/>
          <p14:tracePt t="24316" x="2989263" y="2503488"/>
          <p14:tracePt t="24321" x="2963863" y="2490788"/>
          <p14:tracePt t="24328" x="2952750" y="2490788"/>
          <p14:tracePt t="24335" x="2940050" y="2478088"/>
          <p14:tracePt t="24342" x="2914650" y="2465388"/>
          <p14:tracePt t="24354" x="2889250" y="2452688"/>
          <p14:tracePt t="24360" x="2889250" y="2439988"/>
          <p14:tracePt t="24367" x="2876550" y="2414588"/>
          <p14:tracePt t="24381" x="2863850" y="2403475"/>
          <p14:tracePt t="24386" x="2863850" y="2390775"/>
          <p14:tracePt t="24394" x="2863850" y="2378075"/>
          <p14:tracePt t="24413" x="2863850" y="2365375"/>
          <p14:tracePt t="24429" x="2863850" y="2352675"/>
          <p14:tracePt t="24440" x="2863850" y="2339975"/>
          <p14:tracePt t="24447" x="2863850" y="2327275"/>
          <p14:tracePt t="24450" x="2863850" y="2314575"/>
          <p14:tracePt t="24463" x="2863850" y="2303463"/>
          <p14:tracePt t="24725" x="2863850" y="2290763"/>
          <p14:tracePt t="24732" x="2863850" y="2278063"/>
          <p14:tracePt t="24739" x="2863850" y="2265363"/>
          <p14:tracePt t="24745" x="2863850" y="2252663"/>
          <p14:tracePt t="24752" x="2852738" y="2239963"/>
          <p14:tracePt t="24759" x="2840038" y="2227263"/>
          <p14:tracePt t="24764" x="2827338" y="2214563"/>
          <p14:tracePt t="24771" x="2814638" y="2201863"/>
          <p14:tracePt t="24778" x="2789238" y="2190750"/>
          <p14:tracePt t="24784" x="2789238" y="2178050"/>
          <p14:tracePt t="24793" x="2776538" y="2165350"/>
          <p14:tracePt t="24798" x="2763838" y="2165350"/>
          <p14:tracePt t="24804" x="2752725" y="2152650"/>
          <p14:tracePt t="24812" x="2740025" y="2152650"/>
          <p14:tracePt t="24817" x="2740025" y="2127250"/>
          <p14:tracePt t="24825" x="2714625" y="2114550"/>
          <p14:tracePt t="24830" x="2701925" y="2101850"/>
          <p14:tracePt t="24836" x="2689225" y="2078038"/>
          <p14:tracePt t="24843" x="2676525" y="2065338"/>
          <p14:tracePt t="24849" x="2676525" y="2052638"/>
          <p14:tracePt t="24857" x="2651125" y="2039938"/>
          <p14:tracePt t="24864" x="2651125" y="2014538"/>
          <p14:tracePt t="24868" x="2640013" y="2014538"/>
          <p14:tracePt t="24875" x="2627313" y="2001838"/>
          <p14:tracePt t="24881" x="2614613" y="1989138"/>
          <p14:tracePt t="24889" x="2614613" y="1978025"/>
          <p14:tracePt t="24896" x="2601913" y="1978025"/>
          <p14:tracePt t="24901" x="2589213" y="1978025"/>
          <p14:tracePt t="24908" x="2589213" y="1965325"/>
          <p14:tracePt t="24914" x="2576513" y="1965325"/>
          <p14:tracePt t="24920" x="2576513" y="1939925"/>
          <p14:tracePt t="24928" x="2551113" y="1939925"/>
          <p14:tracePt t="24933" x="2540000" y="1914525"/>
          <p14:tracePt t="24941" x="2514600" y="1914525"/>
          <p14:tracePt t="24946" x="2514600" y="1901825"/>
          <p14:tracePt t="24957" x="2501900" y="1889125"/>
          <p14:tracePt t="24966" x="2489200" y="1889125"/>
          <p14:tracePt t="24973" x="2476500" y="1876425"/>
          <p14:tracePt t="24978" x="2463800" y="1876425"/>
          <p14:tracePt t="24985" x="2439988" y="1876425"/>
          <p14:tracePt t="24991" x="2427288" y="1876425"/>
          <p14:tracePt t="24997" x="2414588" y="1876425"/>
          <p14:tracePt t="25005" x="2389188" y="1876425"/>
          <p14:tracePt t="25010" x="2363788" y="1876425"/>
          <p14:tracePt t="25018" x="2351088" y="1876425"/>
          <p14:tracePt t="25024" x="2314575" y="1876425"/>
          <p14:tracePt t="25029" x="2301875" y="1876425"/>
          <p14:tracePt t="25037" x="2289175" y="1876425"/>
          <p14:tracePt t="25044" x="2263775" y="1876425"/>
          <p14:tracePt t="25050" x="2251075" y="1876425"/>
          <p14:tracePt t="25060" x="2227263" y="1876425"/>
          <p14:tracePt t="25074" x="2214563" y="1876425"/>
          <p14:tracePt t="25076" x="2201863" y="1889125"/>
          <p14:tracePt t="25088" x="2189163" y="1889125"/>
          <p14:tracePt t="25095" x="2176463" y="1889125"/>
          <p14:tracePt t="25107" x="2163763" y="1889125"/>
          <p14:tracePt t="25115" x="2163763" y="1901825"/>
          <p14:tracePt t="25120" x="2151063" y="1901825"/>
          <p14:tracePt t="25127" x="2138363" y="1901825"/>
          <p14:tracePt t="25133" x="2138363" y="1914525"/>
          <p14:tracePt t="25140" x="2127250" y="1914525"/>
          <p14:tracePt t="25147" x="2114550" y="1927225"/>
          <p14:tracePt t="25153" x="2114550" y="1939925"/>
          <p14:tracePt t="25165" x="2101850" y="1952625"/>
          <p14:tracePt t="25173" x="2089150" y="1952625"/>
          <p14:tracePt t="25183" x="2089150" y="1965325"/>
          <p14:tracePt t="25197" x="2076450" y="1978025"/>
          <p14:tracePt t="25203" x="2076450" y="1989138"/>
          <p14:tracePt t="25218" x="2063750" y="2001838"/>
          <p14:tracePt t="25228" x="2051050" y="2027238"/>
          <p14:tracePt t="25234" x="2051050" y="2039938"/>
          <p14:tracePt t="25241" x="2051050" y="2052638"/>
          <p14:tracePt t="25247" x="2051050" y="2065338"/>
          <p14:tracePt t="25253" x="2051050" y="2089150"/>
          <p14:tracePt t="25258" x="2038350" y="2089150"/>
          <p14:tracePt t="25264" x="2038350" y="2101850"/>
          <p14:tracePt t="25271" x="2038350" y="2114550"/>
          <p14:tracePt t="25278" x="2038350" y="2127250"/>
          <p14:tracePt t="25285" x="2038350" y="2139950"/>
          <p14:tracePt t="25294" x="2038350" y="2152650"/>
          <p14:tracePt t="25297" x="2038350" y="2165350"/>
          <p14:tracePt t="25303" x="2038350" y="2178050"/>
          <p14:tracePt t="25310" x="2038350" y="2190750"/>
          <p14:tracePt t="25316" x="2038350" y="2201863"/>
          <p14:tracePt t="25325" x="2038350" y="2214563"/>
          <p14:tracePt t="25329" x="2038350" y="2227263"/>
          <p14:tracePt t="25344" x="2038350" y="2239963"/>
          <p14:tracePt t="25356" x="2038350" y="2252663"/>
          <p14:tracePt t="25376" x="2038350" y="2265363"/>
          <p14:tracePt t="25381" x="2038350" y="2278063"/>
          <p14:tracePt t="25401" x="2038350" y="2290763"/>
          <p14:tracePt t="25413" x="2038350" y="2303463"/>
          <p14:tracePt t="25427" x="2038350" y="2314575"/>
          <p14:tracePt t="25440" x="2038350" y="2327275"/>
          <p14:tracePt t="25454" x="2038350" y="2339975"/>
          <p14:tracePt t="25484" x="2038350" y="2352675"/>
          <p14:tracePt t="25541" x="2038350" y="2365375"/>
          <p14:tracePt t="25754" x="2038350" y="2339975"/>
          <p14:tracePt t="25760" x="2038350" y="2327275"/>
          <p14:tracePt t="25767" x="2038350" y="2314575"/>
          <p14:tracePt t="25773" x="2051050" y="2303463"/>
          <p14:tracePt t="25778" x="2063750" y="2303463"/>
          <p14:tracePt t="25788" x="2063750" y="2278063"/>
          <p14:tracePt t="25792" x="2089150" y="2265363"/>
          <p14:tracePt t="25798" x="2114550" y="2239963"/>
          <p14:tracePt t="25806" x="2138363" y="2227263"/>
          <p14:tracePt t="25811" x="2163763" y="2214563"/>
          <p14:tracePt t="25818" x="2176463" y="2201863"/>
          <p14:tracePt t="25824" x="2189163" y="2178050"/>
          <p14:tracePt t="25830" x="2214563" y="2178050"/>
          <p14:tracePt t="25843" x="2238375" y="2165350"/>
          <p14:tracePt t="25857" x="2251075" y="2165350"/>
          <p14:tracePt t="25863" x="2251075" y="2152650"/>
          <p14:tracePt t="25869" x="2263775" y="2152650"/>
          <p14:tracePt t="25876" x="2276475" y="2139950"/>
          <p14:tracePt t="25882" x="2289175" y="2139950"/>
          <p14:tracePt t="25890" x="2314575" y="2139950"/>
          <p14:tracePt t="25895" x="2327275" y="2139950"/>
          <p14:tracePt t="25903" x="2338388" y="2139950"/>
          <p14:tracePt t="25909" x="2351088" y="2139950"/>
          <p14:tracePt t="25917" x="2376488" y="2139950"/>
          <p14:tracePt t="25923" x="2389188" y="2139950"/>
          <p14:tracePt t="25928" x="2401888" y="2139950"/>
          <p14:tracePt t="25934" x="2427288" y="2139950"/>
          <p14:tracePt t="25947" x="2439988" y="2139950"/>
          <p14:tracePt t="25955" x="2451100" y="2139950"/>
          <p14:tracePt t="25967" x="2476500" y="2139950"/>
          <p14:tracePt t="25981" x="2489200" y="2139950"/>
          <p14:tracePt t="25986" x="2489200" y="2152650"/>
          <p14:tracePt t="25993" x="2514600" y="2165350"/>
          <p14:tracePt t="26005" x="2540000" y="2178050"/>
          <p14:tracePt t="26010" x="2551113" y="2190750"/>
          <p14:tracePt t="26017" x="2563813" y="2201863"/>
          <p14:tracePt t="26027" x="2576513" y="2214563"/>
          <p14:tracePt t="26035" x="2589213" y="2227263"/>
          <p14:tracePt t="26042" x="2601913" y="2227263"/>
          <p14:tracePt t="26049" x="2614613" y="2239963"/>
          <p14:tracePt t="26057" x="2614613" y="2252663"/>
          <p14:tracePt t="26062" x="2627313" y="2252663"/>
          <p14:tracePt t="26072" x="2627313" y="2265363"/>
          <p14:tracePt t="26074" x="2640013" y="2265363"/>
          <p14:tracePt t="26080" x="2640013" y="2278063"/>
          <p14:tracePt t="26094" x="2640013" y="2290763"/>
          <p14:tracePt t="26099" x="2651125" y="2290763"/>
          <p14:tracePt t="26107" x="2651125" y="2303463"/>
          <p14:tracePt t="26123" x="2651125" y="2314575"/>
          <p14:tracePt t="26152" x="2663825" y="2314575"/>
          <p14:tracePt t="26185" x="2663825" y="2327275"/>
          <p14:tracePt t="26217" x="2676525" y="2327275"/>
          <p14:tracePt t="26222" x="2689225" y="2327275"/>
          <p14:tracePt t="26249" x="2689225" y="2339975"/>
          <p14:tracePt t="26293" x="2701925" y="2339975"/>
          <p14:tracePt t="26398" x="0" y="0"/>
        </p14:tracePtLst>
        <p14:tracePtLst>
          <p14:tracePt t="27570" x="4591050" y="1614488"/>
          <p14:tracePt t="27741" x="4565650" y="1614488"/>
          <p14:tracePt t="27747" x="4565650" y="1627188"/>
          <p14:tracePt t="27754" x="4552950" y="1627188"/>
          <p14:tracePt t="27760" x="4540250" y="1639888"/>
          <p14:tracePt t="27767" x="4527550" y="1639888"/>
          <p14:tracePt t="27776" x="4516438" y="1652588"/>
          <p14:tracePt t="27780" x="4503738" y="1652588"/>
          <p14:tracePt t="27791" x="4491038" y="1652588"/>
          <p14:tracePt t="27809" x="4478338" y="1663700"/>
          <p14:tracePt t="27820" x="4465638" y="1663700"/>
          <p14:tracePt t="27840" x="4452938" y="1663700"/>
          <p14:tracePt t="27844" x="4440238" y="1663700"/>
          <p14:tracePt t="27859" x="4427538" y="1663700"/>
          <p14:tracePt t="27865" x="4416425" y="1663700"/>
          <p14:tracePt t="27873" x="4403725" y="1663700"/>
          <p14:tracePt t="27876" x="4391025" y="1663700"/>
          <p14:tracePt t="27896" x="4378325" y="1663700"/>
          <p14:tracePt t="28052" x="4391025" y="1663700"/>
          <p14:tracePt t="28077" x="4403725" y="1663700"/>
          <p14:tracePt t="28084" x="4416425" y="1663700"/>
          <p14:tracePt t="28097" x="4427538" y="1663700"/>
          <p14:tracePt t="28110" x="4440238" y="1663700"/>
          <p14:tracePt t="28117" x="4452938" y="1676400"/>
          <p14:tracePt t="28126" x="4465638" y="1676400"/>
          <p14:tracePt t="28140" x="4478338" y="1676400"/>
          <p14:tracePt t="28143" x="4491038" y="1676400"/>
          <p14:tracePt t="28148" x="4503738" y="1676400"/>
          <p14:tracePt t="28158" x="4516438" y="1676400"/>
          <p14:tracePt t="28161" x="4527550" y="1676400"/>
          <p14:tracePt t="28175" x="4540250" y="1676400"/>
          <p14:tracePt t="28181" x="4552950" y="1676400"/>
          <p14:tracePt t="28194" x="4565650" y="1676400"/>
          <p14:tracePt t="28226" x="4578350" y="1676400"/>
          <p14:tracePt t="28318" x="4578350" y="1689100"/>
          <p14:tracePt t="28344" x="0" y="0"/>
        </p14:tracePtLst>
        <p14:tracePtLst>
          <p14:tracePt t="29205" x="4716463" y="2816225"/>
          <p14:tracePt t="29310" x="4716463" y="2828925"/>
          <p14:tracePt t="29326" x="4703763" y="2828925"/>
          <p14:tracePt t="29342" x="4678363" y="2828925"/>
          <p14:tracePt t="29353" x="4665663" y="2828925"/>
          <p14:tracePt t="29361" x="4640263" y="2828925"/>
          <p14:tracePt t="29373" x="4627563" y="2828925"/>
          <p14:tracePt t="29386" x="4616450" y="2828925"/>
          <p14:tracePt t="29391" x="4603750" y="2828925"/>
          <p14:tracePt t="29421" x="4591050" y="2828925"/>
          <p14:tracePt t="29718" x="4591050" y="2840038"/>
          <p14:tracePt t="29750" x="4616450" y="2840038"/>
          <p14:tracePt t="29762" x="4627563" y="2852738"/>
          <p14:tracePt t="29776" x="4640263" y="2852738"/>
          <p14:tracePt t="29789" x="4652963" y="2852738"/>
          <p14:tracePt t="29805" x="4665663" y="2852738"/>
          <p14:tracePt t="29809" x="4665663" y="2865438"/>
          <p14:tracePt t="29820" x="4678363" y="2865438"/>
          <p14:tracePt t="29828" x="4691063" y="2865438"/>
          <p14:tracePt t="29841" x="4703763" y="2878138"/>
          <p14:tracePt t="29856" x="4716463" y="2878138"/>
          <p14:tracePt t="29880" x="4727575" y="2878138"/>
          <p14:tracePt t="30104" x="0" y="0"/>
        </p14:tracePtLst>
        <p14:tracePtLst>
          <p14:tracePt t="31537" x="4127500" y="1563688"/>
          <p14:tracePt t="31805" x="4127500" y="1576388"/>
          <p14:tracePt t="31825" x="4127500" y="1589088"/>
          <p14:tracePt t="31838" x="4127500" y="1601788"/>
          <p14:tracePt t="31845" x="4127500" y="1614488"/>
          <p14:tracePt t="31854" x="4127500" y="1627188"/>
          <p14:tracePt t="31864" x="4127500" y="1639888"/>
          <p14:tracePt t="31870" x="4114800" y="1639888"/>
          <p14:tracePt t="31877" x="4114800" y="1652588"/>
          <p14:tracePt t="31886" x="4114800" y="1663700"/>
          <p14:tracePt t="31891" x="4103688" y="1663700"/>
          <p14:tracePt t="31903" x="4103688" y="1676400"/>
          <p14:tracePt t="31935" x="4103688" y="1689100"/>
          <p14:tracePt t="31950" x="4103688" y="1714500"/>
          <p14:tracePt t="31961" x="4090988" y="1727200"/>
          <p14:tracePt t="31968" x="4090988" y="1739900"/>
          <p14:tracePt t="31974" x="4090988" y="1752600"/>
          <p14:tracePt t="31983" x="4090988" y="1765300"/>
          <p14:tracePt t="31988" x="4078288" y="1765300"/>
          <p14:tracePt t="31994" x="4078288" y="1776413"/>
          <p14:tracePt t="32001" x="4065588" y="1789113"/>
          <p14:tracePt t="32014" x="4065588" y="1801813"/>
          <p14:tracePt t="32019" x="4052888" y="1814513"/>
          <p14:tracePt t="32025" x="4052888" y="1827213"/>
          <p14:tracePt t="32034" x="4052888" y="1839913"/>
          <p14:tracePt t="32050" x="4052888" y="1852613"/>
          <p14:tracePt t="32053" x="4040188" y="1852613"/>
          <p14:tracePt t="32057" x="4040188" y="1876425"/>
          <p14:tracePt t="32064" x="4027488" y="1889125"/>
          <p14:tracePt t="32080" x="4014788" y="1914525"/>
          <p14:tracePt t="32085" x="4014788" y="1939925"/>
          <p14:tracePt t="32090" x="4002088" y="1939925"/>
          <p14:tracePt t="32096" x="4002088" y="1965325"/>
          <p14:tracePt t="32117" x="3990975" y="1978025"/>
          <p14:tracePt t="32126" x="3978275" y="1978025"/>
          <p14:tracePt t="32133" x="3978275" y="1989138"/>
          <p14:tracePt t="32152" x="3978275" y="2001838"/>
          <p14:tracePt t="32158" x="3978275" y="2014538"/>
          <p14:tracePt t="32165" x="3965575" y="2027238"/>
          <p14:tracePt t="32171" x="3965575" y="2039938"/>
          <p14:tracePt t="32185" x="3965575" y="2052638"/>
          <p14:tracePt t="32190" x="3965575" y="2065338"/>
          <p14:tracePt t="32204" x="3965575" y="2078038"/>
          <p14:tracePt t="32222" x="3965575" y="2089150"/>
          <p14:tracePt t="32234" x="3965575" y="2101850"/>
          <p14:tracePt t="32242" x="3965575" y="2114550"/>
          <p14:tracePt t="32250" x="3965575" y="2127250"/>
          <p14:tracePt t="32260" x="3965575" y="2152650"/>
          <p14:tracePt t="32273" x="3965575" y="2165350"/>
          <p14:tracePt t="32284" x="3965575" y="2190750"/>
          <p14:tracePt t="32293" x="3965575" y="2201863"/>
          <p14:tracePt t="32306" x="3965575" y="2214563"/>
          <p14:tracePt t="32325" x="3965575" y="2227263"/>
          <p14:tracePt t="32336" x="3965575" y="2239963"/>
          <p14:tracePt t="32351" x="3965575" y="2252663"/>
          <p14:tracePt t="32367" x="3965575" y="2265363"/>
          <p14:tracePt t="32387" x="3965575" y="2278063"/>
          <p14:tracePt t="32389" x="3978275" y="2290763"/>
          <p14:tracePt t="32403" x="3990975" y="2303463"/>
          <p14:tracePt t="32419" x="3990975" y="2314575"/>
          <p14:tracePt t="32435" x="4002088" y="2314575"/>
          <p14:tracePt t="32451" x="4002088" y="2327275"/>
          <p14:tracePt t="32454" x="4002088" y="2339975"/>
          <p14:tracePt t="32480" x="4014788" y="2339975"/>
          <p14:tracePt t="32488" x="4014788" y="2352675"/>
          <p14:tracePt t="32501" x="4027488" y="2352675"/>
          <p14:tracePt t="32526" x="4040188" y="2352675"/>
          <p14:tracePt t="32533" x="4040188" y="2365375"/>
          <p14:tracePt t="32547" x="4052888" y="2365375"/>
          <p14:tracePt t="32557" x="4065588" y="2365375"/>
          <p14:tracePt t="32565" x="4090988" y="2378075"/>
          <p14:tracePt t="32570" x="4114800" y="2378075"/>
          <p14:tracePt t="32581" x="4114800" y="2390775"/>
          <p14:tracePt t="32586" x="4127500" y="2390775"/>
          <p14:tracePt t="32591" x="4140200" y="2390775"/>
          <p14:tracePt t="32597" x="4140200" y="2403475"/>
          <p14:tracePt t="32605" x="4152900" y="2403475"/>
          <p14:tracePt t="32635" x="4165600" y="2403475"/>
          <p14:tracePt t="32644" x="4165600" y="2414588"/>
          <p14:tracePt t="32669" x="4178300" y="2414588"/>
          <p14:tracePt t="32702" x="4191000" y="2414588"/>
          <p14:tracePt t="32771" x="4203700" y="2414588"/>
          <p14:tracePt t="33030" x="0" y="0"/>
        </p14:tracePtLst>
        <p14:tracePtLst>
          <p14:tracePt t="34995" x="5029200" y="1401763"/>
          <p14:tracePt t="35639" x="5040313" y="1401763"/>
          <p14:tracePt t="35656" x="5053013" y="1401763"/>
          <p14:tracePt t="35663" x="5065713" y="1414463"/>
          <p14:tracePt t="35677" x="5065713" y="1427163"/>
          <p14:tracePt t="35682" x="5078413" y="1427163"/>
          <p14:tracePt t="35696" x="5091113" y="1427163"/>
          <p14:tracePt t="35702" x="5091113" y="1439863"/>
          <p14:tracePt t="35714" x="5103813" y="1439863"/>
          <p14:tracePt t="35721" x="5103813" y="1450975"/>
          <p14:tracePt t="35728" x="5116513" y="1450975"/>
          <p14:tracePt t="35734" x="5129213" y="1450975"/>
          <p14:tracePt t="35743" x="5129213" y="1463675"/>
          <p14:tracePt t="35747" x="5141913" y="1476375"/>
          <p14:tracePt t="35766" x="5153025" y="1489075"/>
          <p14:tracePt t="35780" x="5153025" y="1501775"/>
          <p14:tracePt t="35786" x="5165725" y="1501775"/>
          <p14:tracePt t="35794" x="5178425" y="1514475"/>
          <p14:tracePt t="35798" x="5178425" y="1527175"/>
          <p14:tracePt t="35812" x="5178425" y="1539875"/>
          <p14:tracePt t="35818" x="5191125" y="1539875"/>
          <p14:tracePt t="35827" x="5191125" y="1552575"/>
          <p14:tracePt t="35833" x="5191125" y="1563688"/>
          <p14:tracePt t="35851" x="5216525" y="1589088"/>
          <p14:tracePt t="35860" x="5216525" y="1601788"/>
          <p14:tracePt t="35864" x="5216525" y="1614488"/>
          <p14:tracePt t="35872" x="5216525" y="1639888"/>
          <p14:tracePt t="35882" x="5229225" y="1663700"/>
          <p14:tracePt t="35893" x="5229225" y="1676400"/>
          <p14:tracePt t="35897" x="5229225" y="1689100"/>
          <p14:tracePt t="35903" x="5229225" y="1701800"/>
          <p14:tracePt t="35912" x="5241925" y="1727200"/>
          <p14:tracePt t="35917" x="5253038" y="1765300"/>
          <p14:tracePt t="35922" x="5265738" y="1789113"/>
          <p14:tracePt t="35929" x="5265738" y="1801813"/>
          <p14:tracePt t="35936" x="5265738" y="1814513"/>
          <p14:tracePt t="35944" x="5265738" y="1839913"/>
          <p14:tracePt t="35950" x="5265738" y="1852613"/>
          <p14:tracePt t="35954" x="5265738" y="1865313"/>
          <p14:tracePt t="35961" x="5278438" y="1901825"/>
          <p14:tracePt t="35967" x="5278438" y="1914525"/>
          <p14:tracePt t="35977" x="5303838" y="1939925"/>
          <p14:tracePt t="35980" x="5303838" y="1952625"/>
          <p14:tracePt t="35986" x="5303838" y="1978025"/>
          <p14:tracePt t="35994" x="5303838" y="1989138"/>
          <p14:tracePt t="35999" x="5303838" y="2001838"/>
          <p14:tracePt t="36014" x="5303838" y="2027238"/>
          <p14:tracePt t="36019" x="5303838" y="2039938"/>
          <p14:tracePt t="36026" x="5303838" y="2065338"/>
          <p14:tracePt t="36031" x="5303838" y="2089150"/>
          <p14:tracePt t="36038" x="5303838" y="2101850"/>
          <p14:tracePt t="36047" x="5303838" y="2114550"/>
          <p14:tracePt t="36062" x="5303838" y="2127250"/>
          <p14:tracePt t="36400" x="5303838" y="2139950"/>
          <p14:tracePt t="36413" x="5303838" y="2152650"/>
          <p14:tracePt t="36417" x="5303838" y="2165350"/>
          <p14:tracePt t="36430" x="5303838" y="2178050"/>
          <p14:tracePt t="36435" x="5303838" y="2190750"/>
          <p14:tracePt t="36441" x="5303838" y="2201863"/>
          <p14:tracePt t="36448" x="5303838" y="2227263"/>
          <p14:tracePt t="36461" x="5303838" y="2239963"/>
          <p14:tracePt t="36469" x="5303838" y="2252663"/>
          <p14:tracePt t="36480" x="5303838" y="2278063"/>
          <p14:tracePt t="36487" x="5316538" y="2290763"/>
          <p14:tracePt t="36494" x="5316538" y="2303463"/>
          <p14:tracePt t="36501" x="5316538" y="2314575"/>
          <p14:tracePt t="36514" x="5329238" y="2327275"/>
          <p14:tracePt t="36519" x="5329238" y="2339975"/>
          <p14:tracePt t="36533" x="5329238" y="2352675"/>
          <p14:tracePt t="36544" x="5329238" y="2365375"/>
          <p14:tracePt t="36551" x="5329238" y="2378075"/>
          <p14:tracePt t="36559" x="5329238" y="2390775"/>
          <p14:tracePt t="36579" x="5329238" y="2403475"/>
          <p14:tracePt t="36590" x="5329238" y="2414588"/>
          <p14:tracePt t="36599" x="5329238" y="2427288"/>
          <p14:tracePt t="36604" x="5329238" y="2439988"/>
          <p14:tracePt t="36611" x="5329238" y="2452688"/>
          <p14:tracePt t="36624" x="5329238" y="2465388"/>
          <p14:tracePt t="36630" x="5329238" y="2478088"/>
          <p14:tracePt t="36655" x="5329238" y="2490788"/>
          <p14:tracePt t="36688" x="5316538" y="2490788"/>
          <p14:tracePt t="36695" x="5316538" y="2503488"/>
          <p14:tracePt t="36953" x="5316538" y="2516188"/>
          <p14:tracePt t="37293" x="5316538" y="2527300"/>
          <p14:tracePt t="37527" x="0" y="0"/>
        </p14:tracePtLst>
        <p14:tracePtLst>
          <p14:tracePt t="47158" x="4178300" y="1663700"/>
          <p14:tracePt t="47367" x="4178300" y="1676400"/>
          <p14:tracePt t="47373" x="4178300" y="1689100"/>
          <p14:tracePt t="47380" x="4191000" y="1689100"/>
          <p14:tracePt t="47386" x="4203700" y="1689100"/>
          <p14:tracePt t="47393" x="4214813" y="1701800"/>
          <p14:tracePt t="47399" x="4227513" y="1714500"/>
          <p14:tracePt t="47407" x="4252913" y="1714500"/>
          <p14:tracePt t="47413" x="4265613" y="1727200"/>
          <p14:tracePt t="47419" x="4291013" y="1739900"/>
          <p14:tracePt t="47426" x="4314825" y="1739900"/>
          <p14:tracePt t="47432" x="4352925" y="1752600"/>
          <p14:tracePt t="47450" x="4365625" y="1752600"/>
          <p14:tracePt t="47453" x="4378325" y="1752600"/>
          <p14:tracePt t="47458" x="4391025" y="1765300"/>
          <p14:tracePt t="47465" x="4403725" y="1765300"/>
          <p14:tracePt t="47477" x="4416425" y="1765300"/>
          <p14:tracePt t="47483" x="4427538" y="1765300"/>
          <p14:tracePt t="47490" x="4440238" y="1776413"/>
          <p14:tracePt t="47504" x="4452938" y="1776413"/>
          <p14:tracePt t="47522" x="4465638" y="1776413"/>
          <p14:tracePt t="47528" x="4478338" y="1789113"/>
          <p14:tracePt t="47543" x="4491038" y="1789113"/>
          <p14:tracePt t="47557" x="4503738" y="1789113"/>
          <p14:tracePt t="47562" x="4516438" y="1801813"/>
          <p14:tracePt t="47568" x="4527550" y="1801813"/>
          <p14:tracePt t="47580" x="4540250" y="1801813"/>
          <p14:tracePt t="47599" x="4552950" y="1801813"/>
          <p14:tracePt t="47613" x="4565650" y="1801813"/>
          <p14:tracePt t="47618" x="4578350" y="1801813"/>
          <p14:tracePt t="47634" x="4591050" y="1801813"/>
          <p14:tracePt t="47650" x="4603750" y="1801813"/>
          <p14:tracePt t="47664" x="4616450" y="1801813"/>
          <p14:tracePt t="47669" x="4627563" y="1801813"/>
          <p14:tracePt t="47690" x="4640263" y="1801813"/>
          <p14:tracePt t="47702" x="4665663" y="1801813"/>
          <p14:tracePt t="47721" x="4678363" y="1801813"/>
          <p14:tracePt t="47733" x="4691063" y="1801813"/>
          <p14:tracePt t="47744" x="4703763" y="1801813"/>
          <p14:tracePt t="47746" x="4716463" y="1801813"/>
          <p14:tracePt t="47761" x="4727575" y="1801813"/>
          <p14:tracePt t="47779" x="4740275" y="1801813"/>
          <p14:tracePt t="47798" x="4752975" y="1801813"/>
          <p14:tracePt t="47809" x="4765675" y="1801813"/>
          <p14:tracePt t="47824" x="4778375" y="1801813"/>
          <p14:tracePt t="47852" x="4791075" y="1801813"/>
          <p14:tracePt t="47871" x="4803775" y="1801813"/>
          <p14:tracePt t="47876" x="4816475" y="1801813"/>
          <p14:tracePt t="47891" x="4829175" y="1801813"/>
          <p14:tracePt t="47902" x="4840288" y="1801813"/>
          <p14:tracePt t="47922" x="4852988" y="1801813"/>
          <p14:tracePt t="47927" x="4865688" y="1801813"/>
          <p14:tracePt t="47941" x="4878388" y="1789113"/>
          <p14:tracePt t="47957" x="4891088" y="1789113"/>
          <p14:tracePt t="47973" x="4903788" y="1789113"/>
          <p14:tracePt t="47977" x="4916488" y="1789113"/>
          <p14:tracePt t="47991" x="4916488" y="1776413"/>
          <p14:tracePt t="47997" x="4929188" y="1776413"/>
          <p14:tracePt t="48010" x="4940300" y="1776413"/>
          <p14:tracePt t="48017" x="4940300" y="1765300"/>
          <p14:tracePt t="48029" x="4953000" y="1765300"/>
          <p14:tracePt t="48055" x="4965700" y="1765300"/>
          <p14:tracePt t="48076" x="4978400" y="1765300"/>
          <p14:tracePt t="48251" x="0" y="0"/>
        </p14:tracePtLst>
        <p14:tracePtLst>
          <p14:tracePt t="49925" x="4090988" y="4418013"/>
          <p14:tracePt t="50229" x="4152900" y="4443413"/>
          <p14:tracePt t="50236" x="4178300" y="4443413"/>
          <p14:tracePt t="50244" x="4191000" y="4454525"/>
          <p14:tracePt t="50252" x="4203700" y="4454525"/>
          <p14:tracePt t="50258" x="4214813" y="4454525"/>
          <p14:tracePt t="50283" x="4227513" y="4454525"/>
          <p14:tracePt t="50296" x="4278313" y="4479925"/>
          <p14:tracePt t="50303" x="4291013" y="4479925"/>
          <p14:tracePt t="50332" x="4327525" y="4492625"/>
          <p14:tracePt t="50368" x="4340225" y="4492625"/>
          <p14:tracePt t="50377" x="4391025" y="4492625"/>
          <p14:tracePt t="50396" x="4440238" y="4492625"/>
          <p14:tracePt t="50399" x="4465638" y="4492625"/>
          <p14:tracePt t="50416" x="4503738" y="4492625"/>
          <p14:tracePt t="50422" x="4516438" y="4492625"/>
          <p14:tracePt t="50429" x="4527550" y="4492625"/>
          <p14:tracePt t="50444" x="4552950" y="4492625"/>
          <p14:tracePt t="50448" x="4565650" y="4479925"/>
          <p14:tracePt t="50453" x="4591050" y="4479925"/>
          <p14:tracePt t="50471" x="4616450" y="4479925"/>
          <p14:tracePt t="50481" x="4627563" y="4479925"/>
          <p14:tracePt t="50485" x="4652963" y="4479925"/>
          <p14:tracePt t="50490" x="4665663" y="4479925"/>
          <p14:tracePt t="50496" x="4678363" y="4467225"/>
          <p14:tracePt t="50506" x="4703763" y="4467225"/>
          <p14:tracePt t="50510" x="4716463" y="4467225"/>
          <p14:tracePt t="50515" x="4727575" y="4467225"/>
          <p14:tracePt t="50522" x="4740275" y="4467225"/>
          <p14:tracePt t="50528" x="4765675" y="4467225"/>
          <p14:tracePt t="50542" x="4778375" y="4467225"/>
          <p14:tracePt t="50548" x="4803775" y="4467225"/>
          <p14:tracePt t="50561" x="4829175" y="4467225"/>
          <p14:tracePt t="50575" x="4840288" y="4467225"/>
          <p14:tracePt t="50580" x="4852988" y="4467225"/>
          <p14:tracePt t="50587" x="4878388" y="4467225"/>
          <p14:tracePt t="50592" x="4891088" y="4467225"/>
          <p14:tracePt t="50605" x="4903788" y="4467225"/>
          <p14:tracePt t="50608" x="4916488" y="4467225"/>
          <p14:tracePt t="50613" x="4929188" y="4467225"/>
          <p14:tracePt t="50628" x="4940300" y="4467225"/>
          <p14:tracePt t="50638" x="4953000" y="4467225"/>
          <p14:tracePt t="50644" x="4965700" y="4467225"/>
          <p14:tracePt t="50652" x="4978400" y="4467225"/>
          <p14:tracePt t="50670" x="4991100" y="4467225"/>
          <p14:tracePt t="50676" x="5003800" y="4467225"/>
          <p14:tracePt t="50697" x="5016500" y="4467225"/>
          <p14:tracePt t="50704" x="5029200" y="4467225"/>
          <p14:tracePt t="50729" x="5040313" y="4467225"/>
          <p14:tracePt t="50755" x="5053013" y="4467225"/>
          <p14:tracePt t="50760" x="5053013" y="4454525"/>
          <p14:tracePt t="50773" x="5065713" y="4454525"/>
          <p14:tracePt t="50825" x="5078413" y="4454525"/>
          <p14:tracePt t="51529" x="5078413" y="4467225"/>
          <p14:tracePt t="51994" x="5078413" y="4479925"/>
          <p14:tracePt t="53089" x="5065713" y="4479925"/>
          <p14:tracePt t="53212" x="5065713" y="4492625"/>
          <p14:tracePt t="54122" x="0" y="0"/>
        </p14:tracePtLst>
        <p14:tracePtLst>
          <p14:tracePt t="56554" x="4403725" y="4379913"/>
          <p14:tracePt t="56732" x="4403725" y="4392613"/>
          <p14:tracePt t="56747" x="4416425" y="4392613"/>
          <p14:tracePt t="56775" x="4416425" y="4405313"/>
          <p14:tracePt t="56791" x="4427538" y="4418013"/>
          <p14:tracePt t="56816" x="4440238" y="4418013"/>
          <p14:tracePt t="56836" x="4452938" y="4418013"/>
          <p14:tracePt t="56842" x="4465638" y="4430713"/>
          <p14:tracePt t="56861" x="4478338" y="4430713"/>
          <p14:tracePt t="56881" x="4491038" y="4430713"/>
          <p14:tracePt t="56894" x="4491038" y="4443413"/>
          <p14:tracePt t="56901" x="4503738" y="4443413"/>
          <p14:tracePt t="56926" x="4516438" y="4443413"/>
          <p14:tracePt t="56931" x="4527550" y="4443413"/>
          <p14:tracePt t="56950" x="4540250" y="4443413"/>
          <p14:tracePt t="57004" x="4552950" y="4443413"/>
          <p14:tracePt t="57023" x="4565650" y="4443413"/>
          <p14:tracePt t="57036" x="4578350" y="4443413"/>
          <p14:tracePt t="57087" x="4591050" y="4443413"/>
          <p14:tracePt t="57138" x="4603750" y="4443413"/>
          <p14:tracePt t="57151" x="4603750" y="4430713"/>
          <p14:tracePt t="57158" x="4616450" y="4430713"/>
          <p14:tracePt t="57475" x="4603750" y="4430713"/>
          <p14:tracePt t="57488" x="4591050" y="4430713"/>
          <p14:tracePt t="57506" x="4578350" y="4430713"/>
          <p14:tracePt t="57514" x="4565650" y="4430713"/>
          <p14:tracePt t="57527" x="4552950" y="4430713"/>
          <p14:tracePt t="57545" x="4540250" y="4430713"/>
          <p14:tracePt t="57552" x="4540250" y="4443413"/>
          <p14:tracePt t="57560" x="4527550" y="4443413"/>
          <p14:tracePt t="57566" x="4516438" y="4443413"/>
          <p14:tracePt t="57587" x="4503738" y="4443413"/>
          <p14:tracePt t="57598" x="4491038" y="4443413"/>
          <p14:tracePt t="57610" x="4478338" y="4443413"/>
          <p14:tracePt t="57624" x="4465638" y="4443413"/>
          <p14:tracePt t="57630" x="4452938" y="4443413"/>
          <p14:tracePt t="57643" x="4440238" y="4443413"/>
          <p14:tracePt t="57656" x="4427538" y="4443413"/>
          <p14:tracePt t="57669" x="4416425" y="4443413"/>
          <p14:tracePt t="57678" x="4403725" y="4443413"/>
          <p14:tracePt t="57692" x="4391025" y="4443413"/>
          <p14:tracePt t="57721" x="4378325" y="4443413"/>
          <p14:tracePt t="57832" x="0" y="0"/>
        </p14:tracePtLst>
        <p14:tracePtLst>
          <p14:tracePt t="58960" x="1725613" y="4092575"/>
          <p14:tracePt t="59088" x="1725613" y="4079875"/>
          <p14:tracePt t="59101" x="1725613" y="4067175"/>
          <p14:tracePt t="59121" x="1725613" y="4054475"/>
          <p14:tracePt t="59133" x="1738313" y="4041775"/>
          <p14:tracePt t="59139" x="1738313" y="4029075"/>
          <p14:tracePt t="59145" x="1751013" y="4017963"/>
          <p14:tracePt t="59153" x="1751013" y="3992563"/>
          <p14:tracePt t="59158" x="1751013" y="3979863"/>
          <p14:tracePt t="59165" x="1751013" y="3967163"/>
          <p14:tracePt t="59177" x="1763713" y="3954463"/>
          <p14:tracePt t="59184" x="1763713" y="3941763"/>
          <p14:tracePt t="59191" x="1776413" y="3941763"/>
          <p14:tracePt t="59197" x="1789113" y="3929063"/>
          <p14:tracePt t="59210" x="1789113" y="3916363"/>
          <p14:tracePt t="59215" x="1801813" y="3916363"/>
          <p14:tracePt t="59220" x="1814513" y="3905250"/>
          <p14:tracePt t="59224" x="1825625" y="3879850"/>
          <p14:tracePt t="59229" x="1838325" y="3854450"/>
          <p14:tracePt t="59237" x="1863725" y="3829050"/>
          <p14:tracePt t="59249" x="1876425" y="3816350"/>
          <p14:tracePt t="59262" x="1876425" y="3803650"/>
          <p14:tracePt t="59270" x="1889125" y="3803650"/>
          <p14:tracePt t="59278" x="1901825" y="3792538"/>
          <p14:tracePt t="59281" x="1914525" y="3779838"/>
          <p14:tracePt t="59294" x="1938338" y="3767138"/>
          <p14:tracePt t="59311" x="1951038" y="3767138"/>
          <p14:tracePt t="59316" x="1951038" y="3754438"/>
          <p14:tracePt t="59327" x="1976438" y="3741738"/>
          <p14:tracePt t="59334" x="1989138" y="3729038"/>
          <p14:tracePt t="59343" x="2001838" y="3729038"/>
          <p14:tracePt t="59348" x="2001838" y="3716338"/>
          <p14:tracePt t="59360" x="2014538" y="3716338"/>
          <p14:tracePt t="59366" x="2025650" y="3716338"/>
          <p14:tracePt t="59385" x="2038350" y="3716338"/>
          <p14:tracePt t="59392" x="2051050" y="3716338"/>
          <p14:tracePt t="59397" x="2063750" y="3716338"/>
          <p14:tracePt t="59412" x="2076450" y="3716338"/>
          <p14:tracePt t="59424" x="2089150" y="3716338"/>
          <p14:tracePt t="59430" x="2101850" y="3703638"/>
          <p14:tracePt t="59441" x="2114550" y="3703638"/>
          <p14:tracePt t="59450" x="2127250" y="3703638"/>
          <p14:tracePt t="59462" x="2138363" y="3703638"/>
          <p14:tracePt t="59475" x="2151063" y="3703638"/>
          <p14:tracePt t="59482" x="2163763" y="3692525"/>
          <p14:tracePt t="59495" x="2176463" y="3692525"/>
          <p14:tracePt t="59502" x="2189163" y="3692525"/>
          <p14:tracePt t="59509" x="2201863" y="3692525"/>
          <p14:tracePt t="59514" x="2214563" y="3692525"/>
          <p14:tracePt t="59524" x="2238375" y="3692525"/>
          <p14:tracePt t="59534" x="2263775" y="3692525"/>
          <p14:tracePt t="59541" x="2276475" y="3692525"/>
          <p14:tracePt t="59549" x="2276475" y="3703638"/>
          <p14:tracePt t="59556" x="2301875" y="3703638"/>
          <p14:tracePt t="59566" x="2314575" y="3703638"/>
          <p14:tracePt t="59576" x="2327275" y="3703638"/>
          <p14:tracePt t="59581" x="2338388" y="3716338"/>
          <p14:tracePt t="59589" x="2351088" y="3716338"/>
          <p14:tracePt t="59592" x="2363788" y="3729038"/>
          <p14:tracePt t="59599" x="2376488" y="3729038"/>
          <p14:tracePt t="59607" x="2389188" y="3741738"/>
          <p14:tracePt t="59612" x="2401888" y="3741738"/>
          <p14:tracePt t="59622" x="2401888" y="3754438"/>
          <p14:tracePt t="59625" x="2414588" y="3754438"/>
          <p14:tracePt t="59630" x="2414588" y="3767138"/>
          <p14:tracePt t="59640" x="2427288" y="3779838"/>
          <p14:tracePt t="59650" x="2439988" y="3792538"/>
          <p14:tracePt t="59664" x="2451100" y="3792538"/>
          <p14:tracePt t="59674" x="2451100" y="3803650"/>
          <p14:tracePt t="59682" x="2463800" y="3803650"/>
          <p14:tracePt t="59691" x="2463800" y="3816350"/>
          <p14:tracePt t="59696" x="2476500" y="3829050"/>
          <p14:tracePt t="59711" x="2476500" y="3841750"/>
          <p14:tracePt t="59722" x="2489200" y="3841750"/>
          <p14:tracePt t="59742" x="2501900" y="3854450"/>
          <p14:tracePt t="59746" x="2501900" y="3867150"/>
          <p14:tracePt t="59754" x="2514600" y="3867150"/>
          <p14:tracePt t="59759" x="2514600" y="3879850"/>
          <p14:tracePt t="59779" x="2514600" y="3892550"/>
          <p14:tracePt t="59789" x="2527300" y="3892550"/>
          <p14:tracePt t="59808" x="2527300" y="3905250"/>
          <p14:tracePt t="59826" x="2540000" y="3905250"/>
          <p14:tracePt t="59830" x="2540000" y="3916363"/>
          <p14:tracePt t="59840" x="2551113" y="3929063"/>
          <p14:tracePt t="59860" x="2551113" y="3941763"/>
          <p14:tracePt t="59889" x="2551113" y="3954463"/>
          <p14:tracePt t="59902" x="2563813" y="3954463"/>
          <p14:tracePt t="59914" x="2563813" y="3967163"/>
          <p14:tracePt t="59999" x="2563813" y="3979863"/>
          <p14:tracePt t="60037" x="2563813" y="3992563"/>
          <p14:tracePt t="60357" x="0" y="0"/>
        </p14:tracePtLst>
        <p14:tracePtLst>
          <p14:tracePt t="61607" x="4640263" y="4292600"/>
          <p14:tracePt t="61779" x="4627563" y="4292600"/>
          <p14:tracePt t="61822" x="4627563" y="4305300"/>
          <p14:tracePt t="61840" x="4616450" y="4305300"/>
          <p14:tracePt t="61847" x="4603750" y="4305300"/>
          <p14:tracePt t="61874" x="4591050" y="4305300"/>
          <p14:tracePt t="61887" x="4578350" y="4305300"/>
          <p14:tracePt t="61911" x="4565650" y="4305300"/>
          <p14:tracePt t="61918" x="4552950" y="4305300"/>
          <p14:tracePt t="61938" x="4540250" y="4305300"/>
          <p14:tracePt t="61972" x="4527550" y="4305300"/>
          <p14:tracePt t="61983" x="4516438" y="4305300"/>
          <p14:tracePt t="61989" x="4503738" y="4305300"/>
          <p14:tracePt t="62009" x="4491038" y="4305300"/>
          <p14:tracePt t="62033" x="4478338" y="4305300"/>
          <p14:tracePt t="62053" x="4465638" y="4305300"/>
          <p14:tracePt t="62065" x="4452938" y="4305300"/>
          <p14:tracePt t="62245" x="4465638" y="4305300"/>
          <p14:tracePt t="62253" x="4478338" y="4305300"/>
          <p14:tracePt t="62264" x="4491038" y="4318000"/>
          <p14:tracePt t="62285" x="4503738" y="4318000"/>
          <p14:tracePt t="62291" x="4516438" y="4318000"/>
          <p14:tracePt t="62310" x="4527550" y="4318000"/>
          <p14:tracePt t="62330" x="4540250" y="4318000"/>
          <p14:tracePt t="62343" x="4552950" y="4318000"/>
          <p14:tracePt t="62351" x="4565650" y="4318000"/>
          <p14:tracePt t="62373" x="4578350" y="4318000"/>
          <p14:tracePt t="62382" x="4591050" y="4318000"/>
          <p14:tracePt t="62395" x="4603750" y="4318000"/>
          <p14:tracePt t="62403" x="4616450" y="4318000"/>
          <p14:tracePt t="62426" x="4627563" y="4318000"/>
          <p14:tracePt t="62445" x="4640263" y="4318000"/>
          <p14:tracePt t="62461" x="4652963" y="4318000"/>
          <p14:tracePt t="62471" x="4665663" y="4318000"/>
          <p14:tracePt t="62491" x="4678363" y="4318000"/>
          <p14:tracePt t="62676" x="4678363" y="4330700"/>
          <p14:tracePt t="62684" x="4665663" y="4330700"/>
          <p14:tracePt t="62690" x="4652963" y="4330700"/>
          <p14:tracePt t="62704" x="4640263" y="4330700"/>
          <p14:tracePt t="62708" x="4627563" y="4330700"/>
          <p14:tracePt t="62721" x="4616450" y="4330700"/>
          <p14:tracePt t="62728" x="4603750" y="4330700"/>
          <p14:tracePt t="62741" x="4603750" y="4341813"/>
          <p14:tracePt t="62749" x="4591050" y="4341813"/>
          <p14:tracePt t="62774" x="4578350" y="4341813"/>
          <p14:tracePt t="62792" x="4565650" y="4341813"/>
          <p14:tracePt t="62805" x="4552950" y="4341813"/>
          <p14:tracePt t="62833" x="4540250" y="4341813"/>
          <p14:tracePt t="62877" x="4527550" y="4341813"/>
          <p14:tracePt t="63488" x="0" y="0"/>
        </p14:tracePtLst>
        <p14:tracePtLst>
          <p14:tracePt t="65575" x="4114800" y="1689100"/>
          <p14:tracePt t="65886" x="4114800" y="1701800"/>
          <p14:tracePt t="65892" x="4127500" y="1701800"/>
          <p14:tracePt t="65897" x="4140200" y="1701800"/>
          <p14:tracePt t="65904" x="4152900" y="1701800"/>
          <p14:tracePt t="65918" x="4165600" y="1701800"/>
          <p14:tracePt t="65930" x="4191000" y="1714500"/>
          <p14:tracePt t="65947" x="4203700" y="1714500"/>
          <p14:tracePt t="65952" x="4214813" y="1714500"/>
          <p14:tracePt t="65956" x="4227513" y="1714500"/>
          <p14:tracePt t="65964" x="4240213" y="1714500"/>
          <p14:tracePt t="65968" x="4252913" y="1714500"/>
          <p14:tracePt t="65986" x="4265613" y="1714500"/>
          <p14:tracePt t="65997" x="4278313" y="1714500"/>
          <p14:tracePt t="66000" x="4291013" y="1714500"/>
          <p14:tracePt t="66007" x="4303713" y="1714500"/>
          <p14:tracePt t="66021" x="4327525" y="1714500"/>
          <p14:tracePt t="66033" x="4340225" y="1714500"/>
          <p14:tracePt t="66040" x="4352925" y="1714500"/>
          <p14:tracePt t="66047" x="4365625" y="1714500"/>
          <p14:tracePt t="66056" x="4378325" y="1714500"/>
          <p14:tracePt t="66066" x="4391025" y="1714500"/>
          <p14:tracePt t="66071" x="4403725" y="1714500"/>
          <p14:tracePt t="66079" x="4416425" y="1714500"/>
          <p14:tracePt t="66092" x="4427538" y="1714500"/>
          <p14:tracePt t="66098" x="4440238" y="1727200"/>
          <p14:tracePt t="66105" x="4452938" y="1727200"/>
          <p14:tracePt t="66121" x="4465638" y="1727200"/>
          <p14:tracePt t="66136" x="4478338" y="1727200"/>
          <p14:tracePt t="66144" x="4491038" y="1727200"/>
          <p14:tracePt t="66156" x="4503738" y="1727200"/>
          <p14:tracePt t="66168" x="4516438" y="1727200"/>
          <p14:tracePt t="66183" x="4540250" y="1727200"/>
          <p14:tracePt t="66193" x="4552950" y="1727200"/>
          <p14:tracePt t="66214" x="4565650" y="1727200"/>
          <p14:tracePt t="66233" x="4578350" y="1727200"/>
          <p14:tracePt t="66238" x="4591050" y="1727200"/>
          <p14:tracePt t="66245" x="4603750" y="1727200"/>
          <p14:tracePt t="66259" x="4616450" y="1727200"/>
          <p14:tracePt t="66264" x="4627563" y="1727200"/>
          <p14:tracePt t="66278" x="4640263" y="1727200"/>
          <p14:tracePt t="66284" x="4652963" y="1727200"/>
          <p14:tracePt t="66297" x="4665663" y="1727200"/>
          <p14:tracePt t="66303" x="4678363" y="1727200"/>
          <p14:tracePt t="66320" x="4691063" y="1727200"/>
          <p14:tracePt t="66323" x="4703763" y="1727200"/>
          <p14:tracePt t="66331" x="4716463" y="1727200"/>
          <p14:tracePt t="66349" x="4727575" y="1727200"/>
          <p14:tracePt t="66355" x="4740275" y="1727200"/>
          <p14:tracePt t="66364" x="4752975" y="1727200"/>
          <p14:tracePt t="66368" x="4765675" y="1727200"/>
          <p14:tracePt t="66383" x="4778375" y="1714500"/>
          <p14:tracePt t="66387" x="4791075" y="1714500"/>
          <p14:tracePt t="66400" x="4816475" y="1714500"/>
          <p14:tracePt t="66415" x="4829175" y="1714500"/>
          <p14:tracePt t="66419" x="4840288" y="1701800"/>
          <p14:tracePt t="66427" x="4852988" y="1701800"/>
          <p14:tracePt t="66440" x="4865688" y="1701800"/>
          <p14:tracePt t="66465" x="4878388" y="1701800"/>
          <p14:tracePt t="66480" x="4891088" y="1701800"/>
          <p14:tracePt t="66492" x="4903788" y="1701800"/>
          <p14:tracePt t="66514" x="4916488" y="1689100"/>
          <p14:tracePt t="66530" x="4929188" y="1689100"/>
          <p14:tracePt t="66535" x="4940300" y="1689100"/>
          <p14:tracePt t="66556" x="4953000" y="1676400"/>
          <p14:tracePt t="66580" x="4965700" y="1676400"/>
          <p14:tracePt t="66593" x="4978400" y="1676400"/>
          <p14:tracePt t="66620" x="4991100" y="1676400"/>
          <p14:tracePt t="66819" x="4978400" y="1676400"/>
          <p14:tracePt t="66838" x="4965700" y="1676400"/>
          <p14:tracePt t="66858" x="4953000" y="1676400"/>
          <p14:tracePt t="66870" x="4940300" y="1676400"/>
          <p14:tracePt t="66878" x="4929188" y="1676400"/>
          <p14:tracePt t="66890" x="4916488" y="1676400"/>
          <p14:tracePt t="66898" x="4903788" y="1676400"/>
          <p14:tracePt t="66903" x="4891088" y="1676400"/>
          <p14:tracePt t="66913" x="4878388" y="1676400"/>
          <p14:tracePt t="66935" x="4865688" y="1676400"/>
          <p14:tracePt t="66948" x="4852988" y="1676400"/>
          <p14:tracePt t="66968" x="4840288" y="1676400"/>
          <p14:tracePt t="66981" x="4829175" y="1676400"/>
          <p14:tracePt t="67000" x="4803775" y="1676400"/>
          <p14:tracePt t="67014" x="4791075" y="1689100"/>
          <p14:tracePt t="67033" x="4778375" y="1689100"/>
          <p14:tracePt t="67059" x="4765675" y="1689100"/>
          <p14:tracePt t="67065" x="4752975" y="1689100"/>
          <p14:tracePt t="67082" x="4740275" y="1689100"/>
          <p14:tracePt t="67092" x="4727575" y="1689100"/>
          <p14:tracePt t="67104" x="4716463" y="1689100"/>
          <p14:tracePt t="67112" x="4703763" y="1689100"/>
          <p14:tracePt t="67117" x="4691063" y="1689100"/>
          <p14:tracePt t="67129" x="4678363" y="1689100"/>
          <p14:tracePt t="67146" x="4665663" y="1689100"/>
          <p14:tracePt t="67165" x="4652963" y="1689100"/>
          <p14:tracePt t="67168" x="4652963" y="1701800"/>
          <p14:tracePt t="67179" x="4640263" y="1701800"/>
          <p14:tracePt t="67195" x="4616450" y="1701800"/>
          <p14:tracePt t="67208" x="4603750" y="1701800"/>
          <p14:tracePt t="67224" x="4591050" y="1701800"/>
          <p14:tracePt t="67229" x="4578350" y="1701800"/>
          <p14:tracePt t="67233" x="4565650" y="1701800"/>
          <p14:tracePt t="67242" x="4552950" y="1701800"/>
          <p14:tracePt t="67246" x="4540250" y="1701800"/>
          <p14:tracePt t="67253" x="4527550" y="1701800"/>
          <p14:tracePt t="67266" x="4516438" y="1701800"/>
          <p14:tracePt t="67279" x="4503738" y="1701800"/>
          <p14:tracePt t="67298" x="4491038" y="1701800"/>
          <p14:tracePt t="67310" x="4478338" y="1701800"/>
          <p14:tracePt t="67338" x="4465638" y="1701800"/>
          <p14:tracePt t="67362" x="4452938" y="1701800"/>
          <p14:tracePt t="67375" x="4440238" y="1701800"/>
          <p14:tracePt t="67388" x="4427538" y="1701800"/>
          <p14:tracePt t="67401" x="4416425" y="1701800"/>
          <p14:tracePt t="67411" x="4403725" y="1701800"/>
          <p14:tracePt t="67433" x="4391025" y="1701800"/>
          <p14:tracePt t="67452" x="4378325" y="1701800"/>
          <p14:tracePt t="67478" x="4365625" y="1701800"/>
          <p14:tracePt t="67498" x="4352925" y="1701800"/>
          <p14:tracePt t="67512" x="4340225" y="1701800"/>
          <p14:tracePt t="67518" x="4327525" y="1701800"/>
          <p14:tracePt t="67545" x="4314825" y="1701800"/>
          <p14:tracePt t="67581" x="4303713" y="1701800"/>
          <p14:tracePt t="67621" x="4291013" y="1701800"/>
          <p14:tracePt t="67634" x="4278313" y="1701800"/>
          <p14:tracePt t="67644" x="4265613" y="1701800"/>
          <p14:tracePt t="67654" x="4252913" y="1701800"/>
          <p14:tracePt t="67660" x="4240213" y="1701800"/>
          <p14:tracePt t="67676" x="4227513" y="1701800"/>
          <p14:tracePt t="67693" x="4214813" y="1701800"/>
          <p14:tracePt t="67746" x="4203700" y="1701800"/>
          <p14:tracePt t="67775" x="4191000" y="1701800"/>
          <p14:tracePt t="67812" x="4178300" y="1701800"/>
          <p14:tracePt t="67957" x="4191000" y="1701800"/>
          <p14:tracePt t="67969" x="4203700" y="1701800"/>
          <p14:tracePt t="67975" x="4214813" y="1701800"/>
          <p14:tracePt t="67982" x="4227513" y="1701800"/>
          <p14:tracePt t="67989" x="4240213" y="1714500"/>
          <p14:tracePt t="67995" x="4252913" y="1714500"/>
          <p14:tracePt t="68010" x="4278313" y="1714500"/>
          <p14:tracePt t="68020" x="4291013" y="1727200"/>
          <p14:tracePt t="68029" x="4314825" y="1727200"/>
          <p14:tracePt t="68032" x="4314825" y="1739900"/>
          <p14:tracePt t="68039" x="4340225" y="1739900"/>
          <p14:tracePt t="68046" x="4352925" y="1739900"/>
          <p14:tracePt t="68051" x="4365625" y="1739900"/>
          <p14:tracePt t="68058" x="4378325" y="1739900"/>
          <p14:tracePt t="68066" x="4391025" y="1739900"/>
          <p14:tracePt t="68072" x="4403725" y="1752600"/>
          <p14:tracePt t="68089" x="4416425" y="1752600"/>
          <p14:tracePt t="68095" x="4427538" y="1752600"/>
          <p14:tracePt t="68099" x="4440238" y="1752600"/>
          <p14:tracePt t="68116" x="4452938" y="1752600"/>
          <p14:tracePt t="68125" x="4465638" y="1752600"/>
          <p14:tracePt t="68135" x="4478338" y="1752600"/>
          <p14:tracePt t="68141" x="4491038" y="1752600"/>
          <p14:tracePt t="68158" x="4503738" y="1752600"/>
          <p14:tracePt t="68167" x="4516438" y="1752600"/>
          <p14:tracePt t="68180" x="4540250" y="1752600"/>
          <p14:tracePt t="68197" x="4552950" y="1752600"/>
          <p14:tracePt t="68208" x="4565650" y="1752600"/>
          <p14:tracePt t="68219" x="4578350" y="1752600"/>
          <p14:tracePt t="68226" x="4591050" y="1752600"/>
          <p14:tracePt t="68244" x="4603750" y="1752600"/>
          <p14:tracePt t="68253" x="4616450" y="1752600"/>
          <p14:tracePt t="68259" x="4627563" y="1752600"/>
          <p14:tracePt t="68265" x="4640263" y="1752600"/>
          <p14:tracePt t="68285" x="4652963" y="1752600"/>
          <p14:tracePt t="68306" x="4665663" y="1752600"/>
          <p14:tracePt t="68320" x="4678363" y="1752600"/>
          <p14:tracePt t="68329" x="4691063" y="1752600"/>
          <p14:tracePt t="68343" x="4703763" y="1752600"/>
          <p14:tracePt t="68356" x="4716463" y="1739900"/>
          <p14:tracePt t="68361" x="4727575" y="1739900"/>
          <p14:tracePt t="68367" x="4740275" y="1739900"/>
          <p14:tracePt t="68373" x="4765675" y="1739900"/>
          <p14:tracePt t="68389" x="4778375" y="1739900"/>
          <p14:tracePt t="68399" x="4791075" y="1739900"/>
          <p14:tracePt t="68406" x="4803775" y="1739900"/>
          <p14:tracePt t="68420" x="4816475" y="1727200"/>
          <p14:tracePt t="68431" x="4829175" y="1727200"/>
          <p14:tracePt t="68452" x="4840288" y="1727200"/>
          <p14:tracePt t="68462" x="4852988" y="1727200"/>
          <p14:tracePt t="68474" x="4865688" y="1727200"/>
          <p14:tracePt t="68477" x="4865688" y="1714500"/>
          <p14:tracePt t="68498" x="4878388" y="1714500"/>
          <p14:tracePt t="68510" x="4891088" y="1714500"/>
          <p14:tracePt t="68516" x="4903788" y="1714500"/>
          <p14:tracePt t="68561" x="4916488" y="1714500"/>
          <p14:tracePt t="68698" x="0" y="0"/>
        </p14:tracePtLst>
        <p14:tracePtLst>
          <p14:tracePt t="70194" x="4140200" y="4379913"/>
          <p14:tracePt t="70622" x="4140200" y="4392613"/>
          <p14:tracePt t="70647" x="4140200" y="4405313"/>
          <p14:tracePt t="70669" x="4140200" y="4418013"/>
          <p14:tracePt t="70673" x="4152900" y="4418013"/>
          <p14:tracePt t="70701" x="4152900" y="4430713"/>
          <p14:tracePt t="70712" x="4165600" y="4430713"/>
          <p14:tracePt t="70732" x="4165600" y="4443413"/>
          <p14:tracePt t="70741" x="4178300" y="4443413"/>
          <p14:tracePt t="70751" x="4191000" y="4443413"/>
          <p14:tracePt t="70771" x="4203700" y="4443413"/>
          <p14:tracePt t="70790" x="4214813" y="4443413"/>
          <p14:tracePt t="70807" x="4227513" y="4443413"/>
          <p14:tracePt t="70812" x="4240213" y="4443413"/>
          <p14:tracePt t="70821" x="4252913" y="4443413"/>
          <p14:tracePt t="70836" x="4265613" y="4443413"/>
          <p14:tracePt t="70853" x="4278313" y="4443413"/>
          <p14:tracePt t="70860" x="4291013" y="4443413"/>
          <p14:tracePt t="70892" x="4303713" y="4443413"/>
          <p14:tracePt t="70930" x="4314825" y="4443413"/>
          <p14:tracePt t="70982" x="4327525" y="4443413"/>
          <p14:tracePt t="71013" x="4327525" y="4430713"/>
          <p14:tracePt t="71090" x="4314825" y="4430713"/>
          <p14:tracePt t="71104" x="4303713" y="4430713"/>
          <p14:tracePt t="71117" x="4291013" y="4430713"/>
          <p14:tracePt t="71124" x="4278313" y="4430713"/>
          <p14:tracePt t="71137" x="4265613" y="4430713"/>
          <p14:tracePt t="71151" x="4252913" y="4430713"/>
          <p14:tracePt t="71163" x="4240213" y="4430713"/>
          <p14:tracePt t="71169" x="4227513" y="4430713"/>
          <p14:tracePt t="71188" x="4214813" y="4430713"/>
          <p14:tracePt t="71202" x="4203700" y="4430713"/>
          <p14:tracePt t="71222" x="4191000" y="4430713"/>
          <p14:tracePt t="71229" x="4178300" y="4430713"/>
          <p14:tracePt t="71240" x="4165600" y="4430713"/>
          <p14:tracePt t="71247" x="4152900" y="4418013"/>
          <p14:tracePt t="71266" x="4140200" y="4418013"/>
          <p14:tracePt t="71273" x="4127500" y="4418013"/>
          <p14:tracePt t="71293" x="4114800" y="4405313"/>
          <p14:tracePt t="71350" x="4103688" y="4405313"/>
          <p14:tracePt t="71447" x="4114800" y="4405313"/>
          <p14:tracePt t="71460" x="4127500" y="4405313"/>
          <p14:tracePt t="71468" x="4140200" y="4405313"/>
          <p14:tracePt t="71479" x="4152900" y="4418013"/>
          <p14:tracePt t="71492" x="4165600" y="4418013"/>
          <p14:tracePt t="71500" x="4165600" y="4430713"/>
          <p14:tracePt t="71505" x="4178300" y="4430713"/>
          <p14:tracePt t="71512" x="4191000" y="4430713"/>
          <p14:tracePt t="71531" x="4203700" y="4430713"/>
          <p14:tracePt t="71553" x="4214813" y="4430713"/>
          <p14:tracePt t="71565" x="4227513" y="4430713"/>
          <p14:tracePt t="71577" x="4240213" y="4430713"/>
          <p14:tracePt t="71597" x="4252913" y="4430713"/>
          <p14:tracePt t="71763" x="4240213" y="4430713"/>
          <p14:tracePt t="71772" x="4227513" y="4430713"/>
          <p14:tracePt t="71785" x="4214813" y="4430713"/>
          <p14:tracePt t="71803" x="4203700" y="4430713"/>
          <p14:tracePt t="71841" x="4191000" y="4430713"/>
          <p14:tracePt t="71861" x="4178300" y="4430713"/>
          <p14:tracePt t="71880" x="4165600" y="4430713"/>
          <p14:tracePt t="72022" x="4152900" y="4430713"/>
          <p14:tracePt t="72036" x="4152900" y="4443413"/>
          <p14:tracePt t="72663" x="4152900" y="4454525"/>
          <p14:tracePt t="72669" x="4127500" y="4454525"/>
          <p14:tracePt t="72686" x="4114800" y="4454525"/>
          <p14:tracePt t="72694" x="4103688" y="4454525"/>
          <p14:tracePt t="72716" x="4090988" y="4454525"/>
          <p14:tracePt t="72726" x="4078288" y="4454525"/>
          <p14:tracePt t="72758" x="4065588" y="4454525"/>
          <p14:tracePt t="72798" x="4052888" y="4454525"/>
          <p14:tracePt t="72830" x="4040188" y="4454525"/>
          <p14:tracePt t="72856" x="4027488" y="4454525"/>
          <p14:tracePt t="73604" x="4040188" y="4454525"/>
          <p14:tracePt t="73616" x="4052888" y="4454525"/>
          <p14:tracePt t="73629" x="4052888" y="4443413"/>
          <p14:tracePt t="73654" x="4065588" y="4443413"/>
          <p14:tracePt t="73680" x="4078288" y="4443413"/>
          <p14:tracePt t="73694" x="4090988" y="4443413"/>
          <p14:tracePt t="73763" x="4103688" y="4430713"/>
          <p14:tracePt t="73783" x="4114800" y="4430713"/>
          <p14:tracePt t="73804" x="4127500" y="4430713"/>
          <p14:tracePt t="73822" x="4140200" y="4430713"/>
          <p14:tracePt t="73860" x="4152900" y="4430713"/>
          <p14:tracePt t="73892" x="4165600" y="4430713"/>
          <p14:tracePt t="73920" x="4178300" y="4430713"/>
          <p14:tracePt t="73938" x="4191000" y="4430713"/>
          <p14:tracePt t="73944" x="4203700" y="4430713"/>
          <p14:tracePt t="73964" x="4214813" y="4430713"/>
          <p14:tracePt t="73976" x="4227513" y="4430713"/>
          <p14:tracePt t="73988" x="4240213" y="4430713"/>
          <p14:tracePt t="74001" x="4252913" y="4430713"/>
          <p14:tracePt t="74021" x="4265613" y="4430713"/>
          <p14:tracePt t="74040" x="4278313" y="4430713"/>
          <p14:tracePt t="74060" x="4291013" y="4430713"/>
          <p14:tracePt t="74067" x="4303713" y="4430713"/>
          <p14:tracePt t="74104" x="4314825" y="4430713"/>
          <p14:tracePt t="74131" x="4327525" y="4430713"/>
          <p14:tracePt t="74157" x="4340225" y="4430713"/>
          <p14:tracePt t="74188" x="4352925" y="4430713"/>
          <p14:tracePt t="74207" x="4365625" y="4430713"/>
          <p14:tracePt t="74227" x="4378325" y="4430713"/>
          <p14:tracePt t="74259" x="4391025" y="4430713"/>
          <p14:tracePt t="74273" x="4403725" y="4430713"/>
          <p14:tracePt t="74291" x="4403725" y="4418013"/>
          <p14:tracePt t="74298" x="4416425" y="4418013"/>
          <p14:tracePt t="74337" x="4427538" y="4418013"/>
          <p14:tracePt t="74364" x="4440238" y="4418013"/>
          <p14:tracePt t="74374" x="4452938" y="4418013"/>
          <p14:tracePt t="74407" x="4465638" y="4418013"/>
          <p14:tracePt t="74493" x="4478338" y="4418013"/>
          <p14:tracePt t="74595" x="4491038" y="4418013"/>
          <p14:tracePt t="74605" x="4503738" y="4418013"/>
          <p14:tracePt t="74659" x="4516438" y="4418013"/>
          <p14:tracePt t="74664" x="4516438" y="4430713"/>
          <p14:tracePt t="74684" x="4527550" y="4430713"/>
          <p14:tracePt t="74703" x="4540250" y="4430713"/>
          <p14:tracePt t="74721" x="4552950" y="4430713"/>
          <p14:tracePt t="74728" x="4552950" y="4443413"/>
          <p14:tracePt t="74767" x="4565650" y="4443413"/>
          <p14:tracePt t="75675" x="4565650" y="4454525"/>
          <p14:tracePt t="75705" x="4552950" y="4454525"/>
          <p14:tracePt t="75712" x="4540250" y="4454525"/>
          <p14:tracePt t="75743" x="4527550" y="4454525"/>
          <p14:tracePt t="75864" x="4516438" y="4454525"/>
          <p14:tracePt t="76197" x="0" y="0"/>
        </p14:tracePtLst>
        <p14:tracePtLst>
          <p14:tracePt t="77180" x="4078288" y="4430713"/>
          <p14:tracePt t="77408" x="4090988" y="4430713"/>
          <p14:tracePt t="77459" x="4103688" y="4430713"/>
          <p14:tracePt t="77472" x="4103688" y="4443413"/>
          <p14:tracePt t="77480" x="4114800" y="4443413"/>
          <p14:tracePt t="77504" x="4127500" y="4443413"/>
          <p14:tracePt t="77544" x="4140200" y="4443413"/>
          <p14:tracePt t="77587" x="4152900" y="4443413"/>
          <p14:tracePt t="77632" x="4165600" y="4443413"/>
          <p14:tracePt t="77651" x="4178300" y="4443413"/>
          <p14:tracePt t="78153" x="0" y="0"/>
        </p14:tracePtLst>
        <p14:tracePtLst>
          <p14:tracePt t="80288" x="4978400" y="4379913"/>
          <p14:tracePt t="80717" x="4965700" y="4379913"/>
          <p14:tracePt t="80737" x="4953000" y="4379913"/>
          <p14:tracePt t="80749" x="4940300" y="4379913"/>
          <p14:tracePt t="80762" x="4929188" y="4379913"/>
          <p14:tracePt t="80788" x="4916488" y="4379913"/>
          <p14:tracePt t="80858" x="4903788" y="4379913"/>
          <p14:tracePt t="80924" x="4891088" y="4379913"/>
          <p14:tracePt t="80930" x="4891088" y="4367213"/>
          <p14:tracePt t="81058" x="4903788" y="4367213"/>
          <p14:tracePt t="81078" x="4916488" y="4367213"/>
          <p14:tracePt t="81097" x="4929188" y="4367213"/>
          <p14:tracePt t="81104" x="4940300" y="4367213"/>
          <p14:tracePt t="81123" x="4953000" y="4367213"/>
          <p14:tracePt t="81136" x="4965700" y="4367213"/>
          <p14:tracePt t="81149" x="4965700" y="4354513"/>
          <p14:tracePt t="81157" x="4978400" y="4354513"/>
          <p14:tracePt t="81162" x="4991100" y="4354513"/>
          <p14:tracePt t="81181" x="5003800" y="4354513"/>
          <p14:tracePt t="81207" x="5016500" y="4354513"/>
          <p14:tracePt t="81220" x="5029200" y="4354513"/>
          <p14:tracePt t="81227" x="5040313" y="4354513"/>
          <p14:tracePt t="81232" x="5040313" y="4341813"/>
          <p14:tracePt t="81240" x="5053013" y="4341813"/>
          <p14:tracePt t="81254" x="5065713" y="4341813"/>
          <p14:tracePt t="81259" x="5078413" y="4341813"/>
          <p14:tracePt t="81297" x="5091113" y="4341813"/>
          <p14:tracePt t="81325" x="5091113" y="4330700"/>
          <p14:tracePt t="81329" x="5103813" y="4330700"/>
          <p14:tracePt t="81359" x="5116513" y="4330700"/>
          <p14:tracePt t="81625" x="5103813" y="4341813"/>
          <p14:tracePt t="81632" x="5091113" y="4354513"/>
          <p14:tracePt t="81640" x="5078413" y="4354513"/>
          <p14:tracePt t="81657" x="5065713" y="4354513"/>
          <p14:tracePt t="81677" x="5065713" y="4367213"/>
          <p14:tracePt t="81691" x="5053013" y="4367213"/>
          <p14:tracePt t="81724" x="5053013" y="4379913"/>
          <p14:tracePt t="81729" x="5040313" y="4379913"/>
          <p14:tracePt t="81774" x="5029200" y="4379913"/>
          <p14:tracePt t="81872" x="5016500" y="4379913"/>
          <p14:tracePt t="81878" x="5003800" y="4379913"/>
          <p14:tracePt t="81943" x="4991100" y="4379913"/>
          <p14:tracePt t="81994" x="4978400" y="4379913"/>
          <p14:tracePt t="82027" x="4965700" y="4379913"/>
          <p14:tracePt t="82066" x="4953000" y="4379913"/>
          <p14:tracePt t="82137" x="4940300" y="4379913"/>
          <p14:tracePt t="82221" x="4929188" y="4379913"/>
          <p14:tracePt t="82433" x="4916488" y="4379913"/>
          <p14:tracePt t="82746" x="4903788" y="4379913"/>
          <p14:tracePt t="82765" x="4903788" y="4392613"/>
          <p14:tracePt t="82772" x="4891088" y="4392613"/>
          <p14:tracePt t="82792" x="4891088" y="4405313"/>
          <p14:tracePt t="82824" x="4878388" y="4405313"/>
          <p14:tracePt t="82864" x="4865688" y="4405313"/>
          <p14:tracePt t="82876" x="4852988" y="4405313"/>
          <p14:tracePt t="82961" x="4840288" y="4405313"/>
          <p14:tracePt t="83101" x="4840288" y="4418013"/>
          <p14:tracePt t="83121" x="4840288" y="4430713"/>
          <p14:tracePt t="83153" x="4852988" y="4430713"/>
          <p14:tracePt t="83160" x="4852988" y="4443413"/>
          <p14:tracePt t="83166" x="4865688" y="4443413"/>
          <p14:tracePt t="83206" x="4878388" y="4443413"/>
          <p14:tracePt t="83218" x="4878388" y="4454525"/>
          <p14:tracePt t="83245" x="4891088" y="4454525"/>
          <p14:tracePt t="83277" x="4903788" y="4454525"/>
          <p14:tracePt t="83285" x="4916488" y="4454525"/>
          <p14:tracePt t="83310" x="4929188" y="4454525"/>
          <p14:tracePt t="83321" x="4940300" y="4454525"/>
          <p14:tracePt t="83341" x="4953000" y="4454525"/>
          <p14:tracePt t="83350" x="4965700" y="4454525"/>
          <p14:tracePt t="83360" x="4978400" y="4454525"/>
          <p14:tracePt t="83366" x="4991100" y="4454525"/>
          <p14:tracePt t="83379" x="5003800" y="4454525"/>
          <p14:tracePt t="83410" x="5016500" y="4454525"/>
          <p14:tracePt t="83437" x="5016500" y="4443413"/>
          <p14:tracePt t="83473" x="5029200" y="4443413"/>
          <p14:tracePt t="83629" x="5040313" y="4443413"/>
          <p14:tracePt t="83662" x="5053013" y="4443413"/>
          <p14:tracePt t="83677" x="5053013" y="4430713"/>
          <p14:tracePt t="83687" x="5053013" y="4418013"/>
          <p14:tracePt t="83694" x="5065713" y="4418013"/>
          <p14:tracePt t="83708" x="5065713" y="4405313"/>
          <p14:tracePt t="84068" x="0" y="0"/>
        </p14:tracePtLst>
        <p14:tracePtLst>
          <p14:tracePt t="102263" x="4152900" y="6032500"/>
          <p14:tracePt t="102510" x="4165600" y="6032500"/>
          <p14:tracePt t="102535" x="4178300" y="6032500"/>
          <p14:tracePt t="102561" x="4191000" y="6032500"/>
          <p14:tracePt t="102580" x="4203700" y="6032500"/>
          <p14:tracePt t="102587" x="4214813" y="6032500"/>
          <p14:tracePt t="102613" x="4227513" y="6032500"/>
          <p14:tracePt t="102632" x="4240213" y="6032500"/>
          <p14:tracePt t="102645" x="4240213" y="6045200"/>
          <p14:tracePt t="102658" x="4252913" y="6045200"/>
          <p14:tracePt t="102678" x="4265613" y="6045200"/>
          <p14:tracePt t="102698" x="4278313" y="6045200"/>
          <p14:tracePt t="102717" x="4291013" y="6045200"/>
          <p14:tracePt t="102731" x="4303713" y="6045200"/>
          <p14:tracePt t="102749" x="4314825" y="6045200"/>
          <p14:tracePt t="102762" x="4327525" y="6045200"/>
          <p14:tracePt t="102775" x="4340225" y="6045200"/>
          <p14:tracePt t="102795" x="4352925" y="6045200"/>
          <p14:tracePt t="102808" x="4365625" y="6045200"/>
          <p14:tracePt t="102815" x="4378325" y="6045200"/>
          <p14:tracePt t="102827" x="4391025" y="6045200"/>
          <p14:tracePt t="102840" x="4403725" y="6045200"/>
          <p14:tracePt t="102852" x="4416425" y="6045200"/>
          <p14:tracePt t="102861" x="4427538" y="6045200"/>
          <p14:tracePt t="102872" x="4440238" y="6045200"/>
          <p14:tracePt t="102879" x="4452938" y="6045200"/>
          <p14:tracePt t="102885" x="4465638" y="6045200"/>
          <p14:tracePt t="102891" x="4478338" y="6045200"/>
          <p14:tracePt t="102898" x="4503738" y="6045200"/>
          <p14:tracePt t="102904" x="4516438" y="6045200"/>
          <p14:tracePt t="102914" x="4527550" y="6045200"/>
          <p14:tracePt t="102917" x="4552950" y="6045200"/>
          <p14:tracePt t="102924" x="4565650" y="6045200"/>
          <p14:tracePt t="102931" x="4578350" y="6045200"/>
          <p14:tracePt t="102945" x="4591050" y="6045200"/>
          <p14:tracePt t="102956" x="4603750" y="6045200"/>
          <p14:tracePt t="102963" x="4603750" y="6032500"/>
          <p14:tracePt t="102969" x="4627563" y="6032500"/>
          <p14:tracePt t="102982" x="4640263" y="6032500"/>
          <p14:tracePt t="102989" x="4652963" y="6032500"/>
          <p14:tracePt t="102997" x="4665663" y="6032500"/>
          <p14:tracePt t="103009" x="4678363" y="6032500"/>
          <p14:tracePt t="103015" x="4691063" y="6032500"/>
          <p14:tracePt t="103034" x="4703763" y="6032500"/>
          <p14:tracePt t="103041" x="4716463" y="6032500"/>
          <p14:tracePt t="103062" x="4727575" y="6032500"/>
          <p14:tracePt t="103080" x="4740275" y="6032500"/>
          <p14:tracePt t="103094" x="4752975" y="6032500"/>
          <p14:tracePt t="103100" x="4765675" y="6032500"/>
          <p14:tracePt t="103112" x="4778375" y="6032500"/>
          <p14:tracePt t="103126" x="4791075" y="6032500"/>
          <p14:tracePt t="103138" x="4803775" y="6032500"/>
          <p14:tracePt t="103146" x="4816475" y="6032500"/>
          <p14:tracePt t="103158" x="4829175" y="6032500"/>
          <p14:tracePt t="103171" x="4840288" y="6032500"/>
          <p14:tracePt t="103177" x="4852988" y="6032500"/>
          <p14:tracePt t="103184" x="4865688" y="6032500"/>
          <p14:tracePt t="103199" x="4865688" y="6019800"/>
          <p14:tracePt t="103209" x="4878388" y="6019800"/>
          <p14:tracePt t="103217" x="4891088" y="6019800"/>
          <p14:tracePt t="103221" x="4903788" y="6007100"/>
          <p14:tracePt t="103227" x="4929188" y="6007100"/>
          <p14:tracePt t="103234" x="4940300" y="6007100"/>
          <p14:tracePt t="103240" x="4953000" y="5994400"/>
          <p14:tracePt t="103243" x="4965700" y="5994400"/>
          <p14:tracePt t="103259" x="4965700" y="5981700"/>
          <p14:tracePt t="103284" x="4978400" y="5981700"/>
          <p14:tracePt t="103304" x="4991100" y="5981700"/>
          <p14:tracePt t="103336" x="5003800" y="5981700"/>
          <p14:tracePt t="103361" x="5016500" y="5981700"/>
          <p14:tracePt t="103373" x="5029200" y="5981700"/>
          <p14:tracePt t="103397" x="5040313" y="5981700"/>
          <p14:tracePt t="103412" x="5053013" y="5981700"/>
          <p14:tracePt t="103438" x="5065713" y="5981700"/>
          <p14:tracePt t="103460" x="5078413" y="5981700"/>
          <p14:tracePt t="103477" x="5091113" y="5981700"/>
          <p14:tracePt t="103636" x="5078413" y="5981700"/>
          <p14:tracePt t="103646" x="5065713" y="5981700"/>
          <p14:tracePt t="103661" x="5053013" y="5981700"/>
          <p14:tracePt t="103673" x="5040313" y="5981700"/>
          <p14:tracePt t="103678" x="5029200" y="5994400"/>
          <p14:tracePt t="103683" x="5016500" y="5994400"/>
          <p14:tracePt t="103710" x="4929188" y="6019800"/>
          <p14:tracePt t="103730" x="4916488" y="6019800"/>
          <p14:tracePt t="103749" x="4891088" y="6019800"/>
          <p14:tracePt t="103774" x="4865688" y="6019800"/>
          <p14:tracePt t="103778" x="4852988" y="6019800"/>
          <p14:tracePt t="103783" x="4852988" y="6032500"/>
          <p14:tracePt t="103803" x="4829175" y="6032500"/>
          <p14:tracePt t="103828" x="4816475" y="6032500"/>
          <p14:tracePt t="103836" x="4803775" y="6032500"/>
          <p14:tracePt t="103860" x="4778375" y="6032500"/>
          <p14:tracePt t="103876" x="4740275" y="6032500"/>
          <p14:tracePt t="103880" x="4727575" y="6032500"/>
          <p14:tracePt t="103912" x="4678363" y="6032500"/>
          <p14:tracePt t="103922" x="4665663" y="6032500"/>
          <p14:tracePt t="103932" x="4652963" y="6032500"/>
          <p14:tracePt t="103942" x="4627563" y="6032500"/>
          <p14:tracePt t="103961" x="4616450" y="6032500"/>
          <p14:tracePt t="103979" x="4578350" y="6032500"/>
          <p14:tracePt t="103988" x="4565650" y="6032500"/>
          <p14:tracePt t="103990" x="4552950" y="6032500"/>
          <p14:tracePt t="104004" x="4527550" y="6032500"/>
          <p14:tracePt t="104008" x="4516438" y="6032500"/>
          <p14:tracePt t="104029" x="4491038" y="6032500"/>
          <p14:tracePt t="104059" x="4440238" y="6032500"/>
          <p14:tracePt t="104066" x="4427538" y="6045200"/>
          <p14:tracePt t="104074" x="4403725" y="6045200"/>
          <p14:tracePt t="104092" x="4378325" y="6045200"/>
          <p14:tracePt t="104106" x="4365625" y="6045200"/>
          <p14:tracePt t="104146" x="4352925" y="6045200"/>
          <p14:tracePt t="104170" x="4340225" y="6045200"/>
          <p14:tracePt t="104178" x="4327525" y="6045200"/>
          <p14:tracePt t="104183" x="4314825" y="6045200"/>
          <p14:tracePt t="104198" x="4303713" y="6045200"/>
          <p14:tracePt t="104234" x="4291013" y="6045200"/>
          <p14:tracePt t="104269" x="4191000" y="6032500"/>
          <p14:tracePt t="104307" x="4152900" y="6019800"/>
          <p14:tracePt t="104324" x="4140200" y="6019800"/>
          <p14:tracePt t="104346" x="4127500" y="6019800"/>
          <p14:tracePt t="105175" x="4140200" y="6019800"/>
          <p14:tracePt t="105477" x="4152900" y="6019800"/>
          <p14:tracePt t="105724" x="4165600" y="6019800"/>
          <p14:tracePt t="105997" x="4165600" y="6032500"/>
          <p14:tracePt t="106878" x="4178300" y="6032500"/>
          <p14:tracePt t="111582" x="0" y="0"/>
        </p14:tracePtLst>
        <p14:tracePtLst>
          <p14:tracePt t="112949" x="4727575" y="6045200"/>
          <p14:tracePt t="113236" x="4716463" y="6045200"/>
          <p14:tracePt t="113250" x="4691063" y="6032500"/>
          <p14:tracePt t="113269" x="4678363" y="6032500"/>
          <p14:tracePt t="113294" x="4665663" y="6032500"/>
          <p14:tracePt t="113307" x="4652963" y="6032500"/>
          <p14:tracePt t="113327" x="4640263" y="6032500"/>
          <p14:tracePt t="113353" x="4627563" y="6032500"/>
          <p14:tracePt t="113385" x="4616450" y="6032500"/>
          <p14:tracePt t="113424" x="4603750" y="6032500"/>
          <p14:tracePt t="113450" x="4591050" y="6032500"/>
          <p14:tracePt t="113469" x="4578350" y="6032500"/>
          <p14:tracePt t="113536" x="4552950" y="6032500"/>
          <p14:tracePt t="113548" x="4540250" y="6032500"/>
          <p14:tracePt t="113566" x="4527550" y="6032500"/>
          <p14:tracePt t="113586" x="4516438" y="6032500"/>
          <p14:tracePt t="113600" x="4503738" y="6032500"/>
          <p14:tracePt t="113613" x="4491038" y="6032500"/>
          <p14:tracePt t="113627" x="4478338" y="6032500"/>
          <p14:tracePt t="113644" x="4465638" y="6032500"/>
          <p14:tracePt t="113665" x="4452938" y="6032500"/>
          <p14:tracePt t="113690" x="4440238" y="6032500"/>
          <p14:tracePt t="113709" x="4440238" y="6019800"/>
          <p14:tracePt t="113754" x="4427538" y="6019800"/>
          <p14:tracePt t="113878" x="4440238" y="6019800"/>
          <p14:tracePt t="113905" x="4452938" y="6019800"/>
          <p14:tracePt t="113918" x="4465638" y="6032500"/>
          <p14:tracePt t="113930" x="4478338" y="6032500"/>
          <p14:tracePt t="113949" x="4491038" y="6045200"/>
          <p14:tracePt t="113980" x="4503738" y="6056313"/>
          <p14:tracePt t="113982" x="4516438" y="6056313"/>
          <p14:tracePt t="113989" x="4527550" y="6056313"/>
          <p14:tracePt t="114016" x="4540250" y="6056313"/>
          <p14:tracePt t="114034" x="4552950" y="6056313"/>
          <p14:tracePt t="114040" x="4565650" y="6056313"/>
          <p14:tracePt t="114059" x="4578350" y="6056313"/>
          <p14:tracePt t="114082" x="4591050" y="6056313"/>
          <p14:tracePt t="114144" x="4603750" y="6056313"/>
          <p14:tracePt t="114189" x="4616450" y="6056313"/>
          <p14:tracePt t="114397" x="0" y="0"/>
        </p14:tracePtLst>
        <p14:tracePtLst>
          <p14:tracePt t="115671" x="1638300" y="5732463"/>
          <p14:tracePt t="115884" x="1651000" y="5732463"/>
          <p14:tracePt t="115898" x="1663700" y="5732463"/>
          <p14:tracePt t="115923" x="1676400" y="5732463"/>
          <p14:tracePt t="115943" x="1689100" y="5732463"/>
          <p14:tracePt t="115956" x="1714500" y="5719763"/>
          <p14:tracePt t="115964" x="1725613" y="5719763"/>
          <p14:tracePt t="115970" x="1738313" y="5719763"/>
          <p14:tracePt t="115976" x="1751013" y="5719763"/>
          <p14:tracePt t="115988" x="1763713" y="5719763"/>
          <p14:tracePt t="115995" x="1776413" y="5719763"/>
          <p14:tracePt t="116002" x="1789113" y="5707063"/>
          <p14:tracePt t="116013" x="1814513" y="5707063"/>
          <p14:tracePt t="116017" x="1825625" y="5707063"/>
          <p14:tracePt t="116021" x="1825625" y="5694363"/>
          <p14:tracePt t="116033" x="1851025" y="5694363"/>
          <p14:tracePt t="116040" x="1863725" y="5694363"/>
          <p14:tracePt t="116048" x="1876425" y="5694363"/>
          <p14:tracePt t="116053" x="1889125" y="5694363"/>
          <p14:tracePt t="116065" x="1901825" y="5694363"/>
          <p14:tracePt t="116073" x="1914525" y="5681663"/>
          <p14:tracePt t="116096" x="1925638" y="5681663"/>
          <p14:tracePt t="116100" x="1938338" y="5681663"/>
          <p14:tracePt t="116113" x="1951038" y="5681663"/>
          <p14:tracePt t="116126" x="1963738" y="5681663"/>
          <p14:tracePt t="116132" x="1976438" y="5681663"/>
          <p14:tracePt t="116138" x="1989138" y="5681663"/>
          <p14:tracePt t="116146" x="2001838" y="5681663"/>
          <p14:tracePt t="116159" x="2014538" y="5681663"/>
          <p14:tracePt t="116164" x="2025650" y="5681663"/>
          <p14:tracePt t="116178" x="2038350" y="5668963"/>
          <p14:tracePt t="116191" x="2051050" y="5668963"/>
          <p14:tracePt t="116196" x="2063750" y="5668963"/>
          <p14:tracePt t="116203" x="2076450" y="5668963"/>
          <p14:tracePt t="116217" x="2089150" y="5668963"/>
          <p14:tracePt t="116228" x="2101850" y="5668963"/>
          <p14:tracePt t="116234" x="2114550" y="5668963"/>
          <p14:tracePt t="116242" x="2127250" y="5668963"/>
          <p14:tracePt t="116257" x="2138363" y="5668963"/>
          <p14:tracePt t="116264" x="2151063" y="5668963"/>
          <p14:tracePt t="116267" x="2163763" y="5668963"/>
          <p14:tracePt t="116273" x="2176463" y="5668963"/>
          <p14:tracePt t="116287" x="2189163" y="5668963"/>
          <p14:tracePt t="116296" x="2201863" y="5668963"/>
          <p14:tracePt t="116299" x="2214563" y="5668963"/>
          <p14:tracePt t="116306" x="2227263" y="5668963"/>
          <p14:tracePt t="116313" x="2238375" y="5668963"/>
          <p14:tracePt t="116333" x="2251075" y="5668963"/>
          <p14:tracePt t="116338" x="2263775" y="5668963"/>
          <p14:tracePt t="116346" x="2276475" y="5668963"/>
          <p14:tracePt t="116353" x="2289175" y="5668963"/>
          <p14:tracePt t="116365" x="2301875" y="5668963"/>
          <p14:tracePt t="116377" x="2327275" y="5668963"/>
          <p14:tracePt t="116394" x="2338388" y="5668963"/>
          <p14:tracePt t="116403" x="2351088" y="5668963"/>
          <p14:tracePt t="116417" x="2363788" y="5668963"/>
          <p14:tracePt t="116435" x="2376488" y="5668963"/>
          <p14:tracePt t="116462" x="2389188" y="5668963"/>
          <p14:tracePt t="116476" x="2401888" y="5668963"/>
          <p14:tracePt t="116483" x="2414588" y="5668963"/>
          <p14:tracePt t="116488" x="2427288" y="5668963"/>
          <p14:tracePt t="116494" x="2439988" y="5668963"/>
          <p14:tracePt t="116517" x="2451100" y="5668963"/>
          <p14:tracePt t="116522" x="2463800" y="5668963"/>
          <p14:tracePt t="116539" x="2476500" y="5668963"/>
          <p14:tracePt t="116565" x="2489200" y="5668963"/>
          <p14:tracePt t="116586" x="2501900" y="5668963"/>
          <p14:tracePt t="116617" x="2514600" y="5668963"/>
          <p14:tracePt t="116630" x="2527300" y="5668963"/>
          <p14:tracePt t="116695" x="2540000" y="5668963"/>
          <p14:tracePt t="116781" x="2551113" y="5668963"/>
          <p14:tracePt t="117090" x="0" y="0"/>
        </p14:tracePtLst>
        <p14:tracePtLst>
          <p14:tracePt t="122261" x="4252913" y="1652588"/>
          <p14:tracePt t="122672" x="4252913" y="1663700"/>
          <p14:tracePt t="122718" x="4265613" y="1663700"/>
          <p14:tracePt t="122743" x="4265613" y="1676400"/>
          <p14:tracePt t="122829" x="4265613" y="1689100"/>
          <p14:tracePt t="122857" x="4265613" y="1701800"/>
          <p14:tracePt t="122867" x="4278313" y="1701800"/>
          <p14:tracePt t="122898" x="4291013" y="1701800"/>
          <p14:tracePt t="122910" x="4291013" y="1714500"/>
          <p14:tracePt t="122952" x="4303713" y="1714500"/>
          <p14:tracePt t="122964" x="4303713" y="1727200"/>
          <p14:tracePt t="123299" x="4291013" y="1727200"/>
          <p14:tracePt t="123446" x="4278313" y="1727200"/>
          <p14:tracePt t="123452" x="4265613" y="1727200"/>
          <p14:tracePt t="123460" x="4252913" y="1727200"/>
          <p14:tracePt t="123466" x="4240213" y="1727200"/>
          <p14:tracePt t="123479" x="4227513" y="1727200"/>
          <p14:tracePt t="123499" x="4214813" y="1727200"/>
          <p14:tracePt t="123557" x="4203700" y="1727200"/>
          <p14:tracePt t="123595" x="4203700" y="1714500"/>
          <p14:tracePt t="123641" x="4214813" y="1714500"/>
          <p14:tracePt t="123661" x="4227513" y="1714500"/>
          <p14:tracePt t="123681" x="4240213" y="1714500"/>
          <p14:tracePt t="123686" x="4252913" y="1714500"/>
          <p14:tracePt t="123707" x="4265613" y="1714500"/>
          <p14:tracePt t="123736" x="4278313" y="1714500"/>
          <p14:tracePt t="123764" x="4291013" y="1714500"/>
          <p14:tracePt t="123783" x="4303713" y="1714500"/>
          <p14:tracePt t="124263" x="4291013" y="1714500"/>
          <p14:tracePt t="124275" x="4278313" y="1714500"/>
          <p14:tracePt t="124291" x="4252913" y="1714500"/>
          <p14:tracePt t="124448" x="0" y="0"/>
        </p14:tracePtLst>
        <p14:tracePtLst>
          <p14:tracePt t="126072" x="4303713" y="2978150"/>
          <p14:tracePt t="126221" x="0" y="0"/>
        </p14:tracePtLst>
        <p14:tracePtLst>
          <p14:tracePt t="127313" x="4278313" y="4405313"/>
          <p14:tracePt t="127475" x="0" y="0"/>
        </p14:tracePtLst>
        <p14:tracePtLst>
          <p14:tracePt t="128562" x="4252913" y="5981700"/>
          <p14:tracePt t="128724" x="0" y="0"/>
        </p14:tracePtLst>
        <p14:tracePtLst>
          <p14:tracePt t="129977" x="4327525" y="4868863"/>
          <p14:tracePt t="130178" x="4327525" y="4892675"/>
          <p14:tracePt t="130190" x="4327525" y="4905375"/>
          <p14:tracePt t="130206" x="4327525" y="4918075"/>
          <p14:tracePt t="130216" x="4327525" y="4930775"/>
          <p14:tracePt t="130223" x="4327525" y="4943475"/>
          <p14:tracePt t="130243" x="4327525" y="4956175"/>
          <p14:tracePt t="130249" x="4327525" y="4968875"/>
          <p14:tracePt t="130262" x="4340225" y="4992688"/>
          <p14:tracePt t="130268" x="4340225" y="5018088"/>
          <p14:tracePt t="130283" x="4340225" y="5030788"/>
          <p14:tracePt t="130296" x="4340225" y="5056188"/>
          <p14:tracePt t="130314" x="4340225" y="5068888"/>
          <p14:tracePt t="130327" x="4340225" y="5081588"/>
          <p14:tracePt t="130333" x="4340225" y="5092700"/>
          <p14:tracePt t="130345" x="4340225" y="5105400"/>
          <p14:tracePt t="130357" x="4340225" y="5118100"/>
          <p14:tracePt t="130377" x="4340225" y="5130800"/>
          <p14:tracePt t="130380" x="4340225" y="5143500"/>
          <p14:tracePt t="130388" x="4340225" y="5156200"/>
          <p14:tracePt t="130397" x="4340225" y="5168900"/>
          <p14:tracePt t="130404" x="4340225" y="5181600"/>
          <p14:tracePt t="130418" x="4340225" y="5194300"/>
          <p14:tracePt t="130430" x="4340225" y="5205413"/>
          <p14:tracePt t="130444" x="4340225" y="5218113"/>
          <p14:tracePt t="130459" x="4340225" y="5230813"/>
          <p14:tracePt t="130462" x="4340225" y="5243513"/>
          <p14:tracePt t="130484" x="4340225" y="5256213"/>
          <p14:tracePt t="130942" x="4340225" y="5230813"/>
          <p14:tracePt t="130949" x="4340225" y="5218113"/>
          <p14:tracePt t="130954" x="4340225" y="5194300"/>
          <p14:tracePt t="130961" x="4340225" y="5156200"/>
          <p14:tracePt t="130969" x="4340225" y="5130800"/>
          <p14:tracePt t="130974" x="4327525" y="5105400"/>
          <p14:tracePt t="130980" x="4327525" y="5068888"/>
          <p14:tracePt t="130992" x="4327525" y="5030788"/>
          <p14:tracePt t="131001" x="4327525" y="5005388"/>
          <p14:tracePt t="131010" x="4327525" y="4992688"/>
          <p14:tracePt t="131013" x="4327525" y="4981575"/>
          <p14:tracePt t="131026" x="4327525" y="4968875"/>
          <p14:tracePt t="131028" x="4327525" y="4956175"/>
          <p14:tracePt t="131032" x="4327525" y="4930775"/>
          <p14:tracePt t="131039" x="4327525" y="4918075"/>
          <p14:tracePt t="131047" x="4327525" y="4905375"/>
          <p14:tracePt t="131059" x="4327525" y="4879975"/>
          <p14:tracePt t="131065" x="4327525" y="4868863"/>
          <p14:tracePt t="131079" x="4327525" y="4856163"/>
          <p14:tracePt t="131097" x="4327525" y="4843463"/>
          <p14:tracePt t="131110" x="4327525" y="4830763"/>
          <p14:tracePt t="131123" x="4327525" y="4818063"/>
          <p14:tracePt t="131148" x="4327525" y="4805363"/>
          <p14:tracePt t="131195" x="4327525" y="4792663"/>
          <p14:tracePt t="131206" x="4327525" y="4779963"/>
          <p14:tracePt t="131217" x="4327525" y="4768850"/>
          <p14:tracePt t="131236" x="4327525" y="4756150"/>
          <p14:tracePt t="131252" x="4327525" y="4743450"/>
          <p14:tracePt t="131273" x="4327525" y="4730750"/>
          <p14:tracePt t="131280" x="4314825" y="4730750"/>
          <p14:tracePt t="131287" x="4314825" y="4718050"/>
          <p14:tracePt t="131298" x="4314825" y="4705350"/>
          <p14:tracePt t="131314" x="4314825" y="4692650"/>
          <p14:tracePt t="131320" x="4314825" y="4679950"/>
          <p14:tracePt t="131324" x="4314825" y="4667250"/>
          <p14:tracePt t="131331" x="4303713" y="4667250"/>
          <p14:tracePt t="131343" x="4303713" y="4656138"/>
          <p14:tracePt t="131345" x="4303713" y="4643438"/>
          <p14:tracePt t="131348" x="4291013" y="4630738"/>
          <p14:tracePt t="131376" x="4291013" y="4618038"/>
          <p14:tracePt t="131395" x="4291013" y="4605338"/>
          <p14:tracePt t="131413" x="4278313" y="4592638"/>
          <p14:tracePt t="131427" x="4278313" y="4579938"/>
          <p14:tracePt t="131445" x="4278313" y="4567238"/>
          <p14:tracePt t="131474" x="4278313" y="4554538"/>
          <p14:tracePt t="131481" x="4265613" y="4554538"/>
          <p14:tracePt t="131510" x="4265613" y="4543425"/>
          <p14:tracePt t="131524" x="4265613" y="4530725"/>
          <p14:tracePt t="131658" x="4265613" y="4543425"/>
          <p14:tracePt t="131665" x="4265613" y="4567238"/>
          <p14:tracePt t="131679" x="4265613" y="4618038"/>
          <p14:tracePt t="131692" x="4265613" y="4656138"/>
          <p14:tracePt t="131698" x="4265613" y="4679950"/>
          <p14:tracePt t="131704" x="4265613" y="4705350"/>
          <p14:tracePt t="131712" x="4265613" y="4718050"/>
          <p14:tracePt t="131721" x="4265613" y="4730750"/>
          <p14:tracePt t="131730" x="4265613" y="4756150"/>
          <p14:tracePt t="131740" x="4265613" y="4830763"/>
          <p14:tracePt t="131744" x="4265613" y="4868863"/>
          <p14:tracePt t="131749" x="4265613" y="4892675"/>
          <p14:tracePt t="131761" x="4265613" y="4918075"/>
          <p14:tracePt t="131763" x="4265613" y="4930775"/>
          <p14:tracePt t="131772" x="4265613" y="4956175"/>
          <p14:tracePt t="131777" x="4265613" y="4981575"/>
          <p14:tracePt t="131782" x="4265613" y="4992688"/>
          <p14:tracePt t="131789" x="4265613" y="5005388"/>
          <p14:tracePt t="131795" x="4265613" y="5018088"/>
          <p14:tracePt t="131805" x="4265613" y="5043488"/>
          <p14:tracePt t="131810" x="4265613" y="5056188"/>
          <p14:tracePt t="131815" x="4265613" y="5068888"/>
          <p14:tracePt t="131821" x="4265613" y="5081588"/>
          <p14:tracePt t="131839" x="4265613" y="5092700"/>
          <p14:tracePt t="131848" x="4265613" y="5118100"/>
          <p14:tracePt t="131858" x="4265613" y="5130800"/>
          <p14:tracePt t="131873" x="4265613" y="5156200"/>
          <p14:tracePt t="131891" x="4265613" y="5181600"/>
          <p14:tracePt t="131894" x="4265613" y="5194300"/>
          <p14:tracePt t="131897" x="4265613" y="5218113"/>
          <p14:tracePt t="131908" x="4265613" y="5230813"/>
          <p14:tracePt t="131911" x="4265613" y="5243513"/>
          <p14:tracePt t="131922" x="4265613" y="5268913"/>
          <p14:tracePt t="131931" x="4252913" y="5281613"/>
          <p14:tracePt t="131944" x="4240213" y="5294313"/>
          <p14:tracePt t="131986" x="4240213" y="5305425"/>
          <p14:tracePt t="132038" x="4240213" y="5318125"/>
          <p14:tracePt t="132313" x="0" y="0"/>
        </p14:tracePtLst>
        <p14:tracePtLst>
          <p14:tracePt t="133900" x="4929188" y="1652588"/>
          <p14:tracePt t="134438" x="0" y="0"/>
        </p14:tracePtLst>
        <p14:tracePtLst>
          <p14:tracePt t="136290" x="5091113" y="2878138"/>
          <p14:tracePt t="136709" x="0" y="0"/>
        </p14:tracePtLst>
        <p14:tracePtLst>
          <p14:tracePt t="138934" x="4191000" y="1914525"/>
          <p14:tracePt t="139060" x="4203700" y="1914525"/>
          <p14:tracePt t="139081" x="4214813" y="1914525"/>
          <p14:tracePt t="139087" x="4227513" y="1914525"/>
          <p14:tracePt t="139094" x="4240213" y="1914525"/>
          <p14:tracePt t="139100" x="4252913" y="1914525"/>
          <p14:tracePt t="139109" x="4278313" y="1927225"/>
          <p14:tracePt t="139115" x="4291013" y="1927225"/>
          <p14:tracePt t="139125" x="4314825" y="1927225"/>
          <p14:tracePt t="139133" x="4314825" y="1939925"/>
          <p14:tracePt t="139145" x="4327525" y="1939925"/>
          <p14:tracePt t="139146" x="4340225" y="1939925"/>
          <p14:tracePt t="139152" x="4352925" y="1939925"/>
          <p14:tracePt t="139159" x="4365625" y="1939925"/>
          <p14:tracePt t="139165" x="4378325" y="1952625"/>
          <p14:tracePt t="139175" x="4391025" y="1952625"/>
          <p14:tracePt t="139179" x="4403725" y="1952625"/>
          <p14:tracePt t="139191" x="4427538" y="1965325"/>
          <p14:tracePt t="139195" x="4440238" y="1965325"/>
          <p14:tracePt t="139209" x="4465638" y="1965325"/>
          <p14:tracePt t="139221" x="4478338" y="1965325"/>
          <p14:tracePt t="139230" x="4516438" y="1965325"/>
          <p14:tracePt t="139233" x="4527550" y="1965325"/>
          <p14:tracePt t="139250" x="4552950" y="1965325"/>
          <p14:tracePt t="139260" x="4565650" y="1965325"/>
          <p14:tracePt t="139266" x="4578350" y="1965325"/>
          <p14:tracePt t="139275" x="4603750" y="1952625"/>
          <p14:tracePt t="139278" x="4627563" y="1952625"/>
          <p14:tracePt t="139285" x="4640263" y="1952625"/>
          <p14:tracePt t="139298" x="4665663" y="1939925"/>
          <p14:tracePt t="139312" x="4678363" y="1927225"/>
          <p14:tracePt t="139318" x="4691063" y="1927225"/>
          <p14:tracePt t="139325" x="4703763" y="1927225"/>
          <p14:tracePt t="139331" x="4716463" y="1927225"/>
          <p14:tracePt t="139345" x="4740275" y="1914525"/>
          <p14:tracePt t="139350" x="4752975" y="1901825"/>
          <p14:tracePt t="139360" x="4765675" y="1901825"/>
          <p14:tracePt t="139365" x="4791075" y="1901825"/>
          <p14:tracePt t="139370" x="4791075" y="1889125"/>
          <p14:tracePt t="139377" x="4803775" y="1889125"/>
          <p14:tracePt t="139402" x="4829175" y="1876425"/>
          <p14:tracePt t="139412" x="4840288" y="1876425"/>
          <p14:tracePt t="139418" x="4840288" y="1865313"/>
          <p14:tracePt t="139431" x="4852988" y="1865313"/>
          <p14:tracePt t="139456" x="4865688" y="1865313"/>
          <p14:tracePt t="139475" x="4878388" y="1852613"/>
          <p14:tracePt t="139483" x="4891088" y="1852613"/>
          <p14:tracePt t="139507" x="4903788" y="1852613"/>
          <p14:tracePt t="139537" x="4916488" y="1852613"/>
          <p14:tracePt t="140008" x="0" y="0"/>
        </p14:tracePtLst>
        <p14:tracePtLst>
          <p14:tracePt t="141428" x="4078288" y="6007100"/>
          <p14:tracePt t="141684" x="4090988" y="6007100"/>
          <p14:tracePt t="141716" x="4090988" y="6019800"/>
          <p14:tracePt t="141723" x="4103688" y="6019800"/>
          <p14:tracePt t="141742" x="4114800" y="6032500"/>
          <p14:tracePt t="141757" x="4114800" y="6045200"/>
          <p14:tracePt t="141763" x="4127500" y="6045200"/>
          <p14:tracePt t="141768" x="4140200" y="6045200"/>
          <p14:tracePt t="141795" x="4152900" y="6056313"/>
          <p14:tracePt t="141808" x="4165600" y="6056313"/>
          <p14:tracePt t="141823" x="4178300" y="6056313"/>
          <p14:tracePt t="141831" x="4191000" y="6056313"/>
          <p14:tracePt t="141846" x="4203700" y="6069013"/>
          <p14:tracePt t="141863" x="4214813" y="6069013"/>
          <p14:tracePt t="141875" x="4227513" y="6069013"/>
          <p14:tracePt t="141879" x="4240213" y="6069013"/>
          <p14:tracePt t="141898" x="4252913" y="6069013"/>
          <p14:tracePt t="141909" x="4265613" y="6069013"/>
          <p14:tracePt t="141916" x="4278313" y="6069013"/>
          <p14:tracePt t="141924" x="4291013" y="6069013"/>
          <p14:tracePt t="141938" x="4303713" y="6069013"/>
          <p14:tracePt t="141948" x="4314825" y="6069013"/>
          <p14:tracePt t="141955" x="4327525" y="6069013"/>
          <p14:tracePt t="141962" x="4340225" y="6069013"/>
          <p14:tracePt t="141974" x="4352925" y="6069013"/>
          <p14:tracePt t="141979" x="4352925" y="6056313"/>
          <p14:tracePt t="141986" x="4378325" y="6056313"/>
          <p14:tracePt t="142001" x="4391025" y="6045200"/>
          <p14:tracePt t="142006" x="4416425" y="6045200"/>
          <p14:tracePt t="142010" x="4440238" y="6045200"/>
          <p14:tracePt t="142018" x="4452938" y="6045200"/>
          <p14:tracePt t="142024" x="4465638" y="6032500"/>
          <p14:tracePt t="142030" x="4478338" y="6032500"/>
          <p14:tracePt t="142043" x="4503738" y="6032500"/>
          <p14:tracePt t="142049" x="4516438" y="6032500"/>
          <p14:tracePt t="142057" x="4527550" y="6032500"/>
          <p14:tracePt t="142065" x="4540250" y="6032500"/>
          <p14:tracePt t="142071" x="4552950" y="6032500"/>
          <p14:tracePt t="142075" x="4565650" y="6032500"/>
          <p14:tracePt t="142082" x="4578350" y="6032500"/>
          <p14:tracePt t="142097" x="4603750" y="6032500"/>
          <p14:tracePt t="142108" x="4616450" y="6032500"/>
          <p14:tracePt t="142114" x="4627563" y="6032500"/>
          <p14:tracePt t="142129" x="4652963" y="6032500"/>
          <p14:tracePt t="142142" x="4665663" y="6032500"/>
          <p14:tracePt t="142147" x="4678363" y="6032500"/>
          <p14:tracePt t="142152" x="4691063" y="6032500"/>
          <p14:tracePt t="142165" x="4703763" y="6032500"/>
          <p14:tracePt t="142179" x="4716463" y="6032500"/>
          <p14:tracePt t="142199" x="4727575" y="6032500"/>
          <p14:tracePt t="142205" x="4740275" y="6032500"/>
          <p14:tracePt t="142225" x="4752975" y="6032500"/>
          <p14:tracePt t="142241" x="4765675" y="6032500"/>
          <p14:tracePt t="142262" x="4778375" y="6032500"/>
          <p14:tracePt t="142265" x="4791075" y="6032500"/>
          <p14:tracePt t="142290" x="4803775" y="6032500"/>
          <p14:tracePt t="142304" x="4816475" y="6032500"/>
          <p14:tracePt t="142360" x="4829175" y="6032500"/>
          <p14:tracePt t="142374" x="4840288" y="6032500"/>
          <p14:tracePt t="142388" x="4852988" y="6032500"/>
          <p14:tracePt t="142407" x="4865688" y="6032500"/>
          <p14:tracePt t="142422" x="4878388" y="6019800"/>
          <p14:tracePt t="142464" x="4891088" y="6019800"/>
          <p14:tracePt t="142477" x="4891088" y="6007100"/>
          <p14:tracePt t="142490" x="4903788" y="6007100"/>
          <p14:tracePt t="142502" x="4916488" y="5994400"/>
          <p14:tracePt t="142584" x="4929188" y="5994400"/>
          <p14:tracePt t="142588" x="4940300" y="5994400"/>
          <p14:tracePt t="142601" x="4953000" y="5981700"/>
          <p14:tracePt t="142652" x="4965700" y="5981700"/>
          <p14:tracePt t="142673" x="4978400" y="5981700"/>
          <p14:tracePt t="142685" x="4991100" y="5981700"/>
          <p14:tracePt t="142720" x="5003800" y="5981700"/>
          <p14:tracePt t="143037" x="5003800" y="5994400"/>
          <p14:tracePt t="143069" x="5003800" y="6007100"/>
          <p14:tracePt t="143076" x="4991100" y="6007100"/>
          <p14:tracePt t="143082" x="4978400" y="6019800"/>
          <p14:tracePt t="143091" x="4965700" y="6019800"/>
          <p14:tracePt t="143102" x="4940300" y="6032500"/>
          <p14:tracePt t="143105" x="4916488" y="6045200"/>
          <p14:tracePt t="143111" x="4852988" y="6069013"/>
          <p14:tracePt t="143119" x="4816475" y="6081713"/>
          <p14:tracePt t="143124" x="4778375" y="6094413"/>
          <p14:tracePt t="143130" x="4765675" y="6094413"/>
          <p14:tracePt t="143143" x="4752975" y="6094413"/>
          <p14:tracePt t="143158" x="4740275" y="6094413"/>
          <p14:tracePt t="143196" x="4727575" y="6094413"/>
          <p14:tracePt t="143234" x="4716463" y="6094413"/>
          <p14:tracePt t="143260" x="4703763" y="6094413"/>
          <p14:tracePt t="143273" x="4691063" y="6094413"/>
          <p14:tracePt t="143286" x="4678363" y="6094413"/>
          <p14:tracePt t="143317" x="4665663" y="6094413"/>
          <p14:tracePt t="143337" x="4652963" y="6094413"/>
          <p14:tracePt t="143345" x="4640263" y="6094413"/>
          <p14:tracePt t="143358" x="4627563" y="6094413"/>
          <p14:tracePt t="143362" x="4603750" y="6094413"/>
          <p14:tracePt t="143374" x="4591050" y="6094413"/>
          <p14:tracePt t="143380" x="4591050" y="6107113"/>
          <p14:tracePt t="143389" x="4565650" y="6107113"/>
          <p14:tracePt t="143400" x="4552950" y="6107113"/>
          <p14:tracePt t="143412" x="4540250" y="6107113"/>
          <p14:tracePt t="143421" x="4527550" y="6107113"/>
          <p14:tracePt t="143425" x="4516438" y="6107113"/>
          <p14:tracePt t="143433" x="4503738" y="6107113"/>
          <p14:tracePt t="143446" x="4478338" y="6107113"/>
          <p14:tracePt t="143453" x="4465638" y="6107113"/>
          <p14:tracePt t="143458" x="4452938" y="6107113"/>
          <p14:tracePt t="143464" x="4440238" y="6107113"/>
          <p14:tracePt t="143473" x="4427538" y="6107113"/>
          <p14:tracePt t="143478" x="4416425" y="6107113"/>
          <p14:tracePt t="143489" x="4403725" y="6107113"/>
          <p14:tracePt t="143491" x="4391025" y="6107113"/>
          <p14:tracePt t="143495" x="4378325" y="6107113"/>
          <p14:tracePt t="143509" x="4365625" y="6107113"/>
          <p14:tracePt t="143526" x="4352925" y="6107113"/>
          <p14:tracePt t="143545" x="4340225" y="6107113"/>
          <p14:tracePt t="143565" x="4327525" y="6107113"/>
          <p14:tracePt t="143742" x="4340225" y="6107113"/>
          <p14:tracePt t="143760" x="4352925" y="6107113"/>
          <p14:tracePt t="143776" x="4365625" y="6107113"/>
          <p14:tracePt t="143793" x="4378325" y="6107113"/>
          <p14:tracePt t="143799" x="4391025" y="6107113"/>
          <p14:tracePt t="143813" x="4403725" y="6107113"/>
          <p14:tracePt t="143819" x="4403725" y="6119813"/>
          <p14:tracePt t="143824" x="4416425" y="6119813"/>
          <p14:tracePt t="143830" x="4427538" y="6119813"/>
          <p14:tracePt t="143838" x="4440238" y="6119813"/>
          <p14:tracePt t="143852" x="4452938" y="6132513"/>
          <p14:tracePt t="143856" x="4465638" y="6132513"/>
          <p14:tracePt t="143863" x="4478338" y="6132513"/>
          <p14:tracePt t="143871" x="4491038" y="6132513"/>
          <p14:tracePt t="143875" x="4491038" y="6145213"/>
          <p14:tracePt t="143887" x="4516438" y="6145213"/>
          <p14:tracePt t="143895" x="4527550" y="6145213"/>
          <p14:tracePt t="143902" x="4552950" y="6145213"/>
          <p14:tracePt t="143915" x="4565650" y="6145213"/>
          <p14:tracePt t="143922" x="4603750" y="6157913"/>
          <p14:tracePt t="143928" x="4616450" y="6157913"/>
          <p14:tracePt t="143934" x="4640263" y="6157913"/>
          <p14:tracePt t="143941" x="4652963" y="6157913"/>
          <p14:tracePt t="143949" x="4665663" y="6157913"/>
          <p14:tracePt t="143955" x="4678363" y="6157913"/>
          <p14:tracePt t="143959" x="4691063" y="6157913"/>
          <p14:tracePt t="143975" x="4716463" y="6157913"/>
          <p14:tracePt t="143979" x="4727575" y="6157913"/>
          <p14:tracePt t="143987" x="4752975" y="6157913"/>
          <p14:tracePt t="143992" x="4765675" y="6157913"/>
          <p14:tracePt t="144008" x="4791075" y="6157913"/>
          <p14:tracePt t="144018" x="4803775" y="6157913"/>
          <p14:tracePt t="144024" x="4816475" y="6157913"/>
          <p14:tracePt t="144033" x="4829175" y="6157913"/>
          <p14:tracePt t="144044" x="4840288" y="6157913"/>
          <p14:tracePt t="144074" x="4852988" y="6157913"/>
          <p14:tracePt t="144122" x="4865688" y="6145213"/>
          <p14:tracePt t="144129" x="4878388" y="6145213"/>
          <p14:tracePt t="144146" x="4891088" y="6145213"/>
          <p14:tracePt t="144154" x="4903788" y="6145213"/>
          <p14:tracePt t="144171" x="4916488" y="6132513"/>
          <p14:tracePt t="144181" x="4929188" y="6132513"/>
          <p14:tracePt t="144203" x="4940300" y="6132513"/>
          <p14:tracePt t="144226" x="4953000" y="6132513"/>
          <p14:tracePt t="144330" x="4965700" y="6132513"/>
          <p14:tracePt t="144343" x="4978400" y="6107113"/>
          <p14:tracePt t="144349" x="5003800" y="6107113"/>
          <p14:tracePt t="144359" x="5003800" y="6094413"/>
          <p14:tracePt t="144369" x="5016500" y="6094413"/>
          <p14:tracePt t="144479" x="5029200" y="6094413"/>
          <p14:tracePt t="145311" x="0" y="0"/>
        </p14:tracePtLst>
      </p14:laserTrace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098355-016F-44DE-BFD7-5E2346A608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16AC8A-CB49-4E02-B763-0D7E5DD626B1}"/>
              </a:ext>
            </a:extLst>
          </p:cNvPr>
          <p:cNvSpPr txBox="1"/>
          <p:nvPr/>
        </p:nvSpPr>
        <p:spPr>
          <a:xfrm>
            <a:off x="461216" y="907168"/>
            <a:ext cx="81991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We could use this stem sentence…</a:t>
            </a:r>
          </a:p>
          <a:p>
            <a:endParaRPr lang="en-GB" sz="2800" b="1" dirty="0"/>
          </a:p>
          <a:p>
            <a:r>
              <a:rPr lang="en-GB" sz="2800" b="1" dirty="0"/>
              <a:t>‘I’ve added ___ to one addend and kept the other addend the same, so I must add ___ to the sum.’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CAF7F9-3F36-46A4-B210-8113A61D8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1329" y="3612832"/>
            <a:ext cx="5169604" cy="272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1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059"/>
    </mc:Choice>
    <mc:Fallback xmlns="">
      <p:transition spd="slow" advTm="28059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6224CB-B999-40DF-8162-23EE094F26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 </a:t>
            </a:r>
            <a:endParaRPr lang="en-US" sz="2000" dirty="0">
              <a:solidFill>
                <a:srgbClr val="3875A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070D84-C2F9-4A38-BC98-9EE3E1E5E56F}"/>
              </a:ext>
            </a:extLst>
          </p:cNvPr>
          <p:cNvSpPr txBox="1"/>
          <p:nvPr/>
        </p:nvSpPr>
        <p:spPr>
          <a:xfrm>
            <a:off x="461216" y="907168"/>
            <a:ext cx="81991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Can you now use this stem sentence for the calculation below?</a:t>
            </a:r>
          </a:p>
          <a:p>
            <a:endParaRPr lang="en-GB" sz="2800" b="1" dirty="0"/>
          </a:p>
          <a:p>
            <a:r>
              <a:rPr lang="en-GB" sz="2800" b="1" dirty="0"/>
              <a:t>‘I’ve added      20    to one addend and kept the other addend the same, so I must add    20    to the sum.’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4B5D73C-EC0C-4294-85A1-7EA1BAFEBA65}"/>
              </a:ext>
            </a:extLst>
          </p:cNvPr>
          <p:cNvGrpSpPr/>
          <p:nvPr/>
        </p:nvGrpSpPr>
        <p:grpSpPr>
          <a:xfrm>
            <a:off x="461216" y="3469160"/>
            <a:ext cx="4941067" cy="646333"/>
            <a:chOff x="2270760" y="1904997"/>
            <a:chExt cx="4941067" cy="64633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1A2C793-E4BC-49F4-AA44-38BC8AC37B7B}"/>
                </a:ext>
              </a:extLst>
            </p:cNvPr>
            <p:cNvSpPr txBox="1"/>
            <p:nvPr/>
          </p:nvSpPr>
          <p:spPr>
            <a:xfrm>
              <a:off x="2270760" y="1904999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4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49A6A2-639A-4285-A140-3CB539DD9D81}"/>
                </a:ext>
              </a:extLst>
            </p:cNvPr>
            <p:cNvSpPr txBox="1"/>
            <p:nvPr/>
          </p:nvSpPr>
          <p:spPr>
            <a:xfrm>
              <a:off x="3505200" y="1904998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A512597-48CB-47B0-8395-4C2D94CC3B26}"/>
                </a:ext>
              </a:extLst>
            </p:cNvPr>
            <p:cNvSpPr txBox="1"/>
            <p:nvPr/>
          </p:nvSpPr>
          <p:spPr>
            <a:xfrm>
              <a:off x="4659524" y="1904997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F74AFDF-5BA7-4FEA-8AF4-4FB749401C0A}"/>
                </a:ext>
              </a:extLst>
            </p:cNvPr>
            <p:cNvSpPr txBox="1"/>
            <p:nvPr/>
          </p:nvSpPr>
          <p:spPr>
            <a:xfrm>
              <a:off x="5845747" y="1904997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C4DF789-85B0-4457-9AF9-C71C98EF80F4}"/>
                </a:ext>
              </a:extLst>
            </p:cNvPr>
            <p:cNvSpPr txBox="1"/>
            <p:nvPr/>
          </p:nvSpPr>
          <p:spPr>
            <a:xfrm>
              <a:off x="6793123" y="1904997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7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636A2B0-0F1F-4141-AFC8-23F7BAFA5B83}"/>
              </a:ext>
            </a:extLst>
          </p:cNvPr>
          <p:cNvGrpSpPr/>
          <p:nvPr/>
        </p:nvGrpSpPr>
        <p:grpSpPr>
          <a:xfrm>
            <a:off x="285598" y="5222848"/>
            <a:ext cx="5306730" cy="682264"/>
            <a:chOff x="2270760" y="3826325"/>
            <a:chExt cx="5306730" cy="68226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41CEF82-0BBB-4646-A841-E7B0E0DD1808}"/>
                </a:ext>
              </a:extLst>
            </p:cNvPr>
            <p:cNvSpPr txBox="1"/>
            <p:nvPr/>
          </p:nvSpPr>
          <p:spPr>
            <a:xfrm>
              <a:off x="2270760" y="3826327"/>
              <a:ext cx="7924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dirty="0"/>
                <a:t>24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5181966-6499-4192-8223-142CF69A6269}"/>
                </a:ext>
              </a:extLst>
            </p:cNvPr>
            <p:cNvSpPr txBox="1"/>
            <p:nvPr/>
          </p:nvSpPr>
          <p:spPr>
            <a:xfrm>
              <a:off x="3505200" y="3826326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+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EA6F1B5-1C8B-48B5-97AC-5522496E6019}"/>
                </a:ext>
              </a:extLst>
            </p:cNvPr>
            <p:cNvSpPr txBox="1"/>
            <p:nvPr/>
          </p:nvSpPr>
          <p:spPr>
            <a:xfrm>
              <a:off x="4659524" y="3826325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3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0888122-DC19-4C8E-AB1A-C3B647F3633F}"/>
                </a:ext>
              </a:extLst>
            </p:cNvPr>
            <p:cNvSpPr txBox="1"/>
            <p:nvPr/>
          </p:nvSpPr>
          <p:spPr>
            <a:xfrm>
              <a:off x="5845747" y="3826325"/>
              <a:ext cx="4138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=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4BAC8D-82FB-4279-9DDA-4FD82DBF7F17}"/>
                </a:ext>
              </a:extLst>
            </p:cNvPr>
            <p:cNvSpPr txBox="1"/>
            <p:nvPr/>
          </p:nvSpPr>
          <p:spPr>
            <a:xfrm>
              <a:off x="6924747" y="3862258"/>
              <a:ext cx="6527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/>
                <a:t>27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BAE717D-EA2C-4D7D-BFC1-32F1359AA20D}"/>
              </a:ext>
            </a:extLst>
          </p:cNvPr>
          <p:cNvGrpSpPr/>
          <p:nvPr/>
        </p:nvGrpSpPr>
        <p:grpSpPr>
          <a:xfrm>
            <a:off x="666652" y="4095433"/>
            <a:ext cx="839271" cy="1107357"/>
            <a:chOff x="2205123" y="4294295"/>
            <a:chExt cx="839271" cy="1107357"/>
          </a:xfrm>
        </p:grpSpPr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97A1C03A-89AE-49A7-A414-F24CE066D3D0}"/>
                </a:ext>
              </a:extLst>
            </p:cNvPr>
            <p:cNvCxnSpPr>
              <a:cxnSpLocks/>
            </p:cNvCxnSpPr>
            <p:nvPr/>
          </p:nvCxnSpPr>
          <p:spPr>
            <a:xfrm>
              <a:off x="2205123" y="4294295"/>
              <a:ext cx="0" cy="110735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1123C08-15BD-489D-B229-767F160EA572}"/>
                </a:ext>
              </a:extLst>
            </p:cNvPr>
            <p:cNvSpPr txBox="1"/>
            <p:nvPr/>
          </p:nvSpPr>
          <p:spPr>
            <a:xfrm>
              <a:off x="2394857" y="4627169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/>
                <a:t>+20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1F49926-A721-4029-B7BF-0DA8E166E64D}"/>
              </a:ext>
            </a:extLst>
          </p:cNvPr>
          <p:cNvGrpSpPr/>
          <p:nvPr/>
        </p:nvGrpSpPr>
        <p:grpSpPr>
          <a:xfrm>
            <a:off x="5149181" y="4095433"/>
            <a:ext cx="810306" cy="1127415"/>
            <a:chOff x="6672412" y="2947277"/>
            <a:chExt cx="810306" cy="1127415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2F006918-2550-406B-9DEA-8A210D44F8AB}"/>
                </a:ext>
              </a:extLst>
            </p:cNvPr>
            <p:cNvCxnSpPr>
              <a:cxnSpLocks/>
            </p:cNvCxnSpPr>
            <p:nvPr/>
          </p:nvCxnSpPr>
          <p:spPr>
            <a:xfrm>
              <a:off x="6672412" y="2947277"/>
              <a:ext cx="0" cy="11274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2336278-D996-401C-A3A6-902909F523A8}"/>
                </a:ext>
              </a:extLst>
            </p:cNvPr>
            <p:cNvSpPr txBox="1"/>
            <p:nvPr/>
          </p:nvSpPr>
          <p:spPr>
            <a:xfrm>
              <a:off x="6833181" y="3270122"/>
              <a:ext cx="649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/>
                <a:t>+20</a:t>
              </a: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5BF76B2F-A547-48F8-8A9D-ED93CF46C699}"/>
              </a:ext>
            </a:extLst>
          </p:cNvPr>
          <p:cNvSpPr/>
          <p:nvPr/>
        </p:nvSpPr>
        <p:spPr>
          <a:xfrm>
            <a:off x="856386" y="4418278"/>
            <a:ext cx="649535" cy="471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A0C932-0AB6-4C62-8D11-98B9BC2CBA48}"/>
              </a:ext>
            </a:extLst>
          </p:cNvPr>
          <p:cNvSpPr/>
          <p:nvPr/>
        </p:nvSpPr>
        <p:spPr>
          <a:xfrm>
            <a:off x="5338914" y="4343855"/>
            <a:ext cx="649535" cy="471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FD4B5A2-D020-4E8C-8864-091963EE538E}"/>
              </a:ext>
            </a:extLst>
          </p:cNvPr>
          <p:cNvSpPr/>
          <p:nvPr/>
        </p:nvSpPr>
        <p:spPr>
          <a:xfrm>
            <a:off x="4939585" y="5289788"/>
            <a:ext cx="649535" cy="471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C683AB4-33DE-4D97-93DF-59849FC6FC49}"/>
              </a:ext>
            </a:extLst>
          </p:cNvPr>
          <p:cNvSpPr/>
          <p:nvPr/>
        </p:nvSpPr>
        <p:spPr>
          <a:xfrm>
            <a:off x="2596578" y="2313500"/>
            <a:ext cx="494922" cy="324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5287861-01E9-4CD5-B2E9-483E6B852E1D}"/>
              </a:ext>
            </a:extLst>
          </p:cNvPr>
          <p:cNvSpPr/>
          <p:nvPr/>
        </p:nvSpPr>
        <p:spPr>
          <a:xfrm>
            <a:off x="5505280" y="2673069"/>
            <a:ext cx="494922" cy="324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536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604"/>
    </mc:Choice>
    <mc:Fallback xmlns="">
      <p:transition spd="slow" advTm="576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  <p:extLst>
    <p:ext uri="{3A86A75C-4F4B-4683-9AE1-C65F6400EC91}">
      <p14:laserTraceLst xmlns:p14="http://schemas.microsoft.com/office/powerpoint/2010/main">
        <p14:tracePtLst>
          <p14:tracePt t="28938" x="563563" y="4041775"/>
          <p14:tracePt t="29108" x="574675" y="4041775"/>
          <p14:tracePt t="29114" x="574675" y="4054475"/>
          <p14:tracePt t="29136" x="587375" y="4067175"/>
          <p14:tracePt t="29164" x="600075" y="4067175"/>
          <p14:tracePt t="29174" x="612775" y="4079875"/>
          <p14:tracePt t="29196" x="625475" y="4079875"/>
          <p14:tracePt t="29206" x="625475" y="4092575"/>
          <p14:tracePt t="29224" x="638175" y="4092575"/>
          <p14:tracePt t="29249" x="650875" y="4105275"/>
          <p14:tracePt t="29262" x="663575" y="4105275"/>
          <p14:tracePt t="29286" x="674688" y="4105275"/>
          <p14:tracePt t="29297" x="674688" y="4117975"/>
          <p14:tracePt t="29303" x="687388" y="4117975"/>
          <p14:tracePt t="29326" x="700088" y="4117975"/>
          <p14:tracePt t="29359" x="712788" y="4117975"/>
          <p14:tracePt t="29384" x="725488" y="4117975"/>
          <p14:tracePt t="29410" x="738188" y="4117975"/>
          <p14:tracePt t="29455" x="750888" y="4117975"/>
          <p14:tracePt t="29474" x="763588" y="4117975"/>
          <p14:tracePt t="29481" x="776288" y="4117975"/>
          <p14:tracePt t="29494" x="787400" y="4117975"/>
          <p14:tracePt t="29514" x="800100" y="4117975"/>
          <p14:tracePt t="29547" x="812800" y="4117975"/>
          <p14:tracePt t="29598" x="825500" y="4117975"/>
          <p14:tracePt t="29877" x="0" y="0"/>
        </p14:tracePtLst>
        <p14:tracePtLst>
          <p14:tracePt t="31224" x="400050" y="5794375"/>
          <p14:tracePt t="31406" x="412750" y="5794375"/>
          <p14:tracePt t="31420" x="412750" y="5807075"/>
          <p14:tracePt t="31424" x="425450" y="5807075"/>
          <p14:tracePt t="31446" x="438150" y="5807075"/>
          <p14:tracePt t="31453" x="450850" y="5807075"/>
          <p14:tracePt t="31461" x="450850" y="5819775"/>
          <p14:tracePt t="31473" x="463550" y="5819775"/>
          <p14:tracePt t="31492" x="474663" y="5832475"/>
          <p14:tracePt t="31518" x="487363" y="5832475"/>
          <p14:tracePt t="31525" x="500063" y="5832475"/>
          <p14:tracePt t="31531" x="500063" y="5843588"/>
          <p14:tracePt t="31551" x="512763" y="5856288"/>
          <p14:tracePt t="31558" x="525463" y="5856288"/>
          <p14:tracePt t="31568" x="525463" y="5868988"/>
          <p14:tracePt t="31581" x="538163" y="5868988"/>
          <p14:tracePt t="31584" x="550863" y="5868988"/>
          <p14:tracePt t="31595" x="563563" y="5868988"/>
          <p14:tracePt t="31599" x="563563" y="5881688"/>
          <p14:tracePt t="31614" x="574675" y="5881688"/>
          <p14:tracePt t="31632" x="587375" y="5881688"/>
          <p14:tracePt t="31644" x="600075" y="5881688"/>
          <p14:tracePt t="31652" x="612775" y="5881688"/>
          <p14:tracePt t="31671" x="625475" y="5881688"/>
          <p14:tracePt t="31684" x="638175" y="5881688"/>
          <p14:tracePt t="31693" x="650875" y="5881688"/>
          <p14:tracePt t="31714" x="663575" y="5881688"/>
          <p14:tracePt t="31725" x="674688" y="5881688"/>
          <p14:tracePt t="31736" x="687388" y="5881688"/>
          <p14:tracePt t="31747" x="700088" y="5881688"/>
          <p14:tracePt t="31758" x="712788" y="5881688"/>
          <p14:tracePt t="31761" x="725488" y="5881688"/>
          <p14:tracePt t="31771" x="738188" y="5881688"/>
          <p14:tracePt t="31779" x="750888" y="5868988"/>
          <p14:tracePt t="31790" x="763588" y="5868988"/>
          <p14:tracePt t="31800" x="776288" y="5868988"/>
          <p14:tracePt t="31811" x="787400" y="5868988"/>
          <p14:tracePt t="31833" x="800100" y="5868988"/>
          <p14:tracePt t="31846" x="800100" y="5856288"/>
          <p14:tracePt t="31860" x="812800" y="5856288"/>
          <p14:tracePt t="31900" x="825500" y="5856288"/>
          <p14:tracePt t="32110" x="812800" y="5856288"/>
          <p14:tracePt t="32148" x="812800" y="5868988"/>
          <p14:tracePt t="32160" x="800100" y="5868988"/>
          <p14:tracePt t="32220" x="800100" y="5881688"/>
          <p14:tracePt t="32225" x="787400" y="5881688"/>
          <p14:tracePt t="32257" x="776288" y="5881688"/>
          <p14:tracePt t="32271" x="776288" y="5894388"/>
          <p14:tracePt t="32296" x="763588" y="5894388"/>
          <p14:tracePt t="32316" x="750888" y="5894388"/>
          <p14:tracePt t="32328" x="738188" y="5894388"/>
          <p14:tracePt t="32335" x="725488" y="5894388"/>
          <p14:tracePt t="32348" x="712788" y="5894388"/>
          <p14:tracePt t="32355" x="712788" y="5881688"/>
          <p14:tracePt t="32366" x="700088" y="5881688"/>
          <p14:tracePt t="32374" x="700088" y="5868988"/>
          <p14:tracePt t="32391" x="687388" y="5868988"/>
          <p14:tracePt t="32394" x="687388" y="5856288"/>
          <p14:tracePt t="32400" x="674688" y="5856288"/>
          <p14:tracePt t="32412" x="674688" y="5843588"/>
          <p14:tracePt t="32428" x="663575" y="5843588"/>
          <p14:tracePt t="32445" x="650875" y="5843588"/>
          <p14:tracePt t="32496" x="638175" y="5843588"/>
          <p14:tracePt t="32510" x="625475" y="5843588"/>
          <p14:tracePt t="32529" x="612775" y="5843588"/>
          <p14:tracePt t="32543" x="600075" y="5856288"/>
          <p14:tracePt t="32556" x="574675" y="5856288"/>
          <p14:tracePt t="32576" x="550863" y="5856288"/>
          <p14:tracePt t="32582" x="538163" y="5856288"/>
          <p14:tracePt t="32590" x="525463" y="5856288"/>
          <p14:tracePt t="32595" x="512763" y="5856288"/>
          <p14:tracePt t="32612" x="500063" y="5856288"/>
          <p14:tracePt t="32615" x="487363" y="5856288"/>
          <p14:tracePt t="32626" x="474663" y="5856288"/>
          <p14:tracePt t="32640" x="463550" y="5843588"/>
          <p14:tracePt t="32660" x="450850" y="5843588"/>
          <p14:tracePt t="32665" x="438150" y="5843588"/>
          <p14:tracePt t="32678" x="438150" y="5832475"/>
          <p14:tracePt t="32698" x="425450" y="5832475"/>
          <p14:tracePt t="32841" x="438150" y="5832475"/>
          <p14:tracePt t="32856" x="450850" y="5832475"/>
          <p14:tracePt t="32866" x="463550" y="5832475"/>
          <p14:tracePt t="32879" x="474663" y="5832475"/>
          <p14:tracePt t="32886" x="487363" y="5843588"/>
          <p14:tracePt t="32893" x="500063" y="5856288"/>
          <p14:tracePt t="32905" x="512763" y="5856288"/>
          <p14:tracePt t="32911" x="538163" y="5868988"/>
          <p14:tracePt t="32926" x="550863" y="5868988"/>
          <p14:tracePt t="32932" x="563563" y="5881688"/>
          <p14:tracePt t="32938" x="574675" y="5881688"/>
          <p14:tracePt t="32944" x="587375" y="5881688"/>
          <p14:tracePt t="32950" x="600075" y="5894388"/>
          <p14:tracePt t="32958" x="612775" y="5894388"/>
          <p14:tracePt t="32971" x="625475" y="5894388"/>
          <p14:tracePt t="32975" x="638175" y="5894388"/>
          <p14:tracePt t="32983" x="650875" y="5894388"/>
          <p14:tracePt t="32996" x="674688" y="5894388"/>
          <p14:tracePt t="33009" x="687388" y="5894388"/>
          <p14:tracePt t="33015" x="700088" y="5894388"/>
          <p14:tracePt t="33028" x="712788" y="5894388"/>
          <p14:tracePt t="33039" x="738188" y="5894388"/>
          <p14:tracePt t="33064" x="763588" y="5894388"/>
          <p14:tracePt t="33074" x="776288" y="5894388"/>
          <p14:tracePt t="33091" x="787400" y="5894388"/>
          <p14:tracePt t="33093" x="800100" y="5894388"/>
          <p14:tracePt t="33106" x="812800" y="5894388"/>
          <p14:tracePt t="33126" x="825500" y="5894388"/>
          <p14:tracePt t="33140" x="838200" y="5894388"/>
          <p14:tracePt t="33170" x="850900" y="5894388"/>
          <p14:tracePt t="33183" x="863600" y="5894388"/>
          <p14:tracePt t="33196" x="876300" y="5894388"/>
          <p14:tracePt t="33209" x="900113" y="5881688"/>
          <p14:tracePt t="33222" x="900113" y="5868988"/>
          <p14:tracePt t="33604" x="887413" y="5868988"/>
          <p14:tracePt t="33628" x="876300" y="5868988"/>
          <p14:tracePt t="33635" x="863600" y="5868988"/>
          <p14:tracePt t="33641" x="850900" y="5868988"/>
          <p14:tracePt t="33647" x="850900" y="5881688"/>
          <p14:tracePt t="33662" x="838200" y="5881688"/>
          <p14:tracePt t="33680" x="825500" y="5881688"/>
          <p14:tracePt t="33698" x="812800" y="5881688"/>
          <p14:tracePt t="33715" x="812800" y="5894388"/>
          <p14:tracePt t="33737" x="800100" y="5894388"/>
          <p14:tracePt t="33744" x="787400" y="5894388"/>
          <p14:tracePt t="33758" x="776288" y="5894388"/>
          <p14:tracePt t="33776" x="763588" y="5894388"/>
          <p14:tracePt t="33796" x="750888" y="5894388"/>
          <p14:tracePt t="33805" x="738188" y="5894388"/>
          <p14:tracePt t="33816" x="725488" y="5894388"/>
          <p14:tracePt t="33828" x="700088" y="5907088"/>
          <p14:tracePt t="33831" x="687388" y="5907088"/>
          <p14:tracePt t="33838" x="674688" y="5919788"/>
          <p14:tracePt t="33841" x="650875" y="5919788"/>
          <p14:tracePt t="33856" x="638175" y="5919788"/>
          <p14:tracePt t="33865" x="600075" y="5919788"/>
          <p14:tracePt t="33872" x="587375" y="5919788"/>
          <p14:tracePt t="33880" x="563563" y="5919788"/>
          <p14:tracePt t="33894" x="550863" y="5932488"/>
          <p14:tracePt t="33899" x="538163" y="5932488"/>
          <p14:tracePt t="33905" x="525463" y="5932488"/>
          <p14:tracePt t="33926" x="512763" y="5932488"/>
          <p14:tracePt t="33932" x="500063" y="5932488"/>
          <p14:tracePt t="33942" x="474663" y="5932488"/>
          <p14:tracePt t="33958" x="463550" y="5932488"/>
          <p14:tracePt t="33972" x="450850" y="5932488"/>
          <p14:tracePt t="33981" x="438150" y="5932488"/>
          <p14:tracePt t="34001" x="425450" y="5932488"/>
          <p14:tracePt t="34059" x="425450" y="5919788"/>
          <p14:tracePt t="34110" x="425450" y="5907088"/>
          <p14:tracePt t="34176" x="438150" y="5907088"/>
          <p14:tracePt t="34190" x="450850" y="5907088"/>
          <p14:tracePt t="34214" x="463550" y="5907088"/>
          <p14:tracePt t="34234" x="474663" y="5907088"/>
          <p14:tracePt t="34247" x="487363" y="5907088"/>
          <p14:tracePt t="34256" x="500063" y="5907088"/>
          <p14:tracePt t="34267" x="512763" y="5907088"/>
          <p14:tracePt t="34281" x="0" y="0"/>
        </p14:tracePtLst>
        <p14:tracePtLst>
          <p14:tracePt t="35398" x="2614613" y="5843588"/>
          <p14:tracePt t="35628" x="2627313" y="5843588"/>
          <p14:tracePt t="35635" x="2640013" y="5843588"/>
          <p14:tracePt t="35639" x="2663825" y="5843588"/>
          <p14:tracePt t="35657" x="2676525" y="5843588"/>
          <p14:tracePt t="35660" x="2676525" y="5856288"/>
          <p14:tracePt t="35672" x="2689225" y="5856288"/>
          <p14:tracePt t="35679" x="2701925" y="5868988"/>
          <p14:tracePt t="35692" x="2714625" y="5868988"/>
          <p14:tracePt t="35704" x="2727325" y="5868988"/>
          <p14:tracePt t="35724" x="2740025" y="5881688"/>
          <p14:tracePt t="35741" x="2752725" y="5881688"/>
          <p14:tracePt t="35745" x="2763838" y="5881688"/>
          <p14:tracePt t="35755" x="2776538" y="5881688"/>
          <p14:tracePt t="35766" x="2789238" y="5881688"/>
          <p14:tracePt t="35776" x="2801938" y="5881688"/>
          <p14:tracePt t="35790" x="2814638" y="5881688"/>
          <p14:tracePt t="35795" x="2827338" y="5881688"/>
          <p14:tracePt t="35802" x="2840038" y="5881688"/>
          <p14:tracePt t="35808" x="2852738" y="5881688"/>
          <p14:tracePt t="35822" x="2876550" y="5881688"/>
          <p14:tracePt t="35836" x="2889250" y="5881688"/>
          <p14:tracePt t="35855" x="2927350" y="5881688"/>
          <p14:tracePt t="35861" x="2940050" y="5868988"/>
          <p14:tracePt t="35869" x="2952750" y="5868988"/>
          <p14:tracePt t="35872" x="2963863" y="5856288"/>
          <p14:tracePt t="35878" x="2976563" y="5856288"/>
          <p14:tracePt t="35894" x="2989263" y="5856288"/>
          <p14:tracePt t="35904" x="3001963" y="5856288"/>
          <p14:tracePt t="35911" x="3001963" y="5843588"/>
          <p14:tracePt t="35924" x="3027363" y="5843588"/>
          <p14:tracePt t="35936" x="3040063" y="5819775"/>
          <p14:tracePt t="35942" x="3065463" y="5819775"/>
          <p14:tracePt t="35961" x="3076575" y="5807075"/>
          <p14:tracePt t="35981" x="3089275" y="5807075"/>
          <p14:tracePt t="35990" x="3089275" y="5794375"/>
          <p14:tracePt t="36034" x="3101975" y="5781675"/>
          <p14:tracePt t="36200" x="3089275" y="5781675"/>
          <p14:tracePt t="36214" x="3076575" y="5781675"/>
          <p14:tracePt t="36240" x="3076575" y="5794375"/>
          <p14:tracePt t="36253" x="3065463" y="5794375"/>
          <p14:tracePt t="36298" x="3065463" y="5807075"/>
          <p14:tracePt t="36318" x="3052763" y="5807075"/>
          <p14:tracePt t="36331" x="3052763" y="5819775"/>
          <p14:tracePt t="36337" x="3040063" y="5819775"/>
          <p14:tracePt t="36352" x="3040063" y="5832475"/>
          <p14:tracePt t="36359" x="3027363" y="5843588"/>
          <p14:tracePt t="36363" x="3001963" y="5843588"/>
          <p14:tracePt t="36369" x="2989263" y="5856288"/>
          <p14:tracePt t="36374" x="2963863" y="5868988"/>
          <p14:tracePt t="36382" x="2952750" y="5868988"/>
          <p14:tracePt t="36390" x="2940050" y="5868988"/>
          <p14:tracePt t="36392" x="2914650" y="5881688"/>
          <p14:tracePt t="36405" x="2901950" y="5894388"/>
          <p14:tracePt t="36413" x="2889250" y="5894388"/>
          <p14:tracePt t="36428" x="2863850" y="5894388"/>
          <p14:tracePt t="36452" x="2852738" y="5894388"/>
          <p14:tracePt t="36470" x="2840038" y="5894388"/>
          <p14:tracePt t="36486" x="2827338" y="5894388"/>
          <p14:tracePt t="36503" x="2814638" y="5894388"/>
          <p14:tracePt t="36529" x="2801938" y="5894388"/>
          <p14:tracePt t="36555" x="2801938" y="5881688"/>
          <p14:tracePt t="36560" x="2801938" y="5868988"/>
          <p14:tracePt t="36568" x="2789238" y="5868988"/>
          <p14:tracePt t="36584" x="2789238" y="5856288"/>
          <p14:tracePt t="36599" x="2789238" y="5843588"/>
          <p14:tracePt t="36609" x="2789238" y="5832475"/>
          <p14:tracePt t="36616" x="2776538" y="5819775"/>
          <p14:tracePt t="36633" x="2776538" y="5807075"/>
          <p14:tracePt t="36664" x="2776538" y="5794375"/>
          <p14:tracePt t="36753" x="2789238" y="5794375"/>
          <p14:tracePt t="36797" x="2801938" y="5794375"/>
          <p14:tracePt t="36817" x="2801938" y="5807075"/>
          <p14:tracePt t="36822" x="2814638" y="5807075"/>
          <p14:tracePt t="36835" x="2814638" y="5819775"/>
          <p14:tracePt t="36840" x="2827338" y="5832475"/>
          <p14:tracePt t="36849" x="2840038" y="5832475"/>
          <p14:tracePt t="36853" x="2852738" y="5832475"/>
          <p14:tracePt t="36860" x="2852738" y="5843588"/>
          <p14:tracePt t="36866" x="2863850" y="5843588"/>
          <p14:tracePt t="36875" x="2889250" y="5843588"/>
          <p14:tracePt t="36882" x="2889250" y="5856288"/>
          <p14:tracePt t="36886" x="2914650" y="5856288"/>
          <p14:tracePt t="36901" x="2927350" y="5856288"/>
          <p14:tracePt t="36906" x="2952750" y="5856288"/>
          <p14:tracePt t="36920" x="2963863" y="5856288"/>
          <p14:tracePt t="36925" x="2976563" y="5856288"/>
          <p14:tracePt t="36932" x="2989263" y="5856288"/>
          <p14:tracePt t="36944" x="3001963" y="5856288"/>
          <p14:tracePt t="36957" x="3014663" y="5856288"/>
          <p14:tracePt t="36967" x="3027363" y="5856288"/>
          <p14:tracePt t="36978" x="3040063" y="5856288"/>
          <p14:tracePt t="36989" x="3052763" y="5856288"/>
          <p14:tracePt t="37003" x="3065463" y="5856288"/>
          <p14:tracePt t="37017" x="3076575" y="5856288"/>
          <p14:tracePt t="37031" x="3089275" y="5856288"/>
          <p14:tracePt t="37104" x="0" y="0"/>
        </p14:tracePtLst>
        <p14:tracePtLst>
          <p14:tracePt t="48634" x="4816475" y="4129088"/>
          <p14:tracePt t="48870" x="4829175" y="4129088"/>
          <p14:tracePt t="48892" x="4840288" y="4129088"/>
          <p14:tracePt t="48896" x="4852988" y="4129088"/>
          <p14:tracePt t="48909" x="4865688" y="4129088"/>
          <p14:tracePt t="48923" x="4878388" y="4129088"/>
          <p14:tracePt t="48935" x="4891088" y="4129088"/>
          <p14:tracePt t="48941" x="4903788" y="4129088"/>
          <p14:tracePt t="48949" x="4916488" y="4141788"/>
          <p14:tracePt t="48962" x="4929188" y="4141788"/>
          <p14:tracePt t="48974" x="4953000" y="4141788"/>
          <p14:tracePt t="48987" x="4965700" y="4141788"/>
          <p14:tracePt t="49000" x="4978400" y="4154488"/>
          <p14:tracePt t="49006" x="4991100" y="4154488"/>
          <p14:tracePt t="49019" x="5003800" y="4154488"/>
          <p14:tracePt t="49043" x="5016500" y="4154488"/>
          <p14:tracePt t="49051" x="5029200" y="4154488"/>
          <p14:tracePt t="49058" x="5040313" y="4154488"/>
          <p14:tracePt t="49071" x="5053013" y="4154488"/>
          <p14:tracePt t="49083" x="5065713" y="4154488"/>
          <p14:tracePt t="49103" x="5078413" y="4154488"/>
          <p14:tracePt t="49111" x="5091113" y="4154488"/>
          <p14:tracePt t="49131" x="5103813" y="4154488"/>
          <p14:tracePt t="49144" x="5116513" y="4154488"/>
          <p14:tracePt t="49165" x="5129213" y="4154488"/>
          <p14:tracePt t="49180" x="5153025" y="4167188"/>
          <p14:tracePt t="49198" x="5165725" y="4167188"/>
          <p14:tracePt t="49212" x="5178425" y="4167188"/>
          <p14:tracePt t="49227" x="5191125" y="4167188"/>
          <p14:tracePt t="49245" x="5203825" y="4167188"/>
          <p14:tracePt t="49253" x="5203825" y="4179888"/>
          <p14:tracePt t="49265" x="5216525" y="4179888"/>
          <p14:tracePt t="49285" x="5229225" y="4179888"/>
          <p14:tracePt t="49291" x="5241925" y="4179888"/>
          <p14:tracePt t="49312" x="5253038" y="4179888"/>
          <p14:tracePt t="49328" x="5265738" y="4179888"/>
          <p14:tracePt t="49355" x="5278438" y="4179888"/>
          <p14:tracePt t="49361" x="5291138" y="4179888"/>
          <p14:tracePt t="49387" x="5303838" y="4179888"/>
          <p14:tracePt t="49406" x="5316538" y="4179888"/>
          <p14:tracePt t="49446" x="5329238" y="4179888"/>
          <p14:tracePt t="49465" x="5341938" y="4179888"/>
          <p14:tracePt t="49626" x="5341938" y="4167188"/>
          <p14:tracePt t="49637" x="5329238" y="4167188"/>
          <p14:tracePt t="49650" x="5316538" y="4167188"/>
          <p14:tracePt t="49657" x="5316538" y="4154488"/>
          <p14:tracePt t="49670" x="5303838" y="4154488"/>
          <p14:tracePt t="49683" x="5291138" y="4154488"/>
          <p14:tracePt t="49689" x="5278438" y="4154488"/>
          <p14:tracePt t="49697" x="5265738" y="4141788"/>
          <p14:tracePt t="49702" x="5253038" y="4141788"/>
          <p14:tracePt t="49709" x="5241925" y="4129088"/>
          <p14:tracePt t="49715" x="5229225" y="4129088"/>
          <p14:tracePt t="49728" x="5216525" y="4129088"/>
          <p14:tracePt t="49736" x="5203825" y="4129088"/>
          <p14:tracePt t="49748" x="5191125" y="4129088"/>
          <p14:tracePt t="49760" x="5178425" y="4129088"/>
          <p14:tracePt t="49773" x="5165725" y="4129088"/>
          <p14:tracePt t="49779" x="5153025" y="4129088"/>
          <p14:tracePt t="49799" x="5141913" y="4129088"/>
          <p14:tracePt t="49814" x="5129213" y="4129088"/>
          <p14:tracePt t="49818" x="5116513" y="4129088"/>
          <p14:tracePt t="49826" x="5103813" y="4129088"/>
          <p14:tracePt t="49844" x="5091113" y="4129088"/>
          <p14:tracePt t="49857" x="5078413" y="4129088"/>
          <p14:tracePt t="49872" x="5078413" y="4117975"/>
          <p14:tracePt t="49877" x="5065713" y="4117975"/>
          <p14:tracePt t="49898" x="5053013" y="4117975"/>
          <p14:tracePt t="50170" x="0" y="0"/>
        </p14:tracePtLst>
        <p14:tracePtLst>
          <p14:tracePt t="51208" x="5378450" y="4792663"/>
          <p14:tracePt t="51365" x="5391150" y="4792663"/>
          <p14:tracePt t="51372" x="5403850" y="4792663"/>
          <p14:tracePt t="51379" x="5416550" y="4805363"/>
          <p14:tracePt t="51391" x="5441950" y="4830763"/>
          <p14:tracePt t="51397" x="5454650" y="4830763"/>
          <p14:tracePt t="51405" x="5465763" y="4830763"/>
          <p14:tracePt t="51411" x="5465763" y="4843463"/>
          <p14:tracePt t="51420" x="5478463" y="4843463"/>
          <p14:tracePt t="51438" x="5529263" y="4868863"/>
          <p14:tracePt t="51445" x="5565775" y="4868863"/>
          <p14:tracePt t="51457" x="5578475" y="4868863"/>
          <p14:tracePt t="51462" x="5591175" y="4868863"/>
          <p14:tracePt t="51470" x="5603875" y="4868863"/>
          <p14:tracePt t="51477" x="5616575" y="4868863"/>
          <p14:tracePt t="51484" x="5629275" y="4868863"/>
          <p14:tracePt t="51496" x="5641975" y="4868863"/>
          <p14:tracePt t="51510" x="5654675" y="4868863"/>
          <p14:tracePt t="51526" x="5665788" y="4868863"/>
          <p14:tracePt t="51535" x="5678488" y="4868863"/>
          <p14:tracePt t="51546" x="5691188" y="4868863"/>
          <p14:tracePt t="51549" x="5703888" y="4868863"/>
          <p14:tracePt t="51566" x="5716588" y="4868863"/>
          <p14:tracePt t="51587" x="5729288" y="4868863"/>
          <p14:tracePt t="51597" x="5741988" y="4868863"/>
          <p14:tracePt t="51612" x="5754688" y="4868863"/>
          <p14:tracePt t="51629" x="5767388" y="4868863"/>
          <p14:tracePt t="51672" x="5778500" y="4868863"/>
          <p14:tracePt t="51810" x="0" y="0"/>
        </p14:tracePtLst>
      </p14:laserTrace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2|60.4|119.3|8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3|25.3|2.4|2.3|7|24.3|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8|26.8|57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0.9|4.4|7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|5.2|30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|6.7|58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2.5|4.1|44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e2f7c1fb-8b39-4d5b-953e-de45d1606e4d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C5CA4B3-387E-4A5C-96AA-F2833B115320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636</Words>
  <Application>Microsoft Office PowerPoint</Application>
  <PresentationFormat>On-screen Show (4:3)</PresentationFormat>
  <Paragraphs>138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2020-08-27T11:26:28Z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