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  <p:sldMasterId id="2147483674" r:id="rId2"/>
  </p:sldMasterIdLst>
  <p:notesMasterIdLst>
    <p:notesMasterId r:id="rId13"/>
  </p:notesMasterIdLst>
  <p:sldIdLst>
    <p:sldId id="371" r:id="rId3"/>
    <p:sldId id="257" r:id="rId4"/>
    <p:sldId id="369" r:id="rId5"/>
    <p:sldId id="260" r:id="rId6"/>
    <p:sldId id="261" r:id="rId7"/>
    <p:sldId id="266" r:id="rId8"/>
    <p:sldId id="368" r:id="rId9"/>
    <p:sldId id="264" r:id="rId10"/>
    <p:sldId id="265" r:id="rId11"/>
    <p:sldId id="372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Myriad Pro" panose="020B0503030403020204" pitchFamily="34" charset="0"/>
      <p:regular r:id="rId20"/>
      <p:bold r:id="rId21"/>
      <p:italic r:id="rId22"/>
      <p:boldItalic r:id="rId23"/>
    </p:embeddedFont>
    <p:embeddedFont>
      <p:font typeface="Open Sans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83393D-A6FC-445D-ACE3-00709E97D7A9}" v="2" dt="2020-08-25T10:55:25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27" autoAdjust="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21" Type="http://schemas.openxmlformats.org/officeDocument/2006/relationships/font" Target="fonts/font8.fntdata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38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37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283393D-A6FC-445D-ACE3-00709E97D7A9}"/>
    <pc:docChg chg="undo custSel modSld">
      <pc:chgData name="Andrew Young" userId="3d7dab09-352b-4858-b937-4a4f8b94e613" providerId="ADAL" clId="{E283393D-A6FC-445D-ACE3-00709E97D7A9}" dt="2020-08-25T11:00:29.916" v="11" actId="20577"/>
      <pc:docMkLst>
        <pc:docMk/>
      </pc:docMkLst>
      <pc:sldChg chg="modSp mod">
        <pc:chgData name="Andrew Young" userId="3d7dab09-352b-4858-b937-4a4f8b94e613" providerId="ADAL" clId="{E283393D-A6FC-445D-ACE3-00709E97D7A9}" dt="2020-08-25T10:54:22.919" v="3" actId="20577"/>
        <pc:sldMkLst>
          <pc:docMk/>
          <pc:sldMk cId="0" sldId="257"/>
        </pc:sldMkLst>
        <pc:spChg chg="mod">
          <ac:chgData name="Andrew Young" userId="3d7dab09-352b-4858-b937-4a4f8b94e613" providerId="ADAL" clId="{E283393D-A6FC-445D-ACE3-00709E97D7A9}" dt="2020-08-25T10:54:22.919" v="3" actId="20577"/>
          <ac:spMkLst>
            <pc:docMk/>
            <pc:sldMk cId="0" sldId="257"/>
            <ac:spMk id="127" creationId="{00000000-0000-0000-0000-000000000000}"/>
          </ac:spMkLst>
        </pc:spChg>
      </pc:sldChg>
      <pc:sldChg chg="modSp mod">
        <pc:chgData name="Andrew Young" userId="3d7dab09-352b-4858-b937-4a4f8b94e613" providerId="ADAL" clId="{E283393D-A6FC-445D-ACE3-00709E97D7A9}" dt="2020-08-25T11:00:29.916" v="11" actId="20577"/>
        <pc:sldMkLst>
          <pc:docMk/>
          <pc:sldMk cId="3678328232" sldId="371"/>
        </pc:sldMkLst>
        <pc:spChg chg="mod">
          <ac:chgData name="Andrew Young" userId="3d7dab09-352b-4858-b937-4a4f8b94e613" providerId="ADAL" clId="{E283393D-A6FC-445D-ACE3-00709E97D7A9}" dt="2020-08-25T11:00:29.916" v="11" actId="20577"/>
          <ac:spMkLst>
            <pc:docMk/>
            <pc:sldMk cId="3678328232" sldId="371"/>
            <ac:spMk id="3" creationId="{D33B8478-22AF-4563-8521-D4E3BC1D32DD}"/>
          </ac:spMkLst>
        </pc:spChg>
      </pc:sldChg>
      <pc:sldChg chg="modSp mod">
        <pc:chgData name="Andrew Young" userId="3d7dab09-352b-4858-b937-4a4f8b94e613" providerId="ADAL" clId="{E283393D-A6FC-445D-ACE3-00709E97D7A9}" dt="2020-08-25T10:55:25.846" v="8" actId="207"/>
        <pc:sldMkLst>
          <pc:docMk/>
          <pc:sldMk cId="412280877" sldId="372"/>
        </pc:sldMkLst>
        <pc:spChg chg="mod">
          <ac:chgData name="Andrew Young" userId="3d7dab09-352b-4858-b937-4a4f8b94e613" providerId="ADAL" clId="{E283393D-A6FC-445D-ACE3-00709E97D7A9}" dt="2020-08-25T10:55:25.846" v="8" actId="207"/>
          <ac:spMkLst>
            <pc:docMk/>
            <pc:sldMk cId="412280877" sldId="372"/>
            <ac:spMk id="3" creationId="{88F41F7E-7FFE-4E05-90F4-6919783309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2299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3641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fd034a3c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fd034a3cf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7" name="Google Shape;217;g7fd034a3cf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d034a3cf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d034a3cf_0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g7fd034a3cf_0_2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227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7973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2117412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721215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3579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85193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3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962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57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037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049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923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974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639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694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071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3B8478-22AF-4563-8521-D4E3BC1D3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18185" cy="3121056"/>
          </a:xfrm>
        </p:spPr>
        <p:txBody>
          <a:bodyPr/>
          <a:lstStyle/>
          <a:p>
            <a:r>
              <a:rPr lang="en-GB"/>
              <a:t>KS1 Multiplication 1 </a:t>
            </a:r>
            <a:r>
              <a:rPr lang="en-GB" dirty="0"/>
              <a:t>Lesson 15</a:t>
            </a:r>
            <a:endParaRPr lang="en-US" dirty="0">
              <a:solidFill>
                <a:srgbClr val="00628C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3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41F7E-7FFE-4E05-90F4-6919783309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280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A close up of a mans face  Description automatically generated">
            <a:extLst>
              <a:ext uri="{FF2B5EF4-FFF2-40B4-BE49-F238E27FC236}">
                <a16:creationId xmlns:a16="http://schemas.microsoft.com/office/drawing/2014/main" id="{C013DB42-DE22-4379-8E5B-BAA88D4EE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991" y="4407180"/>
            <a:ext cx="3710847" cy="1567618"/>
          </a:xfrm>
          <a:prstGeom prst="rect">
            <a:avLst/>
          </a:prstGeom>
        </p:spPr>
      </p:pic>
      <p:pic>
        <p:nvPicPr>
          <p:cNvPr id="32" name="Picture 31" descr="A close up of a mans face  Description automatically generated">
            <a:extLst>
              <a:ext uri="{FF2B5EF4-FFF2-40B4-BE49-F238E27FC236}">
                <a16:creationId xmlns:a16="http://schemas.microsoft.com/office/drawing/2014/main" id="{C013DB42-DE22-4379-8E5B-BAA88D4EE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48" y="2402838"/>
            <a:ext cx="3710847" cy="1567618"/>
          </a:xfrm>
          <a:prstGeom prst="rect">
            <a:avLst/>
          </a:prstGeom>
        </p:spPr>
      </p:pic>
      <p:sp>
        <p:nvSpPr>
          <p:cNvPr id="124" name="Google Shape;124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2800" dirty="0">
                <a:latin typeface="+mj-lt"/>
              </a:rPr>
              <a:t>KS1 multiplication lesson 15</a:t>
            </a:r>
            <a:endParaRPr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F7590E-2994-4E2F-9286-CF5353EC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5" name="Google Shape;125;p2" descr="Image result for 1p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" descr="The 1p coin may be under threat, but it can still help you get ...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"/>
          <p:cNvSpPr txBox="1"/>
          <p:nvPr/>
        </p:nvSpPr>
        <p:spPr>
          <a:xfrm flipH="1">
            <a:off x="2016908" y="919741"/>
            <a:ext cx="5282592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/>
              <a:t>True or false</a:t>
            </a:r>
            <a:endParaRPr sz="2400"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  <a:sym typeface="Arial"/>
              </a:rPr>
              <a:t>I need more 2 pence coins than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  <a:sym typeface="Arial"/>
              </a:rPr>
              <a:t>1 pence coins to buy the </a:t>
            </a: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pencil</a:t>
            </a: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  <a:sym typeface="Arial"/>
              </a:rPr>
              <a:t>. </a:t>
            </a:r>
            <a:endParaRPr sz="2400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</p:txBody>
      </p:sp>
      <p:sp>
        <p:nvSpPr>
          <p:cNvPr id="134" name="Google Shape;134;p2" descr="1983 - 2008 Royal Mint Design of Ostrich Feathers Two pence 2p ...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" name="Google Shape;139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658182"/>
            <a:ext cx="1323275" cy="16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686" y="2530963"/>
            <a:ext cx="574405" cy="489717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922" y="4558505"/>
            <a:ext cx="516586" cy="516586"/>
          </a:xfrm>
          <a:prstGeom prst="rect">
            <a:avLst/>
          </a:prstGeom>
        </p:spPr>
      </p:pic>
      <p:pic>
        <p:nvPicPr>
          <p:cNvPr id="39" name="Picture 38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724" y="4538250"/>
            <a:ext cx="516586" cy="516586"/>
          </a:xfrm>
          <a:prstGeom prst="rect">
            <a:avLst/>
          </a:prstGeom>
        </p:spPr>
      </p:pic>
      <p:pic>
        <p:nvPicPr>
          <p:cNvPr id="40" name="Picture 39" descr="A close up of a coin  Description automatically generated">
            <a:extLst>
              <a:ext uri="{FF2B5EF4-FFF2-40B4-BE49-F238E27FC236}">
                <a16:creationId xmlns:a16="http://schemas.microsoft.com/office/drawing/2014/main" id="{02485A6E-ACA2-4CE5-A6D6-52E51B997B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121" y="4538250"/>
            <a:ext cx="516586" cy="51658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0010" y="2529928"/>
            <a:ext cx="574405" cy="48971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1930" y="2529930"/>
            <a:ext cx="574405" cy="48971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8204" y="2529930"/>
            <a:ext cx="574405" cy="48971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5174" y="2529929"/>
            <a:ext cx="574405" cy="4897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955" y="3334971"/>
            <a:ext cx="574405" cy="48971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4935C0-7817-4FEA-8F22-2EFE28C7DB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ADA988C-E95A-4888-A079-CF371B80B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FE3F84-0640-459B-AD4A-66C2963133F3}"/>
              </a:ext>
            </a:extLst>
          </p:cNvPr>
          <p:cNvSpPr/>
          <p:nvPr/>
        </p:nvSpPr>
        <p:spPr bwMode="auto">
          <a:xfrm>
            <a:off x="543006" y="1336430"/>
            <a:ext cx="7796471" cy="271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0905D4-198B-40CA-864A-B75FB06B1D76}"/>
              </a:ext>
            </a:extLst>
          </p:cNvPr>
          <p:cNvSpPr/>
          <p:nvPr/>
        </p:nvSpPr>
        <p:spPr bwMode="auto">
          <a:xfrm>
            <a:off x="844061" y="1336430"/>
            <a:ext cx="1195753" cy="1139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3A95EFC-9648-4363-87D2-DAD3B9FA58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1" y="4756435"/>
            <a:ext cx="845446" cy="8454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1FCE7E-67A0-4F1D-84DB-778A800ADC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871" y="5014499"/>
            <a:ext cx="845446" cy="8454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BA2ED6E-51CD-4B0A-AB89-00197EBA3A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71" y="4756435"/>
            <a:ext cx="845446" cy="8454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E8532E-8DBF-4E34-B2CB-39794C8A0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986" y="4984062"/>
            <a:ext cx="845446" cy="8454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58E2A47-BCE3-48F0-8044-514DF480DB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501" y="4746209"/>
            <a:ext cx="845446" cy="84544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02A80DA-07C8-462B-8798-A16B613615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479" y="5829508"/>
            <a:ext cx="845446" cy="84544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5DEBB05-A477-4651-8469-9E692CD48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537" y="5885588"/>
            <a:ext cx="845446" cy="845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60F708-2164-49A9-80D5-3D3DB28FB4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488" y="5861480"/>
            <a:ext cx="845446" cy="8454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59C465E-D799-407A-A567-B793D1B56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78" y="5936874"/>
            <a:ext cx="845446" cy="8454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BA15879-F7BE-4C67-970D-CA0DCFA79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75" y="5617298"/>
            <a:ext cx="845446" cy="84544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F919E199-1860-48D2-87C3-4613CA29A4F7}"/>
              </a:ext>
            </a:extLst>
          </p:cNvPr>
          <p:cNvSpPr/>
          <p:nvPr/>
        </p:nvSpPr>
        <p:spPr bwMode="auto">
          <a:xfrm>
            <a:off x="3556502" y="4926036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 Five</a:t>
            </a:r>
          </a:p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   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DF38141-4FED-4F70-B5DC-2C845919951B}"/>
              </a:ext>
            </a:extLst>
          </p:cNvPr>
          <p:cNvSpPr/>
          <p:nvPr/>
        </p:nvSpPr>
        <p:spPr bwMode="auto">
          <a:xfrm>
            <a:off x="3511810" y="4912180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Ten</a:t>
            </a:r>
          </a:p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  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FDE5B64-E7A3-4192-9D9A-8A11935EAE33}"/>
              </a:ext>
            </a:extLst>
          </p:cNvPr>
          <p:cNvSpPr txBox="1"/>
          <p:nvPr/>
        </p:nvSpPr>
        <p:spPr bwMode="auto">
          <a:xfrm>
            <a:off x="1023493" y="899360"/>
            <a:ext cx="7352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CBDD"/>
              </a:buClr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How many tokens would you need to get 10 dots?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65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56945 -0.46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-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449 L -0.51528 -0.5009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4" y="-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15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4941DD-5E8A-4F47-9B1B-C8025E6A0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" name="Google Shape;17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674" y="945000"/>
            <a:ext cx="2600325" cy="291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4"/>
          <p:cNvSpPr txBox="1"/>
          <p:nvPr/>
        </p:nvSpPr>
        <p:spPr>
          <a:xfrm>
            <a:off x="3103685" y="2171513"/>
            <a:ext cx="353626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  <a:sym typeface="Arial"/>
              </a:rPr>
              <a:t>The eraser costs 10p.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  <a:sym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15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F01733-C40A-45A0-B85B-358660F9E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3" name="Google Shape;18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76801" y="3609009"/>
            <a:ext cx="4267200" cy="31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4357" y="1224342"/>
            <a:ext cx="1428750" cy="1409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9024" y="1266029"/>
            <a:ext cx="1428750" cy="1409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3253" y="1242702"/>
            <a:ext cx="1428750" cy="1409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25980" t="18386" r="8565" b="13277"/>
          <a:stretch/>
        </p:blipFill>
        <p:spPr>
          <a:xfrm>
            <a:off x="4812430" y="2816478"/>
            <a:ext cx="935189" cy="9633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25557" t="13555" r="8989" b="15192"/>
          <a:stretch/>
        </p:blipFill>
        <p:spPr>
          <a:xfrm>
            <a:off x="3736569" y="1456343"/>
            <a:ext cx="935189" cy="10044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7726" y="2516133"/>
            <a:ext cx="1428750" cy="1409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303" y="2505211"/>
            <a:ext cx="1428750" cy="1409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25336"/>
          <a:stretch/>
        </p:blipFill>
        <p:spPr>
          <a:xfrm>
            <a:off x="2621506" y="2516133"/>
            <a:ext cx="1066764" cy="14097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25184" t="17083" r="9361" b="14580"/>
          <a:stretch/>
        </p:blipFill>
        <p:spPr>
          <a:xfrm>
            <a:off x="3736569" y="2785715"/>
            <a:ext cx="935189" cy="9633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l="21564" t="17896" r="8827" b="13768"/>
          <a:stretch/>
        </p:blipFill>
        <p:spPr>
          <a:xfrm>
            <a:off x="4753081" y="1520673"/>
            <a:ext cx="994538" cy="9633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74FFC5-4E45-4013-AEE6-8BAA57403CDD}"/>
              </a:ext>
            </a:extLst>
          </p:cNvPr>
          <p:cNvSpPr txBox="1"/>
          <p:nvPr/>
        </p:nvSpPr>
        <p:spPr>
          <a:xfrm>
            <a:off x="859758" y="791959"/>
            <a:ext cx="7511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How many 5p coins would you need to by the eraser?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E5CBA1-B028-4FB3-8B1A-63996B0C8549}"/>
              </a:ext>
            </a:extLst>
          </p:cNvPr>
          <p:cNvSpPr/>
          <p:nvPr/>
        </p:nvSpPr>
        <p:spPr>
          <a:xfrm>
            <a:off x="5828942" y="1958571"/>
            <a:ext cx="3315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i="1" dirty="0"/>
              <a:t>The eraser costs ____ p.</a:t>
            </a:r>
          </a:p>
          <a:p>
            <a:r>
              <a:rPr lang="en-GB" sz="1600" b="1" i="1" dirty="0"/>
              <a:t>Each coin has a value of ___ p.</a:t>
            </a:r>
          </a:p>
          <a:p>
            <a:r>
              <a:rPr lang="en-GB" sz="1600" b="1" i="1" dirty="0"/>
              <a:t>So I need ____ coins.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15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9824F4-7F4A-472B-B88C-E74D01182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3" name="Google Shape;18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76717" y="3686175"/>
            <a:ext cx="4267200" cy="31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0461"/>
            <a:ext cx="1428750" cy="1409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0318" y="1360461"/>
            <a:ext cx="1428750" cy="14097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EA9D31-BBDF-4CAA-884A-C92B136CB597}"/>
              </a:ext>
            </a:extLst>
          </p:cNvPr>
          <p:cNvSpPr/>
          <p:nvPr/>
        </p:nvSpPr>
        <p:spPr>
          <a:xfrm>
            <a:off x="471948" y="764398"/>
            <a:ext cx="8200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How many 5p coins would you need to by the eraser?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01ACB-1EDA-480C-BBE7-622F1D88813A}"/>
              </a:ext>
            </a:extLst>
          </p:cNvPr>
          <p:cNvSpPr/>
          <p:nvPr/>
        </p:nvSpPr>
        <p:spPr>
          <a:xfrm>
            <a:off x="4189386" y="1649812"/>
            <a:ext cx="4687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/>
              <a:t>The eraser costs ____ p.</a:t>
            </a:r>
          </a:p>
          <a:p>
            <a:r>
              <a:rPr lang="en-GB" sz="2400" b="1" i="1" dirty="0"/>
              <a:t>Each coin has a value of ___ p.</a:t>
            </a:r>
          </a:p>
          <a:p>
            <a:r>
              <a:rPr lang="en-GB" sz="2400" b="1" i="1" dirty="0"/>
              <a:t>So I need ____ coins.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345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3178DF-D0EA-44A6-A315-0744E39D55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>
                <a:latin typeface="+mj-lt"/>
                <a:ea typeface="Open Sans" panose="020B0604020202020204" charset="0"/>
                <a:cs typeface="Open Sans" panose="020B0604020202020204" charset="0"/>
              </a:rPr>
              <a:t>KS1 multiplication lesson 15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BEBC441-F3EB-4982-9FDE-EC0050A32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FE3F84-0640-459B-AD4A-66C2963133F3}"/>
              </a:ext>
            </a:extLst>
          </p:cNvPr>
          <p:cNvSpPr/>
          <p:nvPr/>
        </p:nvSpPr>
        <p:spPr bwMode="auto">
          <a:xfrm>
            <a:off x="543006" y="1336430"/>
            <a:ext cx="7796471" cy="271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0905D4-198B-40CA-864A-B75FB06B1D76}"/>
              </a:ext>
            </a:extLst>
          </p:cNvPr>
          <p:cNvSpPr/>
          <p:nvPr/>
        </p:nvSpPr>
        <p:spPr bwMode="auto">
          <a:xfrm>
            <a:off x="844061" y="1336430"/>
            <a:ext cx="1195753" cy="1139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64311B0-B916-4966-98F6-07B91AD8F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86" y="4860308"/>
            <a:ext cx="845446" cy="8454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070AAD1-0A6E-4534-86F9-72A8BD28D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417" y="5098847"/>
            <a:ext cx="845446" cy="84544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DFE4DF7-89BB-4539-9742-625D114B3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10" y="4860308"/>
            <a:ext cx="845446" cy="8454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7710975-D17C-4E73-AE2F-A1020536D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141" y="5344706"/>
            <a:ext cx="845446" cy="84544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010BA7B-4E06-4DAE-8E5D-3666BC077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864" y="4860308"/>
            <a:ext cx="845446" cy="84544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3330F60-86D1-44EA-859A-0ECAFCC56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424" y="5939707"/>
            <a:ext cx="845446" cy="84544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1012AEB-AD09-49BD-8947-084F2CAC5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144" y="6012554"/>
            <a:ext cx="845446" cy="84544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658F803-C452-4D74-B492-831ADDA49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864" y="6005968"/>
            <a:ext cx="845446" cy="8454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CB3BEC4-1B29-4A52-A0EC-B41C72BD1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867" y="6012554"/>
            <a:ext cx="845446" cy="84544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BDFB11D-9E4B-4DBD-B9E8-FEF6BEB65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587" y="5939707"/>
            <a:ext cx="845446" cy="84544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5D3226-C59D-4980-8388-CE1585039E66}"/>
              </a:ext>
            </a:extLst>
          </p:cNvPr>
          <p:cNvSpPr/>
          <p:nvPr/>
        </p:nvSpPr>
        <p:spPr bwMode="auto">
          <a:xfrm>
            <a:off x="3409893" y="5154345"/>
            <a:ext cx="1785154" cy="104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Ten</a:t>
            </a:r>
          </a:p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Open Sans" panose="020B0604020202020204" charset="0"/>
                <a:cs typeface="Open Sans" panose="020B0604020202020204" charset="0"/>
              </a:rPr>
              <a:t>  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09633D-2ABE-4BAD-B4BF-B20FEC338272}"/>
              </a:ext>
            </a:extLst>
          </p:cNvPr>
          <p:cNvSpPr txBox="1"/>
          <p:nvPr/>
        </p:nvSpPr>
        <p:spPr bwMode="auto">
          <a:xfrm>
            <a:off x="986829" y="741429"/>
            <a:ext cx="7352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CBDD"/>
              </a:buClr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How many tokens would you need to get 10 dots?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02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48298 -0.52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fd034a3cf_0_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15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C8A71C-BF83-48AB-A8BC-560F32F5C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20" name="Google Shape;220;g7fd034a3cf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0720" y="4505325"/>
            <a:ext cx="3238500" cy="23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7fd034a3cf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03922" y="1317090"/>
            <a:ext cx="2038350" cy="27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g7fd034a3cf_0_0"/>
          <p:cNvSpPr txBox="1"/>
          <p:nvPr/>
        </p:nvSpPr>
        <p:spPr>
          <a:xfrm>
            <a:off x="0" y="696786"/>
            <a:ext cx="9144000" cy="8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  <a:sym typeface="Open Sans SemiBold"/>
              </a:rPr>
              <a:t>How many ten-pence coins would you need to buy this eraser?</a:t>
            </a:r>
            <a:endParaRPr dirty="0">
              <a:solidFill>
                <a:schemeClr val="dk1"/>
              </a:solidFill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223" name="Google Shape;223;g7fd034a3cf_0_0"/>
          <p:cNvPicPr preferRelativeResize="0"/>
          <p:nvPr/>
        </p:nvPicPr>
        <p:blipFill rotWithShape="1">
          <a:blip r:embed="rId6">
            <a:alphaModFix/>
          </a:blip>
          <a:srcRect l="26579" t="19284" r="29983" b="12428"/>
          <a:stretch/>
        </p:blipFill>
        <p:spPr>
          <a:xfrm>
            <a:off x="618980" y="1742047"/>
            <a:ext cx="914400" cy="9561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73E7FEF-0CC8-4E4B-9466-CA6169A6D41E}"/>
              </a:ext>
            </a:extLst>
          </p:cNvPr>
          <p:cNvSpPr/>
          <p:nvPr/>
        </p:nvSpPr>
        <p:spPr>
          <a:xfrm>
            <a:off x="5242272" y="1630383"/>
            <a:ext cx="4687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i="1" dirty="0"/>
              <a:t>The eraser costs ____ p.</a:t>
            </a:r>
          </a:p>
          <a:p>
            <a:r>
              <a:rPr lang="en-GB" sz="2000" b="1" i="1" dirty="0"/>
              <a:t>Each coin has a value of ___ p.</a:t>
            </a:r>
          </a:p>
          <a:p>
            <a:r>
              <a:rPr lang="en-GB" sz="2000" b="1" i="1" dirty="0"/>
              <a:t>So I need ____ coins</a:t>
            </a:r>
            <a:r>
              <a:rPr lang="en-GB" sz="3200" b="1" i="1" dirty="0"/>
              <a:t>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fd034a3cf_0_23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15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E79644-8E81-417F-9BA8-4BD218830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2" name="Google Shape;232;g7fd034a3cf_0_236"/>
          <p:cNvSpPr txBox="1"/>
          <p:nvPr/>
        </p:nvSpPr>
        <p:spPr>
          <a:xfrm>
            <a:off x="223650" y="4061775"/>
            <a:ext cx="8653800" cy="2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i="1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I use more than one coin to pay for it.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i="1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Arial" panose="020B0604020202020204" pitchFamily="34" charset="0"/>
                <a:ea typeface="Open Sans" panose="020B0604020202020204" charset="0"/>
                <a:cs typeface="Arial" panose="020B0604020202020204" pitchFamily="34" charset="0"/>
              </a:rPr>
              <a:t> How many different coins could we use to pay for the ball?</a:t>
            </a:r>
            <a:endParaRPr sz="2400" dirty="0">
              <a:latin typeface="Arial" panose="020B0604020202020204" pitchFamily="34" charset="0"/>
              <a:ea typeface="Open Sans" panose="020B060402020202020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275" y="2184869"/>
            <a:ext cx="1594258" cy="17837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3E6DD0-8C7A-41A8-9036-17FC21E8ADED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1.4|1.6|1.6|1.3|1.6|1.1|1.4|1.3|1.3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3.6|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9|7.2"/>
</p:tagLst>
</file>

<file path=ppt/theme/theme1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F41A25-FE0A-48F0-91C3-C8A1E37EB937}"/>
</file>

<file path=customXml/itemProps2.xml><?xml version="1.0" encoding="utf-8"?>
<ds:datastoreItem xmlns:ds="http://schemas.openxmlformats.org/officeDocument/2006/customXml" ds:itemID="{24A92ADE-6D64-44E2-AB7E-B9EE994DA490}"/>
</file>

<file path=customXml/itemProps3.xml><?xml version="1.0" encoding="utf-8"?>
<ds:datastoreItem xmlns:ds="http://schemas.openxmlformats.org/officeDocument/2006/customXml" ds:itemID="{9E1964E9-A340-4FDC-95B5-84074CA552AD}"/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237</Words>
  <Application>Microsoft Office PowerPoint</Application>
  <PresentationFormat>On-screen Show (4:3)</PresentationFormat>
  <Paragraphs>44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 Light</vt:lpstr>
      <vt:lpstr>Open Sans</vt:lpstr>
      <vt:lpstr>Myriad Pro</vt:lpstr>
      <vt:lpstr>Calibri</vt:lpstr>
      <vt:lpstr>1_nctem1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Andrew Young</cp:lastModifiedBy>
  <cp:revision>40</cp:revision>
  <dcterms:created xsi:type="dcterms:W3CDTF">2020-04-15T07:07:39Z</dcterms:created>
  <dcterms:modified xsi:type="dcterms:W3CDTF">2020-08-25T11:00:40Z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