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672" r:id="rId4"/>
  </p:sldMasterIdLst>
  <p:notesMasterIdLst>
    <p:notesMasterId r:id="rId20"/>
  </p:notesMasterIdLst>
  <p:sldIdLst>
    <p:sldId id="386" r:id="rId5"/>
    <p:sldId id="367" r:id="rId6"/>
    <p:sldId id="368" r:id="rId7"/>
    <p:sldId id="372" r:id="rId8"/>
    <p:sldId id="378" r:id="rId9"/>
    <p:sldId id="379" r:id="rId10"/>
    <p:sldId id="373" r:id="rId11"/>
    <p:sldId id="381" r:id="rId12"/>
    <p:sldId id="382" r:id="rId13"/>
    <p:sldId id="374" r:id="rId14"/>
    <p:sldId id="383" r:id="rId15"/>
    <p:sldId id="384" r:id="rId16"/>
    <p:sldId id="375" r:id="rId17"/>
    <p:sldId id="385" r:id="rId18"/>
    <p:sldId id="38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47EA1B-5748-4A01-AC9A-2EDBE5CE82D4}" v="2" dt="2020-08-25T10:43:00.1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68" d="100"/>
          <a:sy n="68" d="100"/>
        </p:scale>
        <p:origin x="1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747EA1B-5748-4A01-AC9A-2EDBE5CE82D4}"/>
    <pc:docChg chg="custSel modSld">
      <pc:chgData name="Andrew Young" userId="3d7dab09-352b-4858-b937-4a4f8b94e613" providerId="ADAL" clId="{F747EA1B-5748-4A01-AC9A-2EDBE5CE82D4}" dt="2020-08-25T10:43:00.146" v="2" actId="207"/>
      <pc:docMkLst>
        <pc:docMk/>
      </pc:docMkLst>
      <pc:sldChg chg="modSp mod">
        <pc:chgData name="Andrew Young" userId="3d7dab09-352b-4858-b937-4a4f8b94e613" providerId="ADAL" clId="{F747EA1B-5748-4A01-AC9A-2EDBE5CE82D4}" dt="2020-08-25T10:43:00.146" v="2" actId="207"/>
        <pc:sldMkLst>
          <pc:docMk/>
          <pc:sldMk cId="1198343746" sldId="387"/>
        </pc:sldMkLst>
        <pc:spChg chg="mod">
          <ac:chgData name="Andrew Young" userId="3d7dab09-352b-4858-b937-4a4f8b94e613" providerId="ADAL" clId="{F747EA1B-5748-4A01-AC9A-2EDBE5CE82D4}" dt="2020-08-25T10:43:00.146" v="2" actId="207"/>
          <ac:spMkLst>
            <pc:docMk/>
            <pc:sldMk cId="1198343746" sldId="387"/>
            <ac:spMk id="4" creationId="{8EEC3D4F-F56B-46E1-8AD7-6965F7B59FC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212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014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61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435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782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527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495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502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610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763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966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865284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8836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9830115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161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70DAD1A-7744-4D59-BF37-9B4003658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653419" cy="3121056"/>
          </a:xfrm>
        </p:spPr>
        <p:txBody>
          <a:bodyPr/>
          <a:lstStyle/>
          <a:p>
            <a:r>
              <a:rPr lang="en-GB" dirty="0"/>
              <a:t>KS1 Multiplication 1 Lesson 12</a:t>
            </a:r>
          </a:p>
        </p:txBody>
      </p:sp>
    </p:spTree>
    <p:extLst>
      <p:ext uri="{BB962C8B-B14F-4D97-AF65-F5344CB8AC3E}">
        <p14:creationId xmlns:p14="http://schemas.microsoft.com/office/powerpoint/2010/main" val="2050901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652586" y="747138"/>
            <a:ext cx="3868989" cy="1930400"/>
            <a:chOff x="5689532" y="825034"/>
            <a:chExt cx="3868989" cy="1930400"/>
          </a:xfrm>
        </p:grpSpPr>
        <p:sp>
          <p:nvSpPr>
            <p:cNvPr id="5" name="Cloud 4"/>
            <p:cNvSpPr/>
            <p:nvPr/>
          </p:nvSpPr>
          <p:spPr bwMode="auto">
            <a:xfrm>
              <a:off x="5689532" y="825034"/>
              <a:ext cx="3343633" cy="1930400"/>
            </a:xfrm>
            <a:prstGeom prst="cloud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003231" y="1143903"/>
              <a:ext cx="35552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I say_______ pence, 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but I think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______ one-pennies.  </a:t>
              </a:r>
            </a:p>
          </p:txBody>
        </p:sp>
      </p:grpSp>
      <p:pic>
        <p:nvPicPr>
          <p:cNvPr id="10" name="Picture 9" descr="A close up of a device  Description automatically generated">
            <a:extLst>
              <a:ext uri="{FF2B5EF4-FFF2-40B4-BE49-F238E27FC236}">
                <a16:creationId xmlns:a16="http://schemas.microsoft.com/office/drawing/2014/main" id="{76372EE5-025E-40E6-A987-66AB7E75D1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119" y="2771539"/>
            <a:ext cx="2486603" cy="1658747"/>
          </a:xfrm>
          <a:prstGeom prst="rect">
            <a:avLst/>
          </a:prstGeom>
        </p:spPr>
      </p:pic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D496E671-4E77-4F24-9AD6-93FCD57D79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0" y="2994265"/>
            <a:ext cx="405752" cy="403200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5A39231-8F34-4197-8676-02DE030D45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57" y="2976938"/>
            <a:ext cx="405752" cy="403200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ACAF02A2-CDC3-4997-A6E8-2AD651190C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58" y="2946130"/>
            <a:ext cx="405752" cy="403200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0A0998B0-67FF-4131-8A88-E6896722D2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113" y="3376238"/>
            <a:ext cx="405752" cy="403200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CCF1597E-0974-4CF9-83DF-FAA1CA263B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03" y="3772889"/>
            <a:ext cx="405752" cy="403200"/>
          </a:xfrm>
          <a:prstGeom prst="rect">
            <a:avLst/>
          </a:prstGeom>
        </p:spPr>
      </p:pic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D3DD56EF-3342-423C-BC30-7BA7A0CF13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74" y="3370810"/>
            <a:ext cx="405752" cy="403200"/>
          </a:xfrm>
          <a:prstGeom prst="rect">
            <a:avLst/>
          </a:prstGeom>
        </p:spPr>
      </p:pic>
      <p:pic>
        <p:nvPicPr>
          <p:cNvPr id="29" name="Picture 28" descr="A close up of a coin  Description automatically generated">
            <a:extLst>
              <a:ext uri="{FF2B5EF4-FFF2-40B4-BE49-F238E27FC236}">
                <a16:creationId xmlns:a16="http://schemas.microsoft.com/office/drawing/2014/main" id="{A89183AD-5C93-44F3-95D2-543824D87E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24" y="3770304"/>
            <a:ext cx="405752" cy="403200"/>
          </a:xfrm>
          <a:prstGeom prst="rect">
            <a:avLst/>
          </a:prstGeom>
        </p:spPr>
      </p:pic>
      <p:pic>
        <p:nvPicPr>
          <p:cNvPr id="30" name="Picture 29" descr="A close up of a coin  Description automatically generated">
            <a:extLst>
              <a:ext uri="{FF2B5EF4-FFF2-40B4-BE49-F238E27FC236}">
                <a16:creationId xmlns:a16="http://schemas.microsoft.com/office/drawing/2014/main" id="{FF564FE2-9182-4586-B3CB-C48848AAD4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7" y="3376403"/>
            <a:ext cx="405752" cy="403200"/>
          </a:xfrm>
          <a:prstGeom prst="rect">
            <a:avLst/>
          </a:prstGeom>
        </p:spPr>
      </p:pic>
      <p:pic>
        <p:nvPicPr>
          <p:cNvPr id="31" name="Picture 30" descr="A close up of a coin  Description automatically generated">
            <a:extLst>
              <a:ext uri="{FF2B5EF4-FFF2-40B4-BE49-F238E27FC236}">
                <a16:creationId xmlns:a16="http://schemas.microsoft.com/office/drawing/2014/main" id="{6473716B-A1BA-4D9C-93B4-EC60266E22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43" y="3790877"/>
            <a:ext cx="405752" cy="4032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0046243-C1E2-4A26-9CB9-20F51A00C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0" y="2128872"/>
            <a:ext cx="59169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843" y="705600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657" y="70560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444" y="705600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705600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9" y="705600"/>
            <a:ext cx="1076550" cy="1217873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 bwMode="auto">
          <a:xfrm>
            <a:off x="7019637" y="4804777"/>
            <a:ext cx="914400" cy="914400"/>
          </a:xfrm>
          <a:prstGeom prst="clou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83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device  Description automatically generated">
            <a:extLst>
              <a:ext uri="{FF2B5EF4-FFF2-40B4-BE49-F238E27FC236}">
                <a16:creationId xmlns:a16="http://schemas.microsoft.com/office/drawing/2014/main" id="{76372EE5-025E-40E6-A987-66AB7E75D1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119" y="2771539"/>
            <a:ext cx="2486603" cy="1658747"/>
          </a:xfrm>
          <a:prstGeom prst="rect">
            <a:avLst/>
          </a:prstGeom>
        </p:spPr>
      </p:pic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D496E671-4E77-4F24-9AD6-93FCD57D79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0" y="2994265"/>
            <a:ext cx="405752" cy="403200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5A39231-8F34-4197-8676-02DE030D45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57" y="2976938"/>
            <a:ext cx="405752" cy="403200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ACAF02A2-CDC3-4997-A6E8-2AD651190C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58" y="2946130"/>
            <a:ext cx="405752" cy="403200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0A0998B0-67FF-4131-8A88-E6896722D2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113" y="3376238"/>
            <a:ext cx="405752" cy="403200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CCF1597E-0974-4CF9-83DF-FAA1CA263B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03" y="3772889"/>
            <a:ext cx="405752" cy="403200"/>
          </a:xfrm>
          <a:prstGeom prst="rect">
            <a:avLst/>
          </a:prstGeom>
        </p:spPr>
      </p:pic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D3DD56EF-3342-423C-BC30-7BA7A0CF13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74" y="3370810"/>
            <a:ext cx="405752" cy="403200"/>
          </a:xfrm>
          <a:prstGeom prst="rect">
            <a:avLst/>
          </a:prstGeom>
        </p:spPr>
      </p:pic>
      <p:pic>
        <p:nvPicPr>
          <p:cNvPr id="29" name="Picture 28" descr="A close up of a coin  Description automatically generated">
            <a:extLst>
              <a:ext uri="{FF2B5EF4-FFF2-40B4-BE49-F238E27FC236}">
                <a16:creationId xmlns:a16="http://schemas.microsoft.com/office/drawing/2014/main" id="{A89183AD-5C93-44F3-95D2-543824D87E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24" y="3770304"/>
            <a:ext cx="405752" cy="403200"/>
          </a:xfrm>
          <a:prstGeom prst="rect">
            <a:avLst/>
          </a:prstGeom>
        </p:spPr>
      </p:pic>
      <p:pic>
        <p:nvPicPr>
          <p:cNvPr id="30" name="Picture 29" descr="A close up of a coin  Description automatically generated">
            <a:extLst>
              <a:ext uri="{FF2B5EF4-FFF2-40B4-BE49-F238E27FC236}">
                <a16:creationId xmlns:a16="http://schemas.microsoft.com/office/drawing/2014/main" id="{FF564FE2-9182-4586-B3CB-C48848AAD4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7" y="3376403"/>
            <a:ext cx="405752" cy="403200"/>
          </a:xfrm>
          <a:prstGeom prst="rect">
            <a:avLst/>
          </a:prstGeom>
        </p:spPr>
      </p:pic>
      <p:pic>
        <p:nvPicPr>
          <p:cNvPr id="31" name="Picture 30" descr="A close up of a coin  Description automatically generated">
            <a:extLst>
              <a:ext uri="{FF2B5EF4-FFF2-40B4-BE49-F238E27FC236}">
                <a16:creationId xmlns:a16="http://schemas.microsoft.com/office/drawing/2014/main" id="{6473716B-A1BA-4D9C-93B4-EC60266E22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43" y="3790877"/>
            <a:ext cx="405752" cy="4032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388EC7-6421-4905-9E2A-3AE862ADC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03613" y="2128872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843" y="705600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657" y="70560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444" y="705600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705600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9" y="705600"/>
            <a:ext cx="1076550" cy="12178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062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device  Description automatically generated">
            <a:extLst>
              <a:ext uri="{FF2B5EF4-FFF2-40B4-BE49-F238E27FC236}">
                <a16:creationId xmlns:a16="http://schemas.microsoft.com/office/drawing/2014/main" id="{76372EE5-025E-40E6-A987-66AB7E75D1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119" y="2771539"/>
            <a:ext cx="2486603" cy="1658747"/>
          </a:xfrm>
          <a:prstGeom prst="rect">
            <a:avLst/>
          </a:prstGeom>
        </p:spPr>
      </p:pic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D496E671-4E77-4F24-9AD6-93FCD57D79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0" y="2994265"/>
            <a:ext cx="405752" cy="403200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65A39231-8F34-4197-8676-02DE030D4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57" y="2976938"/>
            <a:ext cx="405752" cy="403200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ACAF02A2-CDC3-4997-A6E8-2AD651190C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58" y="2946130"/>
            <a:ext cx="405752" cy="403200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0A0998B0-67FF-4131-8A88-E6896722D2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113" y="3376238"/>
            <a:ext cx="405752" cy="403200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CCF1597E-0974-4CF9-83DF-FAA1CA263B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03" y="3772889"/>
            <a:ext cx="405752" cy="403200"/>
          </a:xfrm>
          <a:prstGeom prst="rect">
            <a:avLst/>
          </a:prstGeom>
        </p:spPr>
      </p:pic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D3DD56EF-3342-423C-BC30-7BA7A0CF13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74" y="3370810"/>
            <a:ext cx="405752" cy="403200"/>
          </a:xfrm>
          <a:prstGeom prst="rect">
            <a:avLst/>
          </a:prstGeom>
        </p:spPr>
      </p:pic>
      <p:pic>
        <p:nvPicPr>
          <p:cNvPr id="29" name="Picture 28" descr="A close up of a coin  Description automatically generated">
            <a:extLst>
              <a:ext uri="{FF2B5EF4-FFF2-40B4-BE49-F238E27FC236}">
                <a16:creationId xmlns:a16="http://schemas.microsoft.com/office/drawing/2014/main" id="{A89183AD-5C93-44F3-95D2-543824D87E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24" y="3770304"/>
            <a:ext cx="405752" cy="403200"/>
          </a:xfrm>
          <a:prstGeom prst="rect">
            <a:avLst/>
          </a:prstGeom>
        </p:spPr>
      </p:pic>
      <p:pic>
        <p:nvPicPr>
          <p:cNvPr id="30" name="Picture 29" descr="A close up of a coin  Description automatically generated">
            <a:extLst>
              <a:ext uri="{FF2B5EF4-FFF2-40B4-BE49-F238E27FC236}">
                <a16:creationId xmlns:a16="http://schemas.microsoft.com/office/drawing/2014/main" id="{FF564FE2-9182-4586-B3CB-C48848AAD4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7" y="3376403"/>
            <a:ext cx="405752" cy="403200"/>
          </a:xfrm>
          <a:prstGeom prst="rect">
            <a:avLst/>
          </a:prstGeom>
        </p:spPr>
      </p:pic>
      <p:pic>
        <p:nvPicPr>
          <p:cNvPr id="31" name="Picture 30" descr="A close up of a coin  Description automatically generated">
            <a:extLst>
              <a:ext uri="{FF2B5EF4-FFF2-40B4-BE49-F238E27FC236}">
                <a16:creationId xmlns:a16="http://schemas.microsoft.com/office/drawing/2014/main" id="{6473716B-A1BA-4D9C-93B4-EC60266E22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43" y="3790877"/>
            <a:ext cx="405752" cy="4032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E8150F-A2EF-40DB-86F7-F8B76FEC2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03613" y="2128872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843" y="705600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657" y="70560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444" y="705600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705600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9" y="705600"/>
            <a:ext cx="1076550" cy="121787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10036" y="2771539"/>
            <a:ext cx="5052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/>
              </a:rPr>
              <a:t>There </a:t>
            </a:r>
            <a:r>
              <a:rPr lang="en-GB" sz="2400" dirty="0" err="1">
                <a:solidFill>
                  <a:srgbClr val="0070C0"/>
                </a:solidFill>
                <a:latin typeface="Myriad Pro"/>
              </a:rPr>
              <a:t>are________coins</a:t>
            </a:r>
            <a:r>
              <a:rPr lang="en-GB" sz="2400" dirty="0">
                <a:solidFill>
                  <a:srgbClr val="0070C0"/>
                </a:solidFill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FF0000"/>
                </a:solidFill>
                <a:latin typeface="Myriad Pro"/>
              </a:rPr>
              <a:t>Each coin has a value </a:t>
            </a:r>
            <a:r>
              <a:rPr lang="en-GB" sz="2400" dirty="0" err="1">
                <a:solidFill>
                  <a:srgbClr val="FF0000"/>
                </a:solidFill>
                <a:latin typeface="Myriad Pro"/>
              </a:rPr>
              <a:t>of_______p</a:t>
            </a:r>
            <a:r>
              <a:rPr lang="en-GB" sz="2400" dirty="0"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00B050"/>
                </a:solidFill>
                <a:latin typeface="Myriad Pro"/>
              </a:rPr>
              <a:t>This is _______p. </a:t>
            </a:r>
          </a:p>
        </p:txBody>
      </p:sp>
    </p:spTree>
    <p:extLst>
      <p:ext uri="{BB962C8B-B14F-4D97-AF65-F5344CB8AC3E}">
        <p14:creationId xmlns:p14="http://schemas.microsoft.com/office/powerpoint/2010/main" val="3031620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2" y="4433893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2" y="3585325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2" y="2677139"/>
            <a:ext cx="1076550" cy="121787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46C665E-10E7-4C82-B4CE-71D6AA996D6F}"/>
              </a:ext>
            </a:extLst>
          </p:cNvPr>
          <p:cNvGrpSpPr/>
          <p:nvPr/>
        </p:nvGrpSpPr>
        <p:grpSpPr>
          <a:xfrm>
            <a:off x="1333948" y="654197"/>
            <a:ext cx="2530079" cy="1698165"/>
            <a:chOff x="2705100" y="2499676"/>
            <a:chExt cx="2530079" cy="1698165"/>
          </a:xfrm>
        </p:grpSpPr>
        <p:pic>
          <p:nvPicPr>
            <p:cNvPr id="6" name="Picture 5" descr="A close up of a device  Description automatically generated">
              <a:extLst>
                <a:ext uri="{FF2B5EF4-FFF2-40B4-BE49-F238E27FC236}">
                  <a16:creationId xmlns:a16="http://schemas.microsoft.com/office/drawing/2014/main" id="{88CDA36E-C354-44A1-B818-A5155E9EAC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67" t="-3061"/>
            <a:stretch/>
          </p:blipFill>
          <p:spPr>
            <a:xfrm>
              <a:off x="2705100" y="2499676"/>
              <a:ext cx="2530079" cy="169816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F20E2C3-EF57-42E1-A1CF-DCB7FCCDE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9039" y="3135045"/>
              <a:ext cx="532800" cy="5328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49B1653-77C1-482C-82B0-A9CD02FCF80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7045" y="2652482"/>
              <a:ext cx="532800" cy="532800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205E41FA-38C8-47D9-8A81-85AA003C6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0689" y="3100461"/>
              <a:ext cx="532800" cy="532800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F7CA1618-F97A-4EDB-9213-A80F96AAB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5215" y="3451682"/>
              <a:ext cx="532800" cy="532800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72EB56F0-4485-45EA-A81F-A664559A4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2133" y="3528575"/>
              <a:ext cx="532800" cy="532800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4272361-099E-45B2-A384-59F8CDB35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332" y="2713855"/>
              <a:ext cx="532800" cy="532800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D5CAE117-1E37-4FAA-BBD4-FA3459347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8396" y="3126574"/>
              <a:ext cx="532800" cy="532800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F77B68BE-8705-4237-B63A-997FA9149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8913" y="3469093"/>
              <a:ext cx="532800" cy="532800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47A83522-8BB0-4F19-8672-F8C48298C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4534" y="2631063"/>
              <a:ext cx="532800" cy="532800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2CBB13-96DB-4321-8A07-9D6E53AB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72649" y="5736912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1743425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715146"/>
            <a:ext cx="1076550" cy="1217873"/>
          </a:xfrm>
          <a:prstGeom prst="rect">
            <a:avLst/>
          </a:prstGeom>
        </p:spPr>
      </p:pic>
      <p:grpSp>
        <p:nvGrpSpPr>
          <p:cNvPr id="82" name="Group 81"/>
          <p:cNvGrpSpPr/>
          <p:nvPr/>
        </p:nvGrpSpPr>
        <p:grpSpPr>
          <a:xfrm>
            <a:off x="4627013" y="734751"/>
            <a:ext cx="3868989" cy="1930400"/>
            <a:chOff x="5689532" y="825034"/>
            <a:chExt cx="3868989" cy="1930400"/>
          </a:xfrm>
        </p:grpSpPr>
        <p:sp>
          <p:nvSpPr>
            <p:cNvPr id="83" name="Cloud 82"/>
            <p:cNvSpPr/>
            <p:nvPr/>
          </p:nvSpPr>
          <p:spPr bwMode="auto">
            <a:xfrm>
              <a:off x="5689532" y="825034"/>
              <a:ext cx="3343633" cy="1930400"/>
            </a:xfrm>
            <a:prstGeom prst="cloud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003231" y="1143903"/>
              <a:ext cx="35552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I say_______ pence, 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but I think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______ one-pennies.  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98987" y="3259453"/>
            <a:ext cx="5052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/>
              </a:rPr>
              <a:t>There </a:t>
            </a:r>
            <a:r>
              <a:rPr lang="en-GB" sz="2400" dirty="0" err="1">
                <a:solidFill>
                  <a:srgbClr val="0070C0"/>
                </a:solidFill>
                <a:latin typeface="Myriad Pro"/>
              </a:rPr>
              <a:t>are________coins</a:t>
            </a:r>
            <a:r>
              <a:rPr lang="en-GB" sz="2400" dirty="0">
                <a:solidFill>
                  <a:srgbClr val="0070C0"/>
                </a:solidFill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FF0000"/>
                </a:solidFill>
                <a:latin typeface="Myriad Pro"/>
              </a:rPr>
              <a:t>Each coin has a value </a:t>
            </a:r>
            <a:r>
              <a:rPr lang="en-GB" sz="2400" dirty="0" err="1">
                <a:solidFill>
                  <a:srgbClr val="FF0000"/>
                </a:solidFill>
                <a:latin typeface="Myriad Pro"/>
              </a:rPr>
              <a:t>of_______p</a:t>
            </a:r>
            <a:r>
              <a:rPr lang="en-GB" sz="2400" dirty="0"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00B050"/>
                </a:solidFill>
                <a:latin typeface="Myriad Pro"/>
              </a:rPr>
              <a:t>This is _______p. </a:t>
            </a:r>
          </a:p>
        </p:txBody>
      </p:sp>
    </p:spTree>
    <p:extLst>
      <p:ext uri="{BB962C8B-B14F-4D97-AF65-F5344CB8AC3E}">
        <p14:creationId xmlns:p14="http://schemas.microsoft.com/office/powerpoint/2010/main" val="3266259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09350D-C1C0-4160-B226-83DC0D533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91" y="909110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370" y="90911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12" y="909109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650" y="1783791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056" y="1783791"/>
            <a:ext cx="1076550" cy="12178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491" y="3792201"/>
            <a:ext cx="4314838" cy="26733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96226" y="3146822"/>
            <a:ext cx="5756852" cy="37111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893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EC3D4F-F56B-46E1-8AD7-6965F7B59F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34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31D790-7F2A-47BA-BBE3-559C1A86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4EEC3B-7CB9-424D-B329-89ECBA0EAA53}"/>
              </a:ext>
            </a:extLst>
          </p:cNvPr>
          <p:cNvSpPr/>
          <p:nvPr/>
        </p:nvSpPr>
        <p:spPr bwMode="auto">
          <a:xfrm>
            <a:off x="4687410" y="3302493"/>
            <a:ext cx="3781887" cy="213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73571E-CFD1-44C1-8E78-A75F51D734DF}"/>
              </a:ext>
            </a:extLst>
          </p:cNvPr>
          <p:cNvSpPr/>
          <p:nvPr/>
        </p:nvSpPr>
        <p:spPr bwMode="auto">
          <a:xfrm>
            <a:off x="4572000" y="3302493"/>
            <a:ext cx="3675355" cy="317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144E14-412D-4FD3-8D42-8DF7437239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932"/>
          <a:stretch/>
        </p:blipFill>
        <p:spPr>
          <a:xfrm>
            <a:off x="277797" y="2326429"/>
            <a:ext cx="8191500" cy="41542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1B5266-B3FE-47D5-805B-710AE62B2AC1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0B00C0-3783-49CA-A572-8FEA0CCDD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EADF47-BE0A-473A-B425-BC1156715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475" y="3447869"/>
            <a:ext cx="2519857" cy="1698165"/>
          </a:xfrm>
          <a:prstGeom prst="rect">
            <a:avLst/>
          </a:prstGeom>
        </p:spPr>
      </p:pic>
      <p:pic>
        <p:nvPicPr>
          <p:cNvPr id="5" name="Picture 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778B234-E497-45CF-BCDB-2A37C07379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98" y="3619586"/>
            <a:ext cx="481596" cy="481596"/>
          </a:xfrm>
          <a:prstGeom prst="rect">
            <a:avLst/>
          </a:prstGeom>
        </p:spPr>
      </p:pic>
      <p:pic>
        <p:nvPicPr>
          <p:cNvPr id="6" name="Picture 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FD724E9-CA02-46B4-B83F-7F50238EE5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66" y="3570080"/>
            <a:ext cx="481596" cy="481596"/>
          </a:xfrm>
          <a:prstGeom prst="rect">
            <a:avLst/>
          </a:prstGeom>
        </p:spPr>
      </p:pic>
      <p:pic>
        <p:nvPicPr>
          <p:cNvPr id="7" name="Picture 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380A906-28C9-41C8-8183-6B7463904A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23" y="3619586"/>
            <a:ext cx="481596" cy="481596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74FEE22-9DB7-459B-99DC-F7899642B4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497" y="3619586"/>
            <a:ext cx="481596" cy="481596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9BEFA29-BB34-4835-B0E7-0CA033DAA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30" y="4182938"/>
            <a:ext cx="481596" cy="481596"/>
          </a:xfrm>
          <a:prstGeom prst="rect">
            <a:avLst/>
          </a:prstGeom>
        </p:spPr>
      </p:pic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3C6C8B2-2244-4C06-BA32-078F2664C8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50" y="4118841"/>
            <a:ext cx="481596" cy="481596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C91C919-1731-4DA6-9EDD-097059F217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62" y="4143761"/>
            <a:ext cx="481596" cy="481596"/>
          </a:xfrm>
          <a:prstGeom prst="rect">
            <a:avLst/>
          </a:prstGeom>
        </p:spPr>
      </p:pic>
      <p:pic>
        <p:nvPicPr>
          <p:cNvPr id="12" name="Picture 1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877BA94-3AF6-48CE-BE48-979AD296A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31" y="4185398"/>
            <a:ext cx="481596" cy="481596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1E81980-71B0-4E72-AD3B-9240E75CF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34" y="4664390"/>
            <a:ext cx="481596" cy="4815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EDFA7D-DD57-4E9A-9765-D97B0808F8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990" y="1768548"/>
            <a:ext cx="2486603" cy="1657735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551601F2-15C3-4207-9C05-E45C71CE90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86" y="2036162"/>
            <a:ext cx="405752" cy="403200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5D361579-410C-4337-8449-57232D0E43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193" y="1893133"/>
            <a:ext cx="405752" cy="403200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310D2675-5994-46D8-A7C9-16665263B3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27" y="2746149"/>
            <a:ext cx="405752" cy="403200"/>
          </a:xfrm>
          <a:prstGeom prst="rect">
            <a:avLst/>
          </a:prstGeom>
        </p:spPr>
      </p:pic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96EBA137-5C74-4CDB-B063-946ECFE402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68" y="2600066"/>
            <a:ext cx="405752" cy="403200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322EA1D2-7132-46F4-BF9C-468A003D17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94" y="2226750"/>
            <a:ext cx="405752" cy="403200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14D4EC8C-A7FA-4DAD-B8D5-D5BE97F019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400" y="2324067"/>
            <a:ext cx="405752" cy="403200"/>
          </a:xfrm>
          <a:prstGeom prst="rect">
            <a:avLst/>
          </a:prstGeom>
        </p:spPr>
      </p:pic>
      <p:pic>
        <p:nvPicPr>
          <p:cNvPr id="23" name="Picture 22" descr="A close up of a device  Description automatically generated">
            <a:extLst>
              <a:ext uri="{FF2B5EF4-FFF2-40B4-BE49-F238E27FC236}">
                <a16:creationId xmlns:a16="http://schemas.microsoft.com/office/drawing/2014/main" id="{88CDA36E-C354-44A1-B818-A5155E9EAC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7" t="-3061"/>
          <a:stretch/>
        </p:blipFill>
        <p:spPr>
          <a:xfrm>
            <a:off x="204253" y="5146034"/>
            <a:ext cx="2530079" cy="16981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20E2C3-EF57-42E1-A1CF-DCB7FCCDE1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192" y="5781403"/>
            <a:ext cx="532800" cy="5328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49B1653-77C1-482C-82B0-A9CD02FCF80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98" y="5298840"/>
            <a:ext cx="532800" cy="5328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05E41FA-38C8-47D9-8A81-85AA003C69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42" y="5746819"/>
            <a:ext cx="532800" cy="5328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7CA1618-F97A-4EDB-9213-A80F96AAB0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8" y="6098040"/>
            <a:ext cx="532800" cy="532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2EB56F0-4485-45EA-A81F-A664559A439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286" y="6174933"/>
            <a:ext cx="532800" cy="532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4272361-099E-45B2-A384-59F8CDB3501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85" y="5360213"/>
            <a:ext cx="532800" cy="5328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5CAE117-1E37-4FAA-BBD4-FA345934777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49" y="5772932"/>
            <a:ext cx="532800" cy="5328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77B68BE-8705-4237-B63A-997FA9149D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66" y="6115451"/>
            <a:ext cx="532800" cy="5328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7A83522-8BB0-4F19-8672-F8C48298C6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687" y="5277421"/>
            <a:ext cx="532800" cy="532800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5705360" y="699550"/>
            <a:ext cx="3868989" cy="1930400"/>
            <a:chOff x="5689532" y="825034"/>
            <a:chExt cx="3868989" cy="1930400"/>
          </a:xfrm>
        </p:grpSpPr>
        <p:sp>
          <p:nvSpPr>
            <p:cNvPr id="35" name="Cloud 34"/>
            <p:cNvSpPr/>
            <p:nvPr/>
          </p:nvSpPr>
          <p:spPr bwMode="auto">
            <a:xfrm>
              <a:off x="5689532" y="825034"/>
              <a:ext cx="3343633" cy="1930400"/>
            </a:xfrm>
            <a:prstGeom prst="cloud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03231" y="1143903"/>
              <a:ext cx="35552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I say_______ pence, 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but I think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______ one-pennies. 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421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5EADF47-BE0A-473A-B425-BC1156715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071" y="2536420"/>
            <a:ext cx="2519857" cy="1698165"/>
          </a:xfrm>
          <a:prstGeom prst="rect">
            <a:avLst/>
          </a:prstGeom>
        </p:spPr>
      </p:pic>
      <p:pic>
        <p:nvPicPr>
          <p:cNvPr id="60" name="Picture 5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778B234-E497-45CF-BCDB-2A37C07379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94" y="2708137"/>
            <a:ext cx="481596" cy="481596"/>
          </a:xfrm>
          <a:prstGeom prst="rect">
            <a:avLst/>
          </a:prstGeom>
        </p:spPr>
      </p:pic>
      <p:pic>
        <p:nvPicPr>
          <p:cNvPr id="61" name="Picture 6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FD724E9-CA02-46B4-B83F-7F50238EE5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2" y="2658631"/>
            <a:ext cx="481596" cy="481596"/>
          </a:xfrm>
          <a:prstGeom prst="rect">
            <a:avLst/>
          </a:prstGeom>
        </p:spPr>
      </p:pic>
      <p:pic>
        <p:nvPicPr>
          <p:cNvPr id="62" name="Picture 6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380A906-28C9-41C8-8183-6B7463904A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19" y="2708137"/>
            <a:ext cx="481596" cy="481596"/>
          </a:xfrm>
          <a:prstGeom prst="rect">
            <a:avLst/>
          </a:prstGeom>
        </p:spPr>
      </p:pic>
      <p:pic>
        <p:nvPicPr>
          <p:cNvPr id="63" name="Picture 6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74FEE22-9DB7-459B-99DC-F7899642B4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93" y="2708137"/>
            <a:ext cx="481596" cy="481596"/>
          </a:xfrm>
          <a:prstGeom prst="rect">
            <a:avLst/>
          </a:prstGeom>
        </p:spPr>
      </p:pic>
      <p:pic>
        <p:nvPicPr>
          <p:cNvPr id="64" name="Picture 6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9BEFA29-BB34-4835-B0E7-0CA033DAA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26" y="3271489"/>
            <a:ext cx="481596" cy="481596"/>
          </a:xfrm>
          <a:prstGeom prst="rect">
            <a:avLst/>
          </a:prstGeom>
        </p:spPr>
      </p:pic>
      <p:pic>
        <p:nvPicPr>
          <p:cNvPr id="65" name="Picture 6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3C6C8B2-2244-4C06-BA32-078F2664C8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46" y="3207392"/>
            <a:ext cx="481596" cy="481596"/>
          </a:xfrm>
          <a:prstGeom prst="rect">
            <a:avLst/>
          </a:prstGeom>
        </p:spPr>
      </p:pic>
      <p:pic>
        <p:nvPicPr>
          <p:cNvPr id="66" name="Picture 6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C91C919-1731-4DA6-9EDD-097059F217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58" y="3232312"/>
            <a:ext cx="481596" cy="481596"/>
          </a:xfrm>
          <a:prstGeom prst="rect">
            <a:avLst/>
          </a:prstGeom>
        </p:spPr>
      </p:pic>
      <p:pic>
        <p:nvPicPr>
          <p:cNvPr id="67" name="Picture 6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877BA94-3AF6-48CE-BE48-979AD296A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27" y="3273949"/>
            <a:ext cx="481596" cy="481596"/>
          </a:xfrm>
          <a:prstGeom prst="rect">
            <a:avLst/>
          </a:prstGeom>
        </p:spPr>
      </p:pic>
      <p:pic>
        <p:nvPicPr>
          <p:cNvPr id="68" name="Picture 6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1E81980-71B0-4E72-AD3B-9240E75CF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30" y="3752941"/>
            <a:ext cx="481596" cy="48159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685C44-EE57-4280-A3CC-8B139DB55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14071" y="2019695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34" y="72695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786" y="741062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38" y="716955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42" y="726959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90" y="731509"/>
            <a:ext cx="1076550" cy="12178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51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5EADF47-BE0A-473A-B425-BC1156715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071" y="2536420"/>
            <a:ext cx="2519857" cy="1698165"/>
          </a:xfrm>
          <a:prstGeom prst="rect">
            <a:avLst/>
          </a:prstGeom>
        </p:spPr>
      </p:pic>
      <p:pic>
        <p:nvPicPr>
          <p:cNvPr id="60" name="Picture 5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778B234-E497-45CF-BCDB-2A37C07379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94" y="2708137"/>
            <a:ext cx="481596" cy="481596"/>
          </a:xfrm>
          <a:prstGeom prst="rect">
            <a:avLst/>
          </a:prstGeom>
        </p:spPr>
      </p:pic>
      <p:pic>
        <p:nvPicPr>
          <p:cNvPr id="61" name="Picture 6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FD724E9-CA02-46B4-B83F-7F50238EE5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2" y="2658631"/>
            <a:ext cx="481596" cy="481596"/>
          </a:xfrm>
          <a:prstGeom prst="rect">
            <a:avLst/>
          </a:prstGeom>
        </p:spPr>
      </p:pic>
      <p:pic>
        <p:nvPicPr>
          <p:cNvPr id="62" name="Picture 6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380A906-28C9-41C8-8183-6B7463904A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19" y="2708137"/>
            <a:ext cx="481596" cy="481596"/>
          </a:xfrm>
          <a:prstGeom prst="rect">
            <a:avLst/>
          </a:prstGeom>
        </p:spPr>
      </p:pic>
      <p:pic>
        <p:nvPicPr>
          <p:cNvPr id="63" name="Picture 6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74FEE22-9DB7-459B-99DC-F7899642B4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93" y="2708137"/>
            <a:ext cx="481596" cy="481596"/>
          </a:xfrm>
          <a:prstGeom prst="rect">
            <a:avLst/>
          </a:prstGeom>
        </p:spPr>
      </p:pic>
      <p:pic>
        <p:nvPicPr>
          <p:cNvPr id="64" name="Picture 6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9BEFA29-BB34-4835-B0E7-0CA033DAA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26" y="3271489"/>
            <a:ext cx="481596" cy="481596"/>
          </a:xfrm>
          <a:prstGeom prst="rect">
            <a:avLst/>
          </a:prstGeom>
        </p:spPr>
      </p:pic>
      <p:pic>
        <p:nvPicPr>
          <p:cNvPr id="65" name="Picture 6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3C6C8B2-2244-4C06-BA32-078F2664C8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46" y="3207392"/>
            <a:ext cx="481596" cy="481596"/>
          </a:xfrm>
          <a:prstGeom prst="rect">
            <a:avLst/>
          </a:prstGeom>
        </p:spPr>
      </p:pic>
      <p:pic>
        <p:nvPicPr>
          <p:cNvPr id="66" name="Picture 6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C91C919-1731-4DA6-9EDD-097059F217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58" y="3232312"/>
            <a:ext cx="481596" cy="481596"/>
          </a:xfrm>
          <a:prstGeom prst="rect">
            <a:avLst/>
          </a:prstGeom>
        </p:spPr>
      </p:pic>
      <p:pic>
        <p:nvPicPr>
          <p:cNvPr id="67" name="Picture 6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877BA94-3AF6-48CE-BE48-979AD296A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27" y="3273949"/>
            <a:ext cx="481596" cy="481596"/>
          </a:xfrm>
          <a:prstGeom prst="rect">
            <a:avLst/>
          </a:prstGeom>
        </p:spPr>
      </p:pic>
      <p:pic>
        <p:nvPicPr>
          <p:cNvPr id="68" name="Picture 6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1E81980-71B0-4E72-AD3B-9240E75CF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30" y="3752941"/>
            <a:ext cx="481596" cy="48159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88C3F0-DEFC-44B7-AA62-7BC78F786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14071" y="2019695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34" y="72695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786" y="741062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38" y="716955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42" y="726959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90" y="731509"/>
            <a:ext cx="1076550" cy="12178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783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5EADF47-BE0A-473A-B425-BC1156715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071" y="2536420"/>
            <a:ext cx="2519857" cy="1698165"/>
          </a:xfrm>
          <a:prstGeom prst="rect">
            <a:avLst/>
          </a:prstGeom>
        </p:spPr>
      </p:pic>
      <p:pic>
        <p:nvPicPr>
          <p:cNvPr id="60" name="Picture 5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778B234-E497-45CF-BCDB-2A37C07379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94" y="2708137"/>
            <a:ext cx="481596" cy="481596"/>
          </a:xfrm>
          <a:prstGeom prst="rect">
            <a:avLst/>
          </a:prstGeom>
        </p:spPr>
      </p:pic>
      <p:pic>
        <p:nvPicPr>
          <p:cNvPr id="61" name="Picture 6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FD724E9-CA02-46B4-B83F-7F50238EE5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2" y="2658631"/>
            <a:ext cx="481596" cy="481596"/>
          </a:xfrm>
          <a:prstGeom prst="rect">
            <a:avLst/>
          </a:prstGeom>
        </p:spPr>
      </p:pic>
      <p:pic>
        <p:nvPicPr>
          <p:cNvPr id="62" name="Picture 6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380A906-28C9-41C8-8183-6B7463904A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19" y="2708137"/>
            <a:ext cx="481596" cy="481596"/>
          </a:xfrm>
          <a:prstGeom prst="rect">
            <a:avLst/>
          </a:prstGeom>
        </p:spPr>
      </p:pic>
      <p:pic>
        <p:nvPicPr>
          <p:cNvPr id="63" name="Picture 6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74FEE22-9DB7-459B-99DC-F7899642B4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93" y="2708137"/>
            <a:ext cx="481596" cy="481596"/>
          </a:xfrm>
          <a:prstGeom prst="rect">
            <a:avLst/>
          </a:prstGeom>
        </p:spPr>
      </p:pic>
      <p:pic>
        <p:nvPicPr>
          <p:cNvPr id="64" name="Picture 6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9BEFA29-BB34-4835-B0E7-0CA033DAA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26" y="3271489"/>
            <a:ext cx="481596" cy="481596"/>
          </a:xfrm>
          <a:prstGeom prst="rect">
            <a:avLst/>
          </a:prstGeom>
        </p:spPr>
      </p:pic>
      <p:pic>
        <p:nvPicPr>
          <p:cNvPr id="65" name="Picture 6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3C6C8B2-2244-4C06-BA32-078F2664C8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46" y="3207392"/>
            <a:ext cx="481596" cy="481596"/>
          </a:xfrm>
          <a:prstGeom prst="rect">
            <a:avLst/>
          </a:prstGeom>
        </p:spPr>
      </p:pic>
      <p:pic>
        <p:nvPicPr>
          <p:cNvPr id="66" name="Picture 6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C91C919-1731-4DA6-9EDD-097059F217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58" y="3232312"/>
            <a:ext cx="481596" cy="481596"/>
          </a:xfrm>
          <a:prstGeom prst="rect">
            <a:avLst/>
          </a:prstGeom>
        </p:spPr>
      </p:pic>
      <p:pic>
        <p:nvPicPr>
          <p:cNvPr id="67" name="Picture 6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877BA94-3AF6-48CE-BE48-979AD296A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27" y="3273949"/>
            <a:ext cx="481596" cy="481596"/>
          </a:xfrm>
          <a:prstGeom prst="rect">
            <a:avLst/>
          </a:prstGeom>
        </p:spPr>
      </p:pic>
      <p:pic>
        <p:nvPicPr>
          <p:cNvPr id="68" name="Picture 6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1E81980-71B0-4E72-AD3B-9240E75CF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30" y="3752941"/>
            <a:ext cx="481596" cy="48159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E32655-B6E0-4090-B7EE-5719EA3BC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14071" y="2019695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34" y="72695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786" y="741062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38" y="716955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42" y="726959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290" y="731509"/>
            <a:ext cx="1076550" cy="1217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8691" y="2536420"/>
            <a:ext cx="5052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/>
              </a:rPr>
              <a:t>There </a:t>
            </a:r>
            <a:r>
              <a:rPr lang="en-GB" sz="2400" dirty="0" err="1">
                <a:solidFill>
                  <a:srgbClr val="0070C0"/>
                </a:solidFill>
                <a:latin typeface="Myriad Pro"/>
              </a:rPr>
              <a:t>are________coins</a:t>
            </a:r>
            <a:r>
              <a:rPr lang="en-GB" sz="2400" dirty="0">
                <a:solidFill>
                  <a:srgbClr val="0070C0"/>
                </a:solidFill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FF0000"/>
                </a:solidFill>
                <a:latin typeface="Myriad Pro"/>
              </a:rPr>
              <a:t>Each coin has a value </a:t>
            </a:r>
            <a:r>
              <a:rPr lang="en-GB" sz="2400" dirty="0" err="1">
                <a:solidFill>
                  <a:srgbClr val="FF0000"/>
                </a:solidFill>
                <a:latin typeface="Myriad Pro"/>
              </a:rPr>
              <a:t>of_______p</a:t>
            </a:r>
            <a:r>
              <a:rPr lang="en-GB" sz="2400" dirty="0">
                <a:solidFill>
                  <a:srgbClr val="FF0000"/>
                </a:solidFill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00B050"/>
                </a:solidFill>
                <a:latin typeface="Myriad Pro"/>
              </a:rPr>
              <a:t>This is _______p.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882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/>
        </p:nvGrpSpPr>
        <p:grpSpPr>
          <a:xfrm>
            <a:off x="5905778" y="698608"/>
            <a:ext cx="3689160" cy="1930400"/>
            <a:chOff x="5689532" y="825034"/>
            <a:chExt cx="3868989" cy="1930400"/>
          </a:xfrm>
        </p:grpSpPr>
        <p:sp>
          <p:nvSpPr>
            <p:cNvPr id="72" name="Cloud 71"/>
            <p:cNvSpPr/>
            <p:nvPr/>
          </p:nvSpPr>
          <p:spPr bwMode="auto">
            <a:xfrm>
              <a:off x="5689532" y="825034"/>
              <a:ext cx="3343633" cy="1930400"/>
            </a:xfrm>
            <a:prstGeom prst="cloud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003231" y="1143903"/>
              <a:ext cx="35552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I say_______ pence, 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but I think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Myriad Pro"/>
                </a:rPr>
                <a:t>______ one-pennies.  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1373232-3651-4D7D-AD8C-C8BB30322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0" y="224116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6986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50" y="698608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019" y="6986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281" y="698609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88" y="698608"/>
            <a:ext cx="1076550" cy="12178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EDFA7D-DD57-4E9A-9765-D97B0808F8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412" y="2820062"/>
            <a:ext cx="2486603" cy="1657735"/>
          </a:xfrm>
          <a:prstGeom prst="rect">
            <a:avLst/>
          </a:prstGeom>
        </p:spPr>
      </p:pic>
      <p:pic>
        <p:nvPicPr>
          <p:cNvPr id="40" name="Picture 39" descr="A close up of a coin  Description automatically generated">
            <a:extLst>
              <a:ext uri="{FF2B5EF4-FFF2-40B4-BE49-F238E27FC236}">
                <a16:creationId xmlns:a16="http://schemas.microsoft.com/office/drawing/2014/main" id="{551601F2-15C3-4207-9C05-E45C71CE901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8" y="3087676"/>
            <a:ext cx="405752" cy="403200"/>
          </a:xfrm>
          <a:prstGeom prst="rect">
            <a:avLst/>
          </a:prstGeom>
        </p:spPr>
      </p:pic>
      <p:pic>
        <p:nvPicPr>
          <p:cNvPr id="41" name="Picture 40" descr="A close up of a coin  Description automatically generated">
            <a:extLst>
              <a:ext uri="{FF2B5EF4-FFF2-40B4-BE49-F238E27FC236}">
                <a16:creationId xmlns:a16="http://schemas.microsoft.com/office/drawing/2014/main" id="{5D361579-410C-4337-8449-57232D0E432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15" y="2944647"/>
            <a:ext cx="405752" cy="403200"/>
          </a:xfrm>
          <a:prstGeom prst="rect">
            <a:avLst/>
          </a:prstGeom>
        </p:spPr>
      </p:pic>
      <p:pic>
        <p:nvPicPr>
          <p:cNvPr id="42" name="Picture 41" descr="A close up of a coin  Description automatically generated">
            <a:extLst>
              <a:ext uri="{FF2B5EF4-FFF2-40B4-BE49-F238E27FC236}">
                <a16:creationId xmlns:a16="http://schemas.microsoft.com/office/drawing/2014/main" id="{310D2675-5994-46D8-A7C9-16665263B35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49" y="3797663"/>
            <a:ext cx="405752" cy="403200"/>
          </a:xfrm>
          <a:prstGeom prst="rect">
            <a:avLst/>
          </a:prstGeom>
        </p:spPr>
      </p:pic>
      <p:pic>
        <p:nvPicPr>
          <p:cNvPr id="43" name="Picture 42" descr="A close up of a coin  Description automatically generated">
            <a:extLst>
              <a:ext uri="{FF2B5EF4-FFF2-40B4-BE49-F238E27FC236}">
                <a16:creationId xmlns:a16="http://schemas.microsoft.com/office/drawing/2014/main" id="{96EBA137-5C74-4CDB-B063-946ECFE402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90" y="3651580"/>
            <a:ext cx="405752" cy="403200"/>
          </a:xfrm>
          <a:prstGeom prst="rect">
            <a:avLst/>
          </a:prstGeom>
        </p:spPr>
      </p:pic>
      <p:pic>
        <p:nvPicPr>
          <p:cNvPr id="70" name="Picture 69" descr="A close up of a coin  Description automatically generated">
            <a:extLst>
              <a:ext uri="{FF2B5EF4-FFF2-40B4-BE49-F238E27FC236}">
                <a16:creationId xmlns:a16="http://schemas.microsoft.com/office/drawing/2014/main" id="{322EA1D2-7132-46F4-BF9C-468A003D171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05" y="3354838"/>
            <a:ext cx="405752" cy="403200"/>
          </a:xfrm>
          <a:prstGeom prst="rect">
            <a:avLst/>
          </a:prstGeom>
        </p:spPr>
      </p:pic>
      <p:pic>
        <p:nvPicPr>
          <p:cNvPr id="74" name="Picture 73" descr="A close up of a coin  Description automatically generated">
            <a:extLst>
              <a:ext uri="{FF2B5EF4-FFF2-40B4-BE49-F238E27FC236}">
                <a16:creationId xmlns:a16="http://schemas.microsoft.com/office/drawing/2014/main" id="{14D4EC8C-A7FA-4DAD-B8D5-D5BE97F019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822" y="3375581"/>
            <a:ext cx="405752" cy="403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608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1.38889E-6 -3.33333E-6 C 0.01059 0.0051 0.0052 0.00301 0.01614 0.00648 C 0.01805 0.00718 0.02326 0.00903 0.02517 0.00926 C 0.03263 0.00996 0.03993 0.01019 0.04739 0.01065 L 0.09895 0.00926 C 0.11267 0.00857 0.12343 0.00695 0.13732 0.00533 L 0.14843 0.00394 C 0.15208 0.00348 0.1559 0.00324 0.15954 0.00255 L 0.17569 -3.33333E-6 C 0.19045 0.00023 0.20538 -3.33333E-6 0.22013 0.00116 C 0.22013 0.00116 0.22777 0.00463 0.22934 0.00533 L 0.23229 0.00648 C 0.23559 0.00602 0.23906 0.00579 0.24236 0.00533 C 0.24965 0.00371 0.24305 0.00394 0.24652 0.00394 L 0.24444 0.00255 L 0.2434 0.00255 " pathEditMode="relative" ptsTypes="AAAAAAAAAAAAAAA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5.18519E-6 L -5.55556E-6 -5.18519E-6 C 0.0026 0.00115 0.0052 0.00277 0.00798 0.00393 C 0.00972 0.00462 0.01128 0.00532 0.01301 0.00532 C 0.03454 0.00601 0.05607 0.00624 0.07777 0.0067 C 0.08176 0.00717 0.08576 0.00717 0.08975 0.00809 C 0.09583 0.00902 0.08992 0.00995 0.09687 0.01203 C 0.10017 0.01295 0.10364 0.01295 0.10694 0.01342 C 0.11718 0.01805 0.10763 0.01411 0.13228 0.0162 C 0.13593 0.01643 0.13975 0.01712 0.1434 0.01735 C 0.15242 0.01805 0.16163 0.01828 0.17065 0.01874 C 0.18801 0.02268 0.16649 0.01735 0.18176 0.02291 C 0.18385 0.0236 0.18593 0.0236 0.18784 0.0243 C 0.18888 0.02453 0.19097 0.02569 0.19097 0.02569 L 0.18784 0.02569 L 0.18576 0.0243 L 0.18576 0.0243 L 0.1868 0.02291 " pathEditMode="relative" ptsTypes="AAAAAAAAAAAAAAAA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2.96296E-6 L -6.11111E-6 2.96296E-6 C 0.0026 0.00162 0.0052 0.0037 0.00798 0.00532 C 0.01058 0.00694 0.01336 0.00717 0.01614 0.0081 C 0.02899 0.0118 0.00989 0.00671 0.02517 0.01064 C 0.03663 0.01851 0.02986 0.01504 0.05034 0.0162 L 0.08888 0.01759 L 0.18281 0.0162 C 0.18558 0.01597 0.18802 0.01365 0.19079 0.01342 C 0.20121 0.01226 0.21163 0.0125 0.22222 0.01203 C 0.22621 0.01134 0.23333 0.00995 0.23732 0.00925 C 0.24166 0.00879 0.246 0.00856 0.25034 0.0081 C 0.25624 0.00717 0.25902 0.00648 0.26458 0.00532 C 0.26562 0.00486 0.26666 0.00463 0.26753 0.00393 C 0.26874 0.00324 0.26944 0.00185 0.27065 0.00115 C 0.27326 2.96296E-6 0.27604 -0.00093 0.27864 -0.00139 C 0.28802 -0.00348 0.28263 -0.00255 0.29479 -0.00417 C 0.29687 -0.0051 0.29913 -0.00533 0.30086 -0.00695 C 0.30954 -0.01459 0.29861 -0.00533 0.30694 -0.01088 C 0.31388 -0.01551 0.30572 -0.01204 0.31406 -0.01505 C 0.3151 -0.01575 0.31579 -0.0176 0.31701 -0.0176 C 0.31822 -0.0176 0.31927 -0.01366 0.32013 -0.01505 C 0.32152 -0.01737 0.32065 -0.0213 0.32118 -0.02431 C 0.32135 -0.0257 0.32187 -0.02709 0.32222 -0.02848 C 0.32065 -0.03426 0.32222 -0.03241 0.31701 -0.03241 L 0.32013 -0.02709 " pathEditMode="relative" ptsTypes="AAAAAAAAAAAAAAAAAAAAAAAAAA">
                                      <p:cBhvr>
                                        <p:cTn id="1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2.5E-6 -3.7037E-6 C 0.00365 0.00208 0.00712 0.00486 0.01094 0.00671 C 0.01302 0.00764 0.0151 0.00741 0.01701 0.0081 C 0.02222 0.00926 0.02708 0.01111 0.03229 0.01204 C 0.03698 0.01296 0.04167 0.01296 0.04635 0.01343 L 0.05851 0.01482 L 0.07865 0.01736 C 0.08108 0.01783 0.08333 0.01852 0.08576 0.01875 C 0.09184 0.01945 0.09792 0.01968 0.10399 0.02014 C 0.1059 0.0206 0.10799 0.02083 0.11007 0.02153 C 0.11771 0.02361 0.11024 0.02269 0.12118 0.02408 C 0.12517 0.02477 0.12917 0.025 0.13316 0.02546 C 0.13524 0.02593 0.13733 0.02639 0.13924 0.02685 C 0.14062 0.02732 0.14201 0.02801 0.1434 0.02824 C 0.15 0.02894 0.1842 0.03056 0.18872 0.03102 L 0.30903 0.02963 C 0.32135 0.02917 0.31528 0.02685 0.32309 0.02546 C 0.32674 0.02477 0.33056 0.02454 0.3342 0.02408 C 0.33733 0.02292 0.34062 0.02246 0.34323 0.02014 C 0.34722 0.01667 0.34514 0.01783 0.34931 0.01597 C 0.35035 0.01482 0.35122 0.0132 0.35243 0.01204 C 0.3533 0.01088 0.35469 0.01065 0.35538 0.00926 C 0.35608 0.00833 0.3559 0.00648 0.35642 0.00533 C 0.35729 0.00371 0.35851 0.00255 0.35955 0.00116 C 0.35903 -0.00671 0.35955 -0.01227 0.35747 -0.01898 C 0.35677 -0.02083 0.35642 -0.02292 0.35538 -0.0243 C 0.35469 -0.02569 0.35347 -0.02616 0.35243 -0.02708 C 0.35208 -0.02847 0.35208 -0.03009 0.35139 -0.03102 C 0.35069 -0.03217 0.34931 -0.03171 0.34844 -0.03241 C 0.3401 -0.03796 0.35104 -0.03287 0.34132 -0.03657 C 0.34028 -0.0368 0.33924 -0.0375 0.33819 -0.03773 C 0.33559 -0.03889 0.33281 -0.03935 0.33021 -0.04051 C 0.32917 -0.04097 0.32812 -0.04167 0.32708 -0.0419 C 0.32552 -0.04213 0.32378 -0.0419 0.32205 -0.0419 L 0.32517 -0.0419 " pathEditMode="relative" ptsTypes="AAAAAAAAAAAAAAAAAAAAAAAAAAAAAAAAAAAA">
                                      <p:cBhvr>
                                        <p:cTn id="1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3.61111E-6 -7.40741E-7 C 0.00191 0.00324 0.00365 0.00671 0.0059 0.00949 C 0.00816 0.01226 0.01128 0.0125 0.01406 0.01342 C 0.01615 0.01435 0.01806 0.01504 0.02014 0.0162 C 0.02274 0.01759 0.02865 0.02083 0.03125 0.02152 C 0.0342 0.02245 0.03733 0.02245 0.04028 0.02291 L 0.05035 0.0243 L 0.05955 0.02569 C 0.06354 0.02615 0.06753 0.02639 0.0717 0.02708 C 0.08611 0.02893 0.08663 0.03009 0.1 0.03101 C 0.10799 0.03171 0.11615 0.03171 0.12413 0.0324 L 0.15955 0.03495 C 0.1625 0.03541 0.16562 0.03634 0.16858 0.03634 C 0.30833 0.03634 0.27569 0.03796 0.34635 0.03379 C 0.34948 0.03333 0.35243 0.03287 0.35556 0.0324 C 0.36302 0.03101 0.35955 0.03148 0.36562 0.02963 C 0.36736 0.02916 0.36892 0.0287 0.37066 0.02824 C 0.37274 0.02777 0.37951 0.02546 0.38073 0.0243 C 0.38177 0.02338 0.38264 0.02222 0.38385 0.02152 C 0.38507 0.02083 0.38646 0.02083 0.38785 0.02014 C 0.38993 0.01944 0.39184 0.01828 0.39392 0.01759 C 0.39531 0.01713 0.39653 0.01666 0.39792 0.0162 C 0.4 0.01527 0.40191 0.01435 0.40399 0.01342 L 0.41007 0.01088 C 0.41111 0.01041 0.41215 0.01018 0.41302 0.00949 C 0.41406 0.00856 0.41493 0.0074 0.41615 0.00671 C 0.41736 0.00601 0.41892 0.00601 0.42014 0.00532 C 0.42153 0.00463 0.42274 0.00347 0.42413 0.00277 C 0.4276 0.00069 0.42743 0.00185 0.43125 -7.40741E-7 C 0.44792 -0.00741 0.42621 0.00162 0.44045 -0.00533 C 0.44167 -0.00602 0.44306 -0.00625 0.44444 -0.00672 C 0.44653 -0.00741 0.45052 -0.00949 0.45052 -0.00949 C 0.45295 -0.01204 0.45816 -0.01713 0.46059 -0.01875 C 0.46198 -0.01968 0.46337 -0.02061 0.46458 -0.02153 C 0.47014 -0.0257 0.4651 -0.02315 0.47066 -0.02547 C 0.47431 -0.04028 0.46823 -0.01829 0.47465 -0.03241 C 0.47587 -0.03473 0.47604 -0.03774 0.47674 -0.04028 C 0.47708 -0.04167 0.47708 -0.04329 0.47778 -0.04445 C 0.47847 -0.04584 0.47934 -0.04699 0.47969 -0.04838 C 0.48056 -0.05116 0.48021 -0.05463 0.48177 -0.05649 C 0.48576 -0.06181 0.48403 -0.05903 0.48681 -0.06459 C 0.48819 -0.07223 0.48837 -0.06968 0.48681 -0.0794 C 0.48628 -0.08334 0.48628 -0.08287 0.4849 -0.08473 L 0.48681 -0.08218 " pathEditMode="relative" ptsTypes="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-3.88889E-6 7.40741E-7 C 0.00365 0.00185 0.00729 0.00347 0.01094 0.00533 C 0.01337 0.00671 0.02257 0.01273 0.02622 0.01343 C 0.02847 0.01389 0.0309 0.01435 0.03316 0.01482 C 0.03455 0.01505 0.03594 0.01597 0.03733 0.0162 C 0.0559 0.01806 0.10469 0.01875 0.11302 0.01898 C 0.12118 0.01852 0.15504 0.01736 0.16649 0.0162 C 0.16823 0.01597 0.16997 0.01505 0.17153 0.01482 C 0.17934 0.01412 0.18715 0.01389 0.19479 0.01343 C 0.20781 0.01134 0.21007 0.01111 0.22708 0.00671 C 0.23802 0.00394 0.24583 0.0007 0.25642 -0.00139 C 0.26007 -0.00208 0.26389 -0.00208 0.26754 -0.00255 C 0.2882 -0.00532 0.2632 -0.00301 0.29879 -0.00532 L 0.31806 -0.00671 C 0.32552 -0.00741 0.33038 -0.00787 0.33733 -0.00949 C 0.33889 -0.00972 0.34063 -0.01042 0.34236 -0.01065 L 0.35434 -0.01342 C 0.35886 -0.01574 0.36354 -0.0169 0.36754 -0.02014 C 0.36927 -0.02153 0.37066 -0.02338 0.37257 -0.02407 C 0.37587 -0.02569 0.38264 -0.02685 0.38264 -0.02685 C 0.38611 -0.02963 0.38906 -0.0331 0.39271 -0.03495 C 0.39809 -0.0375 0.40504 -0.04074 0.4099 -0.04444 C 0.41146 -0.04537 0.4125 -0.04722 0.41406 -0.04838 C 0.41736 -0.05116 0.41945 -0.05162 0.42309 -0.0537 C 0.43403 -0.06065 0.42743 -0.05787 0.43524 -0.06042 C 0.43594 -0.0618 0.43663 -0.06319 0.43715 -0.06458 C 0.43802 -0.0662 0.43837 -0.06829 0.43924 -0.06991 C 0.44097 -0.07292 0.44323 -0.07523 0.44531 -0.07801 C 0.44636 -0.0794 0.44757 -0.08055 0.44827 -0.08194 C 0.45087 -0.08727 0.44913 -0.08565 0.45347 -0.0875 C 0.45504 -0.09097 0.45764 -0.09398 0.45851 -0.09815 C 0.46059 -0.10972 0.45799 -0.09722 0.46146 -0.10903 C 0.46406 -0.11736 0.46129 -0.1169 0.46458 -0.1169 L 0.46458 -0.1169 L 0.46458 -0.1169 " pathEditMode="relative" ptsTypes="AAAAAAAAAAAAAAAAAAAAAAAAAAAAAAAAAA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475EBF-0887-48A0-8648-986C0CF48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0" y="224116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6986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50" y="698608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019" y="6986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281" y="698609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88" y="698608"/>
            <a:ext cx="1076550" cy="12178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EDFA7D-DD57-4E9A-9765-D97B0808F8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412" y="2820062"/>
            <a:ext cx="2486603" cy="1657735"/>
          </a:xfrm>
          <a:prstGeom prst="rect">
            <a:avLst/>
          </a:prstGeom>
        </p:spPr>
      </p:pic>
      <p:pic>
        <p:nvPicPr>
          <p:cNvPr id="40" name="Picture 39" descr="A close up of a coin  Description automatically generated">
            <a:extLst>
              <a:ext uri="{FF2B5EF4-FFF2-40B4-BE49-F238E27FC236}">
                <a16:creationId xmlns:a16="http://schemas.microsoft.com/office/drawing/2014/main" id="{551601F2-15C3-4207-9C05-E45C71CE901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8" y="3087676"/>
            <a:ext cx="405752" cy="403200"/>
          </a:xfrm>
          <a:prstGeom prst="rect">
            <a:avLst/>
          </a:prstGeom>
        </p:spPr>
      </p:pic>
      <p:pic>
        <p:nvPicPr>
          <p:cNvPr id="41" name="Picture 40" descr="A close up of a coin  Description automatically generated">
            <a:extLst>
              <a:ext uri="{FF2B5EF4-FFF2-40B4-BE49-F238E27FC236}">
                <a16:creationId xmlns:a16="http://schemas.microsoft.com/office/drawing/2014/main" id="{5D361579-410C-4337-8449-57232D0E432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15" y="2944647"/>
            <a:ext cx="405752" cy="403200"/>
          </a:xfrm>
          <a:prstGeom prst="rect">
            <a:avLst/>
          </a:prstGeom>
        </p:spPr>
      </p:pic>
      <p:pic>
        <p:nvPicPr>
          <p:cNvPr id="42" name="Picture 41" descr="A close up of a coin  Description automatically generated">
            <a:extLst>
              <a:ext uri="{FF2B5EF4-FFF2-40B4-BE49-F238E27FC236}">
                <a16:creationId xmlns:a16="http://schemas.microsoft.com/office/drawing/2014/main" id="{310D2675-5994-46D8-A7C9-16665263B35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49" y="3797663"/>
            <a:ext cx="405752" cy="403200"/>
          </a:xfrm>
          <a:prstGeom prst="rect">
            <a:avLst/>
          </a:prstGeom>
        </p:spPr>
      </p:pic>
      <p:pic>
        <p:nvPicPr>
          <p:cNvPr id="43" name="Picture 42" descr="A close up of a coin  Description automatically generated">
            <a:extLst>
              <a:ext uri="{FF2B5EF4-FFF2-40B4-BE49-F238E27FC236}">
                <a16:creationId xmlns:a16="http://schemas.microsoft.com/office/drawing/2014/main" id="{96EBA137-5C74-4CDB-B063-946ECFE402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90" y="3651580"/>
            <a:ext cx="405752" cy="403200"/>
          </a:xfrm>
          <a:prstGeom prst="rect">
            <a:avLst/>
          </a:prstGeom>
        </p:spPr>
      </p:pic>
      <p:pic>
        <p:nvPicPr>
          <p:cNvPr id="70" name="Picture 69" descr="A close up of a coin  Description automatically generated">
            <a:extLst>
              <a:ext uri="{FF2B5EF4-FFF2-40B4-BE49-F238E27FC236}">
                <a16:creationId xmlns:a16="http://schemas.microsoft.com/office/drawing/2014/main" id="{322EA1D2-7132-46F4-BF9C-468A003D171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05" y="3354838"/>
            <a:ext cx="405752" cy="403200"/>
          </a:xfrm>
          <a:prstGeom prst="rect">
            <a:avLst/>
          </a:prstGeom>
        </p:spPr>
      </p:pic>
      <p:pic>
        <p:nvPicPr>
          <p:cNvPr id="74" name="Picture 73" descr="A close up of a coin  Description automatically generated">
            <a:extLst>
              <a:ext uri="{FF2B5EF4-FFF2-40B4-BE49-F238E27FC236}">
                <a16:creationId xmlns:a16="http://schemas.microsoft.com/office/drawing/2014/main" id="{14D4EC8C-A7FA-4DAD-B8D5-D5BE97F019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822" y="3375581"/>
            <a:ext cx="405752" cy="403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444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1.38889E-6 -3.33333E-6 C 0.01059 0.0051 0.0052 0.00301 0.01614 0.00648 C 0.01805 0.00718 0.02326 0.00903 0.02517 0.00926 C 0.03263 0.00996 0.03993 0.01019 0.04739 0.01065 L 0.09895 0.00926 C 0.11267 0.00857 0.12343 0.00695 0.13732 0.00533 L 0.14843 0.00394 C 0.15208 0.00348 0.1559 0.00324 0.15954 0.00255 L 0.17569 -3.33333E-6 C 0.19045 0.00023 0.20538 -3.33333E-6 0.22013 0.00116 C 0.22013 0.00116 0.22777 0.00463 0.22934 0.00533 L 0.23229 0.00648 C 0.23559 0.00602 0.23906 0.00579 0.24236 0.00533 C 0.24965 0.00371 0.24305 0.00394 0.24652 0.00394 L 0.24444 0.00255 L 0.2434 0.00255 " pathEditMode="relative" ptsTypes="AAAAAAAAAAAAAAA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5.18519E-6 L -5.55556E-6 -5.18519E-6 C 0.0026 0.00115 0.0052 0.00277 0.00798 0.00393 C 0.00972 0.00462 0.01128 0.00532 0.01301 0.00532 C 0.03454 0.00601 0.05607 0.00624 0.07777 0.0067 C 0.08176 0.00717 0.08576 0.00717 0.08975 0.00809 C 0.09583 0.00902 0.08992 0.00995 0.09687 0.01203 C 0.10017 0.01295 0.10364 0.01295 0.10694 0.01342 C 0.11718 0.01805 0.10763 0.01411 0.13228 0.0162 C 0.13593 0.01643 0.13975 0.01712 0.1434 0.01735 C 0.15242 0.01805 0.16163 0.01828 0.17065 0.01874 C 0.18801 0.02268 0.16649 0.01735 0.18176 0.02291 C 0.18385 0.0236 0.18593 0.0236 0.18784 0.0243 C 0.18888 0.02453 0.19097 0.02569 0.19097 0.02569 L 0.18784 0.02569 L 0.18576 0.0243 L 0.18576 0.0243 L 0.1868 0.02291 " pathEditMode="relative" ptsTypes="AAAAAAAAAAAAAAAA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2.96296E-6 L -6.11111E-6 2.96296E-6 C 0.0026 0.00162 0.0052 0.0037 0.00798 0.00532 C 0.01058 0.00694 0.01336 0.00717 0.01614 0.0081 C 0.02899 0.0118 0.00989 0.00671 0.02517 0.01064 C 0.03663 0.01851 0.02986 0.01504 0.05034 0.0162 L 0.08888 0.01759 L 0.18281 0.0162 C 0.18558 0.01597 0.18802 0.01365 0.19079 0.01342 C 0.20121 0.01226 0.21163 0.0125 0.22222 0.01203 C 0.22621 0.01134 0.23333 0.00995 0.23732 0.00925 C 0.24166 0.00879 0.246 0.00856 0.25034 0.0081 C 0.25624 0.00717 0.25902 0.00648 0.26458 0.00532 C 0.26562 0.00486 0.26666 0.00463 0.26753 0.00393 C 0.26874 0.00324 0.26944 0.00185 0.27065 0.00115 C 0.27326 2.96296E-6 0.27604 -0.00093 0.27864 -0.00139 C 0.28802 -0.00348 0.28263 -0.00255 0.29479 -0.00417 C 0.29687 -0.0051 0.29913 -0.00533 0.30086 -0.00695 C 0.30954 -0.01459 0.29861 -0.00533 0.30694 -0.01088 C 0.31388 -0.01551 0.30572 -0.01204 0.31406 -0.01505 C 0.3151 -0.01575 0.31579 -0.0176 0.31701 -0.0176 C 0.31822 -0.0176 0.31927 -0.01366 0.32013 -0.01505 C 0.32152 -0.01737 0.32065 -0.0213 0.32118 -0.02431 C 0.32135 -0.0257 0.32187 -0.02709 0.32222 -0.02848 C 0.32065 -0.03426 0.32222 -0.03241 0.31701 -0.03241 L 0.32013 -0.02709 " pathEditMode="relative" ptsTypes="AAAAAAAAAAAAAAAAAAAAAAAAAA">
                                      <p:cBhvr>
                                        <p:cTn id="1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2.5E-6 -3.7037E-6 C 0.00365 0.00208 0.00712 0.00486 0.01094 0.00671 C 0.01302 0.00764 0.0151 0.00741 0.01701 0.0081 C 0.02222 0.00926 0.02708 0.01111 0.03229 0.01204 C 0.03698 0.01296 0.04167 0.01296 0.04635 0.01343 L 0.05851 0.01482 L 0.07865 0.01736 C 0.08108 0.01783 0.08333 0.01852 0.08576 0.01875 C 0.09184 0.01945 0.09792 0.01968 0.10399 0.02014 C 0.1059 0.0206 0.10799 0.02083 0.11007 0.02153 C 0.11771 0.02361 0.11024 0.02269 0.12118 0.02408 C 0.12517 0.02477 0.12917 0.025 0.13316 0.02546 C 0.13524 0.02593 0.13733 0.02639 0.13924 0.02685 C 0.14062 0.02732 0.14201 0.02801 0.1434 0.02824 C 0.15 0.02894 0.1842 0.03056 0.18872 0.03102 L 0.30903 0.02963 C 0.32135 0.02917 0.31528 0.02685 0.32309 0.02546 C 0.32674 0.02477 0.33056 0.02454 0.3342 0.02408 C 0.33733 0.02292 0.34062 0.02246 0.34323 0.02014 C 0.34722 0.01667 0.34514 0.01783 0.34931 0.01597 C 0.35035 0.01482 0.35122 0.0132 0.35243 0.01204 C 0.3533 0.01088 0.35469 0.01065 0.35538 0.00926 C 0.35608 0.00833 0.3559 0.00648 0.35642 0.00533 C 0.35729 0.00371 0.35851 0.00255 0.35955 0.00116 C 0.35903 -0.00671 0.35955 -0.01227 0.35747 -0.01898 C 0.35677 -0.02083 0.35642 -0.02292 0.35538 -0.0243 C 0.35469 -0.02569 0.35347 -0.02616 0.35243 -0.02708 C 0.35208 -0.02847 0.35208 -0.03009 0.35139 -0.03102 C 0.35069 -0.03217 0.34931 -0.03171 0.34844 -0.03241 C 0.3401 -0.03796 0.35104 -0.03287 0.34132 -0.03657 C 0.34028 -0.0368 0.33924 -0.0375 0.33819 -0.03773 C 0.33559 -0.03889 0.33281 -0.03935 0.33021 -0.04051 C 0.32917 -0.04097 0.32812 -0.04167 0.32708 -0.0419 C 0.32552 -0.04213 0.32378 -0.0419 0.32205 -0.0419 L 0.32517 -0.0419 " pathEditMode="relative" ptsTypes="AAAAAAAAAAAAAAAAAAAAAAAAAAAAAAAAAAAA">
                                      <p:cBhvr>
                                        <p:cTn id="1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3.61111E-6 -7.40741E-7 C 0.00191 0.00324 0.00365 0.00671 0.0059 0.00949 C 0.00816 0.01226 0.01128 0.0125 0.01406 0.01342 C 0.01615 0.01435 0.01806 0.01504 0.02014 0.0162 C 0.02274 0.01759 0.02865 0.02083 0.03125 0.02152 C 0.0342 0.02245 0.03733 0.02245 0.04028 0.02291 L 0.05035 0.0243 L 0.05955 0.02569 C 0.06354 0.02615 0.06753 0.02639 0.0717 0.02708 C 0.08611 0.02893 0.08663 0.03009 0.1 0.03101 C 0.10799 0.03171 0.11615 0.03171 0.12413 0.0324 L 0.15955 0.03495 C 0.1625 0.03541 0.16562 0.03634 0.16858 0.03634 C 0.30833 0.03634 0.27569 0.03796 0.34635 0.03379 C 0.34948 0.03333 0.35243 0.03287 0.35556 0.0324 C 0.36302 0.03101 0.35955 0.03148 0.36562 0.02963 C 0.36736 0.02916 0.36892 0.0287 0.37066 0.02824 C 0.37274 0.02777 0.37951 0.02546 0.38073 0.0243 C 0.38177 0.02338 0.38264 0.02222 0.38385 0.02152 C 0.38507 0.02083 0.38646 0.02083 0.38785 0.02014 C 0.38993 0.01944 0.39184 0.01828 0.39392 0.01759 C 0.39531 0.01713 0.39653 0.01666 0.39792 0.0162 C 0.4 0.01527 0.40191 0.01435 0.40399 0.01342 L 0.41007 0.01088 C 0.41111 0.01041 0.41215 0.01018 0.41302 0.00949 C 0.41406 0.00856 0.41493 0.0074 0.41615 0.00671 C 0.41736 0.00601 0.41892 0.00601 0.42014 0.00532 C 0.42153 0.00463 0.42274 0.00347 0.42413 0.00277 C 0.4276 0.00069 0.42743 0.00185 0.43125 -7.40741E-7 C 0.44792 -0.00741 0.42621 0.00162 0.44045 -0.00533 C 0.44167 -0.00602 0.44306 -0.00625 0.44444 -0.00672 C 0.44653 -0.00741 0.45052 -0.00949 0.45052 -0.00949 C 0.45295 -0.01204 0.45816 -0.01713 0.46059 -0.01875 C 0.46198 -0.01968 0.46337 -0.02061 0.46458 -0.02153 C 0.47014 -0.0257 0.4651 -0.02315 0.47066 -0.02547 C 0.47431 -0.04028 0.46823 -0.01829 0.47465 -0.03241 C 0.47587 -0.03473 0.47604 -0.03774 0.47674 -0.04028 C 0.47708 -0.04167 0.47708 -0.04329 0.47778 -0.04445 C 0.47847 -0.04584 0.47934 -0.04699 0.47969 -0.04838 C 0.48056 -0.05116 0.48021 -0.05463 0.48177 -0.05649 C 0.48576 -0.06181 0.48403 -0.05903 0.48681 -0.06459 C 0.48819 -0.07223 0.48837 -0.06968 0.48681 -0.0794 C 0.48628 -0.08334 0.48628 -0.08287 0.4849 -0.08473 L 0.48681 -0.08218 " pathEditMode="relative" ptsTypes="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-3.88889E-6 7.40741E-7 C 0.00365 0.00185 0.00729 0.00347 0.01094 0.00533 C 0.01337 0.00671 0.02257 0.01273 0.02622 0.01343 C 0.02847 0.01389 0.0309 0.01435 0.03316 0.01482 C 0.03455 0.01505 0.03594 0.01597 0.03733 0.0162 C 0.0559 0.01806 0.10469 0.01875 0.11302 0.01898 C 0.12118 0.01852 0.15504 0.01736 0.16649 0.0162 C 0.16823 0.01597 0.16997 0.01505 0.17153 0.01482 C 0.17934 0.01412 0.18715 0.01389 0.19479 0.01343 C 0.20781 0.01134 0.21007 0.01111 0.22708 0.00671 C 0.23802 0.00394 0.24583 0.0007 0.25642 -0.00139 C 0.26007 -0.00208 0.26389 -0.00208 0.26754 -0.00255 C 0.2882 -0.00532 0.2632 -0.00301 0.29879 -0.00532 L 0.31806 -0.00671 C 0.32552 -0.00741 0.33038 -0.00787 0.33733 -0.00949 C 0.33889 -0.00972 0.34063 -0.01042 0.34236 -0.01065 L 0.35434 -0.01342 C 0.35886 -0.01574 0.36354 -0.0169 0.36754 -0.02014 C 0.36927 -0.02153 0.37066 -0.02338 0.37257 -0.02407 C 0.37587 -0.02569 0.38264 -0.02685 0.38264 -0.02685 C 0.38611 -0.02963 0.38906 -0.0331 0.39271 -0.03495 C 0.39809 -0.0375 0.40504 -0.04074 0.4099 -0.04444 C 0.41146 -0.04537 0.4125 -0.04722 0.41406 -0.04838 C 0.41736 -0.05116 0.41945 -0.05162 0.42309 -0.0537 C 0.43403 -0.06065 0.42743 -0.05787 0.43524 -0.06042 C 0.43594 -0.0618 0.43663 -0.06319 0.43715 -0.06458 C 0.43802 -0.0662 0.43837 -0.06829 0.43924 -0.06991 C 0.44097 -0.07292 0.44323 -0.07523 0.44531 -0.07801 C 0.44636 -0.0794 0.44757 -0.08055 0.44827 -0.08194 C 0.45087 -0.08727 0.44913 -0.08565 0.45347 -0.0875 C 0.45504 -0.09097 0.45764 -0.09398 0.45851 -0.09815 C 0.46059 -0.10972 0.45799 -0.09722 0.46146 -0.10903 C 0.46406 -0.11736 0.46129 -0.1169 0.46458 -0.1169 L 0.46458 -0.1169 L 0.46458 -0.1169 " pathEditMode="relative" ptsTypes="AAAAAAAAAAAAAAAAAAAAAAAAAAAAAAAAAA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2EDFA7D-DD57-4E9A-9765-D97B0808F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412" y="2820062"/>
            <a:ext cx="2486603" cy="165773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4DB415F-D2EF-4214-B76E-760CA012B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0" y="224116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" y="6986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50" y="698608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019" y="698607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281" y="698609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88" y="698608"/>
            <a:ext cx="1076550" cy="121787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35408" y="2944647"/>
            <a:ext cx="1428166" cy="1256216"/>
            <a:chOff x="635408" y="2944647"/>
            <a:chExt cx="1428166" cy="1256216"/>
          </a:xfrm>
        </p:grpSpPr>
        <p:pic>
          <p:nvPicPr>
            <p:cNvPr id="40" name="Picture 39" descr="A close up of a coin  Description automatically generated">
              <a:extLst>
                <a:ext uri="{FF2B5EF4-FFF2-40B4-BE49-F238E27FC236}">
                  <a16:creationId xmlns:a16="http://schemas.microsoft.com/office/drawing/2014/main" id="{551601F2-15C3-4207-9C05-E45C71CE9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408" y="3087676"/>
              <a:ext cx="405752" cy="403200"/>
            </a:xfrm>
            <a:prstGeom prst="rect">
              <a:avLst/>
            </a:prstGeom>
          </p:spPr>
        </p:pic>
        <p:pic>
          <p:nvPicPr>
            <p:cNvPr id="41" name="Picture 40" descr="A close up of a coin  Description automatically generated">
              <a:extLst>
                <a:ext uri="{FF2B5EF4-FFF2-40B4-BE49-F238E27FC236}">
                  <a16:creationId xmlns:a16="http://schemas.microsoft.com/office/drawing/2014/main" id="{5D361579-410C-4337-8449-57232D0E43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615" y="2944647"/>
              <a:ext cx="405752" cy="403200"/>
            </a:xfrm>
            <a:prstGeom prst="rect">
              <a:avLst/>
            </a:prstGeom>
          </p:spPr>
        </p:pic>
        <p:pic>
          <p:nvPicPr>
            <p:cNvPr id="42" name="Picture 41" descr="A close up of a coin  Description automatically generated">
              <a:extLst>
                <a:ext uri="{FF2B5EF4-FFF2-40B4-BE49-F238E27FC236}">
                  <a16:creationId xmlns:a16="http://schemas.microsoft.com/office/drawing/2014/main" id="{310D2675-5994-46D8-A7C9-16665263B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349" y="3797663"/>
              <a:ext cx="405752" cy="403200"/>
            </a:xfrm>
            <a:prstGeom prst="rect">
              <a:avLst/>
            </a:prstGeom>
          </p:spPr>
        </p:pic>
        <p:pic>
          <p:nvPicPr>
            <p:cNvPr id="43" name="Picture 42" descr="A close up of a coin  Description automatically generated">
              <a:extLst>
                <a:ext uri="{FF2B5EF4-FFF2-40B4-BE49-F238E27FC236}">
                  <a16:creationId xmlns:a16="http://schemas.microsoft.com/office/drawing/2014/main" id="{96EBA137-5C74-4CDB-B063-946ECFE40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590" y="3651580"/>
              <a:ext cx="405752" cy="403200"/>
            </a:xfrm>
            <a:prstGeom prst="rect">
              <a:avLst/>
            </a:prstGeom>
          </p:spPr>
        </p:pic>
        <p:pic>
          <p:nvPicPr>
            <p:cNvPr id="70" name="Picture 69" descr="A close up of a coin  Description automatically generated">
              <a:extLst>
                <a:ext uri="{FF2B5EF4-FFF2-40B4-BE49-F238E27FC236}">
                  <a16:creationId xmlns:a16="http://schemas.microsoft.com/office/drawing/2014/main" id="{322EA1D2-7132-46F4-BF9C-468A003D1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405" y="3354838"/>
              <a:ext cx="405752" cy="403200"/>
            </a:xfrm>
            <a:prstGeom prst="rect">
              <a:avLst/>
            </a:prstGeom>
          </p:spPr>
        </p:pic>
        <p:pic>
          <p:nvPicPr>
            <p:cNvPr id="74" name="Picture 73" descr="A close up of a coin  Description automatically generated">
              <a:extLst>
                <a:ext uri="{FF2B5EF4-FFF2-40B4-BE49-F238E27FC236}">
                  <a16:creationId xmlns:a16="http://schemas.microsoft.com/office/drawing/2014/main" id="{14D4EC8C-A7FA-4DAD-B8D5-D5BE97F01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7822" y="3375581"/>
              <a:ext cx="405752" cy="4032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127412" y="4650679"/>
            <a:ext cx="5052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/>
              </a:rPr>
              <a:t>There </a:t>
            </a:r>
            <a:r>
              <a:rPr lang="en-GB" sz="2400" dirty="0" err="1">
                <a:solidFill>
                  <a:srgbClr val="0070C0"/>
                </a:solidFill>
                <a:latin typeface="Myriad Pro"/>
              </a:rPr>
              <a:t>are________coins</a:t>
            </a:r>
            <a:r>
              <a:rPr lang="en-GB" sz="2400" dirty="0">
                <a:solidFill>
                  <a:srgbClr val="0070C0"/>
                </a:solidFill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FF0000"/>
                </a:solidFill>
                <a:latin typeface="Myriad Pro"/>
              </a:rPr>
              <a:t>Each coin has a value </a:t>
            </a:r>
            <a:r>
              <a:rPr lang="en-GB" sz="2400" dirty="0" err="1">
                <a:solidFill>
                  <a:srgbClr val="FF0000"/>
                </a:solidFill>
                <a:latin typeface="Myriad Pro"/>
              </a:rPr>
              <a:t>of_______p</a:t>
            </a:r>
            <a:r>
              <a:rPr lang="en-GB" sz="2400" dirty="0">
                <a:solidFill>
                  <a:srgbClr val="FF0000"/>
                </a:solidFill>
                <a:latin typeface="Myriad Pro"/>
              </a:rPr>
              <a:t>.</a:t>
            </a:r>
          </a:p>
          <a:p>
            <a:endParaRPr lang="en-GB" sz="2400" dirty="0">
              <a:latin typeface="Myriad Pro"/>
            </a:endParaRPr>
          </a:p>
          <a:p>
            <a:r>
              <a:rPr lang="en-GB" sz="2400" dirty="0">
                <a:solidFill>
                  <a:srgbClr val="00B050"/>
                </a:solidFill>
                <a:latin typeface="Myriad Pro"/>
              </a:rPr>
              <a:t>This is _______p.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990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5.55556E-7 1.85185E-6 C 0.00295 -0.00047 0.00608 -0.0007 0.00903 -0.00139 C 0.01007 -0.00162 0.01094 -0.00232 0.01198 -0.00255 C 0.01337 -0.00324 0.01476 -0.00347 0.01615 -0.00394 C 0.01771 -0.0044 0.01945 -0.00463 0.02118 -0.00533 C 0.02327 -0.00602 0.025 -0.00787 0.02726 -0.0081 L 0.03837 -0.00926 L 0.08976 -0.00672 C 0.09757 -0.00602 0.11302 -0.00394 0.11302 -0.00394 C 0.12275 -0.0007 0.11077 -0.0051 0.12222 1.85185E-6 C 0.12344 0.00069 0.12483 0.00069 0.12622 0.00139 C 0.12865 0.00254 0.13091 0.0044 0.13334 0.00555 C 0.13559 0.00648 0.13802 0.00717 0.14028 0.0081 C 0.14236 0.00995 0.1441 0.01227 0.14636 0.01342 C 0.14896 0.01504 0.15174 0.01504 0.15452 0.0162 C 0.15625 0.0169 0.15782 0.01782 0.15955 0.01898 C 0.16163 0.02014 0.16354 0.02176 0.16563 0.02291 C 0.16893 0.025 0.17257 0.02592 0.1757 0.02824 C 0.17743 0.02963 0.179 0.03102 0.18073 0.0324 C 0.18177 0.03333 0.18264 0.03426 0.18368 0.03518 C 0.18577 0.03657 0.18993 0.03727 0.19184 0.03773 C 0.19323 0.03958 0.19427 0.04213 0.19584 0.04328 C 0.21077 0.05324 0.19271 0.03426 0.20799 0.04861 C 0.20955 0.05 0.21059 0.05254 0.21198 0.05393 C 0.21476 0.05671 0.21702 0.05694 0.22014 0.0581 C 0.22934 0.07037 0.22257 0.06296 0.23021 0.06875 C 0.23125 0.06967 0.23229 0.0706 0.23334 0.07153 C 0.23455 0.07268 0.23577 0.07453 0.23733 0.07546 C 0.23854 0.07639 0.23993 0.07639 0.24132 0.07685 C 0.24236 0.07824 0.24323 0.07986 0.24445 0.08102 C 0.24532 0.08171 0.24653 0.08125 0.2474 0.08217 C 0.2507 0.08588 0.25295 0.0912 0.25643 0.09444 C 0.25747 0.09537 0.25868 0.09583 0.25955 0.09699 C 0.26077 0.09861 0.26129 0.10092 0.2625 0.10254 C 0.26407 0.1044 0.26597 0.10602 0.26754 0.10787 C 0.27448 0.1162 0.27726 0.12199 0.28472 0.1294 C 0.28559 0.13032 0.28681 0.13032 0.28785 0.13078 C 0.28924 0.1331 0.29063 0.13518 0.29184 0.1375 C 0.29254 0.13889 0.29288 0.14051 0.29393 0.14166 C 0.29479 0.14236 0.29584 0.14236 0.29688 0.14282 C 0.30382 0.16134 0.29306 0.13495 0.30295 0.15231 C 0.30972 0.16435 0.30052 0.15509 0.30799 0.1618 C 0.31042 0.16574 0.31216 0.1706 0.31511 0.17384 C 0.31684 0.17569 0.31858 0.17731 0.32014 0.1794 C 0.32101 0.18032 0.32153 0.18194 0.32222 0.18333 C 0.32309 0.18518 0.32396 0.18703 0.32518 0.18865 C 0.32674 0.19074 0.32847 0.19236 0.33021 0.19421 C 0.33195 0.20069 0.33038 0.19629 0.3342 0.20347 C 0.33507 0.20486 0.33542 0.20648 0.33629 0.20764 C 0.3375 0.20879 0.33907 0.20949 0.34028 0.21018 C 0.34132 0.21157 0.34254 0.21273 0.34341 0.21435 C 0.34393 0.21551 0.34375 0.21736 0.34445 0.21828 C 0.34514 0.21967 0.34636 0.22014 0.3474 0.22106 C 0.35573 0.2375 0.34757 0.22083 0.35452 0.23727 C 0.35504 0.23865 0.35591 0.23981 0.35643 0.2412 C 0.36077 0.25115 0.35625 0.2419 0.36059 0.25347 C 0.36111 0.25486 0.36198 0.25602 0.3625 0.2574 C 0.36285 0.26065 0.3632 0.26365 0.36354 0.2669 C 0.36407 0.2706 0.36493 0.27176 0.36667 0.275 C 0.36754 0.27685 0.36858 0.27847 0.36962 0.28032 C 0.37431 0.29884 0.36927 0.27986 0.37361 0.29375 C 0.37413 0.29514 0.37413 0.29653 0.37466 0.29791 C 0.37518 0.2993 0.37622 0.30046 0.37674 0.30185 C 0.379 0.30787 0.37622 0.30486 0.37969 0.31134 C 0.38056 0.31296 0.38177 0.31412 0.38282 0.31528 C 0.3849 0.32662 0.38229 0.31551 0.38577 0.32477 C 0.38663 0.32708 0.38733 0.33217 0.38785 0.33426 C 0.3882 0.33565 0.3882 0.33703 0.38889 0.33819 C 0.38993 0.34028 0.3915 0.3419 0.39288 0.34375 C 0.39323 0.34583 0.39306 0.34838 0.39393 0.35046 C 0.39445 0.35208 0.39618 0.35278 0.39688 0.3544 C 0.39757 0.35602 0.39757 0.3581 0.39792 0.35995 C 0.39827 0.36111 0.39844 0.36273 0.39896 0.36389 C 0.39948 0.36528 0.40104 0.36805 0.40104 0.36805 L 0.39792 0.36111 " pathEditMode="relative" ptsTypes="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2.22222E-6 2.59259E-6 C 0.00121 0.00393 0.00208 0.00833 0.00399 0.01203 C 0.01042 0.02453 0.00729 0.01134 0.01198 0.02152 C 0.02378 0.04583 0.00937 0.02106 0.02014 0.03889 C 0.02187 0.04814 0.02014 0.04074 0.02309 0.04977 C 0.02639 0.05972 0.02361 0.05347 0.02726 0.06041 C 0.02795 0.06319 0.02847 0.06597 0.02917 0.06852 C 0.03108 0.07477 0.03368 0.08194 0.03524 0.08889 C 0.03958 0.10833 0.03542 0.08889 0.03837 0.10625 C 0.03871 0.10833 0.04097 0.1162 0.04132 0.11713 C 0.04184 0.11852 0.04271 0.1199 0.0434 0.12106 C 0.04375 0.12477 0.0441 0.13148 0.04635 0.13472 C 0.04722 0.13564 0.04844 0.13541 0.04948 0.13588 C 0.05035 0.14375 0.05226 0.15856 0.05243 0.16435 C 0.05278 0.18102 0.05139 0.18426 0.05035 0.19791 C 0.05 0.2037 0.05 0.20972 0.04948 0.21551 C 0.0493 0.21689 0.04861 0.21805 0.04844 0.21944 C 0.04705 0.22731 0.04792 0.22477 0.04635 0.23171 C 0.04583 0.23426 0.04496 0.23703 0.04444 0.23981 C 0.0441 0.24282 0.04375 0.24606 0.0434 0.24907 C 0.04305 0.25139 0.04062 0.25879 0.04028 0.25995 C 0.03958 0.2625 0.03906 0.26527 0.03837 0.26805 C 0.03802 0.27083 0.03802 0.27361 0.03733 0.27615 C 0.03698 0.27754 0.03576 0.2787 0.03524 0.28009 C 0.03455 0.2824 0.03385 0.28472 0.03333 0.2868 C 0.03246 0.28958 0.03246 0.29259 0.03125 0.2949 C 0.03055 0.29629 0.03021 0.29814 0.02917 0.29907 C 0.02743 0.30046 0.02309 0.30162 0.02309 0.30162 C 0.02187 0.30694 0.02292 0.30486 0.02014 0.30856 L 0.02014 0.30856 " pathEditMode="relative" ptsTypes="AAAAAAAAAAAAAAAAAAAAAAAAAAAAA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L -3.88889E-6 -2.22222E-6 C 0.00261 0.00255 0.00521 0.00556 0.00799 0.00787 C 0.00921 0.00903 0.01094 0.00926 0.01198 0.01065 C 0.01303 0.01181 0.0132 0.01366 0.01407 0.01482 C 0.01598 0.01736 0.01771 0.01759 0.02014 0.01875 C 0.01875 0.01921 0.0165 0.01829 0.01615 0.02014 C 0.01563 0.02153 0.01841 0.02153 0.0191 0.02269 C 0.0198 0.02384 0.01962 0.02546 0.02014 0.02685 C 0.02153 0.03056 0.02292 0.03195 0.02518 0.03496 C 0.02587 0.0375 0.02726 0.04375 0.02813 0.0456 C 0.029 0.04722 0.03021 0.04838 0.03125 0.04977 C 0.03455 0.0632 0.02952 0.04213 0.03316 0.05926 C 0.03386 0.06181 0.03473 0.06458 0.03525 0.06713 C 0.03594 0.07083 0.03646 0.07454 0.03733 0.07801 L 0.03924 0.08611 L 0.04028 0.09005 C 0.0408 0.09954 0.0408 0.1081 0.04237 0.11713 C 0.04254 0.11852 0.04306 0.11968 0.04341 0.12107 C 0.04462 0.14468 0.04671 0.16158 0.04428 0.18449 C 0.0441 0.18611 0.04306 0.18704 0.04237 0.18843 L 0.04028 0.19653 C 0.03994 0.19792 0.03959 0.19908 0.03924 0.20046 C 0.03889 0.20232 0.03889 0.20417 0.03837 0.20602 C 0.03785 0.20741 0.03698 0.20857 0.03629 0.20996 C 0.03369 0.22014 0.03716 0.20764 0.03316 0.21806 C 0.03282 0.21945 0.03264 0.22083 0.0323 0.22222 C 0.03178 0.22361 0.03073 0.22477 0.03021 0.22616 C 0.02813 0.23218 0.02865 0.2331 0.02726 0.2382 C 0.02657 0.24051 0.02622 0.24306 0.02518 0.24491 C 0.02379 0.24792 0.02119 0.24977 0.0191 0.25185 C 0.01372 0.2625 0.02084 0.24954 0.01407 0.25857 C 0.0132 0.25972 0.01285 0.26134 0.01198 0.2625 C 0.01007 0.26505 0.00851 0.26551 0.00608 0.26667 C 0.00382 0.27546 0.00678 0.26667 0.00191 0.27199 C -0.00451 0.27871 0.00608 0.27431 -0.00503 0.27732 C -0.01006 0.2838 -0.0059 0.2794 -0.01215 0.28403 C -0.01597 0.28681 -0.01475 0.28727 -0.01927 0.28935 C -0.02048 0.29005 -0.02187 0.29028 -0.02326 0.29074 C -0.02465 0.29167 -0.02604 0.29259 -0.02725 0.29352 C -0.02829 0.29421 -0.02916 0.2956 -0.03038 0.2963 C -0.03263 0.29699 -0.03506 0.29699 -0.03732 0.29746 L -0.0434 0.30301 C -0.04444 0.30371 -0.04531 0.30509 -0.04652 0.30556 L -0.04947 0.30695 C -0.0585 0.31898 -0.04878 0.30787 -0.05763 0.31366 C -0.05902 0.31458 -0.06006 0.31667 -0.06163 0.31783 C -0.06354 0.31898 -0.06562 0.31945 -0.0677 0.32037 C -0.06875 0.32083 -0.06996 0.32083 -0.07065 0.32176 L -0.0717 0.32315 L -0.07378 0.32315 L -0.07465 0.32593 " pathEditMode="relative" ptsTypes="AAAAAAAA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93 0.3088 L -0.11493 0.3088 C -0.11511 0.30996 -0.11632 0.32593 -0.11702 0.32894 C -0.11736 0.33033 -0.11823 0.33171 -0.1191 0.33287 C -0.13021 0.34977 -0.12084 0.33565 -0.12813 0.34375 C -0.13316 0.34931 -0.12882 0.34676 -0.1342 0.34908 C -0.13993 0.35671 -0.1342 0.35046 -0.14132 0.3544 C -0.14236 0.35509 -0.14323 0.35648 -0.14427 0.35718 C -0.14931 0.36019 -0.14983 0.35926 -0.15434 0.36111 C -0.15643 0.36204 -0.15851 0.36296 -0.16042 0.36389 C -0.1625 0.36482 -0.16441 0.36621 -0.1665 0.36667 C -0.17726 0.36806 -0.17257 0.36713 -0.18073 0.36921 C -0.18299 0.37107 -0.18525 0.37338 -0.18768 0.37454 C -0.18959 0.3757 -0.19184 0.37546 -0.19375 0.37593 C -0.19618 0.37662 -0.19844 0.37801 -0.20087 0.37871 C -0.21493 0.38218 -0.21719 0.38125 -0.23229 0.38264 C -0.23559 0.3831 -0.23889 0.3838 -0.24236 0.38403 C -0.2507 0.38472 -0.2592 0.38472 -0.26754 0.38542 C -0.28108 0.38658 -0.29445 0.38796 -0.30799 0.38935 C -0.31198 0.38982 -0.31615 0.39005 -0.32014 0.39074 C -0.34636 0.3956 -0.3349 0.39398 -0.35452 0.3963 L -0.40191 0.39491 C -0.40504 0.39468 -0.40538 0.39236 -0.40799 0.39074 C -0.4099 0.38958 -0.41407 0.3882 -0.41407 0.3882 C -0.42101 0.38195 -0.41788 0.3838 -0.42309 0.38148 C -0.43212 0.37246 -0.4224 0.38102 -0.43125 0.37593 C -0.43229 0.37546 -0.43316 0.37384 -0.4342 0.37338 C -0.43629 0.37222 -0.43837 0.37153 -0.44028 0.3706 C -0.44132 0.37014 -0.44288 0.3706 -0.44341 0.36921 L -0.44427 0.36667 L -0.44427 0.36667 " pathEditMode="relative" ptsTypes="AAAAAAAAAAAAAAAAAAAAAAAAAAAAAAA">
                                      <p:cBhvr>
                                        <p:cTn id="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|7.5|9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|2|2|1.8|1.6|1.9|1.5|1.8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.8|1.7|1.7|1.5|1.8|1.6|1.8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9|3.2|2|6.8|8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2|2|1.9|2|2.1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|2|2|1.8|1.9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3|2.8|2.3|2.3|1.7|9.5|0.9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4|1.3|2.1|1.7|1.8|1.4|1.8|1.3|1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1.1|1.4|2.8|1|1.4|1.2|2.1|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D3BCAC-6AB6-4B52-88C6-7D420FD2BB11}"/>
</file>

<file path=customXml/itemProps3.xml><?xml version="1.0" encoding="utf-8"?>
<ds:datastoreItem xmlns:ds="http://schemas.openxmlformats.org/officeDocument/2006/customXml" ds:itemID="{5B8FAB60-0214-405F-A1D7-E92716C51406}"/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315</Words>
  <Application>Microsoft Office PowerPoint</Application>
  <PresentationFormat>On-screen Show (4:3)</PresentationFormat>
  <Paragraphs>70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32</cp:revision>
  <dcterms:created xsi:type="dcterms:W3CDTF">2020-04-15T07:07:39Z</dcterms:created>
  <dcterms:modified xsi:type="dcterms:W3CDTF">2020-08-25T10:43:02Z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