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  <p:sldMasterId id="2147483672" r:id="rId4"/>
  </p:sldMasterIdLst>
  <p:notesMasterIdLst>
    <p:notesMasterId r:id="rId21"/>
  </p:notesMasterIdLst>
  <p:sldIdLst>
    <p:sldId id="367" r:id="rId5"/>
    <p:sldId id="340" r:id="rId6"/>
    <p:sldId id="368" r:id="rId7"/>
    <p:sldId id="389" r:id="rId8"/>
    <p:sldId id="308" r:id="rId9"/>
    <p:sldId id="380" r:id="rId10"/>
    <p:sldId id="381" r:id="rId11"/>
    <p:sldId id="382" r:id="rId12"/>
    <p:sldId id="383" r:id="rId13"/>
    <p:sldId id="390" r:id="rId14"/>
    <p:sldId id="384" r:id="rId15"/>
    <p:sldId id="385" r:id="rId16"/>
    <p:sldId id="386" r:id="rId17"/>
    <p:sldId id="387" r:id="rId18"/>
    <p:sldId id="388" r:id="rId19"/>
    <p:sldId id="39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DF80E7-81A0-4B2B-AC5F-5F0F9C2D626A}" v="2" dt="2020-08-25T10:47:46.9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523" autoAdjust="0"/>
    <p:restoredTop sz="86357"/>
  </p:normalViewPr>
  <p:slideViewPr>
    <p:cSldViewPr snapToGrid="0">
      <p:cViewPr varScale="1">
        <p:scale>
          <a:sx n="62" d="100"/>
          <a:sy n="62" d="100"/>
        </p:scale>
        <p:origin x="1014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9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D9DF80E7-81A0-4B2B-AC5F-5F0F9C2D626A}"/>
    <pc:docChg chg="custSel modSld">
      <pc:chgData name="Andrew Young" userId="3d7dab09-352b-4858-b937-4a4f8b94e613" providerId="ADAL" clId="{D9DF80E7-81A0-4B2B-AC5F-5F0F9C2D626A}" dt="2020-08-25T10:59:53.135" v="5" actId="14100"/>
      <pc:docMkLst>
        <pc:docMk/>
      </pc:docMkLst>
      <pc:sldChg chg="modSp mod">
        <pc:chgData name="Andrew Young" userId="3d7dab09-352b-4858-b937-4a4f8b94e613" providerId="ADAL" clId="{D9DF80E7-81A0-4B2B-AC5F-5F0F9C2D626A}" dt="2020-08-25T10:59:53.135" v="5" actId="14100"/>
        <pc:sldMkLst>
          <pc:docMk/>
          <pc:sldMk cId="441550464" sldId="367"/>
        </pc:sldMkLst>
        <pc:spChg chg="mod">
          <ac:chgData name="Andrew Young" userId="3d7dab09-352b-4858-b937-4a4f8b94e613" providerId="ADAL" clId="{D9DF80E7-81A0-4B2B-AC5F-5F0F9C2D626A}" dt="2020-08-25T10:59:53.135" v="5" actId="14100"/>
          <ac:spMkLst>
            <pc:docMk/>
            <pc:sldMk cId="441550464" sldId="367"/>
            <ac:spMk id="2" creationId="{95DC4BE1-AC64-A347-A926-9A3E0EEB63BE}"/>
          </ac:spMkLst>
        </pc:spChg>
      </pc:sldChg>
      <pc:sldChg chg="modSp mod">
        <pc:chgData name="Andrew Young" userId="3d7dab09-352b-4858-b937-4a4f8b94e613" providerId="ADAL" clId="{D9DF80E7-81A0-4B2B-AC5F-5F0F9C2D626A}" dt="2020-08-25T10:47:46.926" v="2" actId="207"/>
        <pc:sldMkLst>
          <pc:docMk/>
          <pc:sldMk cId="1310196731" sldId="391"/>
        </pc:sldMkLst>
        <pc:spChg chg="mod">
          <ac:chgData name="Andrew Young" userId="3d7dab09-352b-4858-b937-4a4f8b94e613" providerId="ADAL" clId="{D9DF80E7-81A0-4B2B-AC5F-5F0F9C2D626A}" dt="2020-08-25T10:47:46.926" v="2" actId="207"/>
          <ac:spMkLst>
            <pc:docMk/>
            <pc:sldMk cId="1310196731" sldId="391"/>
            <ac:spMk id="4" creationId="{481FF6BD-8098-4CB3-8E95-214284C50E3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0181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977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1552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45929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75614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1595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0016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5085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1410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816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2175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251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569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363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857873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04417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6241647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4415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11" Type="http://schemas.openxmlformats.org/officeDocument/2006/relationships/image" Target="../media/image18.png"/><Relationship Id="rId5" Type="http://schemas.openxmlformats.org/officeDocument/2006/relationships/image" Target="../media/image9.png"/><Relationship Id="rId10" Type="http://schemas.openxmlformats.org/officeDocument/2006/relationships/image" Target="../media/image17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96725" cy="3121056"/>
          </a:xfrm>
        </p:spPr>
        <p:txBody>
          <a:bodyPr/>
          <a:lstStyle/>
          <a:p>
            <a:r>
              <a:rPr lang="en-US" dirty="0"/>
              <a:t>KS1 Multiplication 1 Lesson 13</a:t>
            </a:r>
          </a:p>
        </p:txBody>
      </p:sp>
    </p:spTree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87F332-92E5-E749-A572-FCB9EA365A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3D78B22-DCB9-4646-A26A-6F6D70789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BD2F1A7-3701-5147-9170-1248C11CE9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35" y="2150147"/>
            <a:ext cx="905214" cy="9052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E617DAA-F481-EB45-BC8A-0BD6DA1C06A4}"/>
              </a:ext>
            </a:extLst>
          </p:cNvPr>
          <p:cNvSpPr txBox="1"/>
          <p:nvPr/>
        </p:nvSpPr>
        <p:spPr>
          <a:xfrm>
            <a:off x="1071730" y="3702111"/>
            <a:ext cx="53614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5 coins.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4 coins have a value of 10p.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 coin has a value of 5p.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F418BDB-50BE-C241-B58E-910714361A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719" y="2150147"/>
            <a:ext cx="905214" cy="9052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F583EF-0B80-084E-A646-2832DD43C7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203" y="2157947"/>
            <a:ext cx="905214" cy="9052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1C12C64-E2E3-2046-B65E-3CB46EA84F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984" y="2150147"/>
            <a:ext cx="905214" cy="9052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6F8508A-0E72-F349-A3D3-B0A18A6BCE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9930" y="2301549"/>
            <a:ext cx="652329" cy="646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172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2C27878D-021B-B941-AA83-34628A0C178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2627" y="730295"/>
            <a:ext cx="3350647" cy="2241100"/>
          </a:xfrm>
          <a:prstGeom prst="rect">
            <a:avLst/>
          </a:prstGeom>
        </p:spPr>
      </p:pic>
      <p:sp>
        <p:nvSpPr>
          <p:cNvPr id="31" name="Oval 30"/>
          <p:cNvSpPr/>
          <p:nvPr/>
        </p:nvSpPr>
        <p:spPr bwMode="auto">
          <a:xfrm rot="20222220">
            <a:off x="3554081" y="3796032"/>
            <a:ext cx="571064" cy="577793"/>
          </a:xfrm>
          <a:prstGeom prst="ellipse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yriad Pro Semibold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D05C75B-BC97-484C-A6A5-6FFA8E50E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9" name="Group 18"/>
          <p:cNvGrpSpPr/>
          <p:nvPr/>
        </p:nvGrpSpPr>
        <p:grpSpPr>
          <a:xfrm>
            <a:off x="777676" y="2792843"/>
            <a:ext cx="6469789" cy="3764085"/>
            <a:chOff x="4159747" y="1938866"/>
            <a:chExt cx="2373755" cy="1436377"/>
          </a:xfrm>
        </p:grpSpPr>
        <p:cxnSp>
          <p:nvCxnSpPr>
            <p:cNvPr id="8" name="Straight Connector 7"/>
            <p:cNvCxnSpPr/>
            <p:nvPr/>
          </p:nvCxnSpPr>
          <p:spPr bwMode="auto">
            <a:xfrm flipH="1">
              <a:off x="4768850" y="1951566"/>
              <a:ext cx="279400" cy="474133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Straight Connector 8"/>
            <p:cNvCxnSpPr/>
            <p:nvPr/>
          </p:nvCxnSpPr>
          <p:spPr bwMode="auto">
            <a:xfrm>
              <a:off x="5670550" y="1938866"/>
              <a:ext cx="273050" cy="480484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" name="Oval 10"/>
            <p:cNvSpPr/>
            <p:nvPr/>
          </p:nvSpPr>
          <p:spPr bwMode="auto">
            <a:xfrm>
              <a:off x="4159747" y="2395149"/>
              <a:ext cx="971053" cy="980094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yriad Pro Semibold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5613400" y="2413000"/>
              <a:ext cx="920102" cy="962243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yriad Pro Semibold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527550" y="2575942"/>
              <a:ext cx="412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endParaRPr lang="en-GB" sz="2400" dirty="0">
                <a:latin typeface="Myriad Pro Semibold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854700" y="2575942"/>
              <a:ext cx="412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endParaRPr lang="en-GB" sz="2400" dirty="0">
                <a:latin typeface="Myriad Pro Semibold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1318D9D-2A7E-B54C-86F5-EA22600B5D5C}"/>
              </a:ext>
            </a:extLst>
          </p:cNvPr>
          <p:cNvGrpSpPr/>
          <p:nvPr/>
        </p:nvGrpSpPr>
        <p:grpSpPr>
          <a:xfrm>
            <a:off x="1122468" y="4256253"/>
            <a:ext cx="2012878" cy="1908187"/>
            <a:chOff x="1218454" y="4256253"/>
            <a:chExt cx="1916891" cy="190905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3FEEB6C-392C-4A4F-8C5D-1286273A8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8454" y="4288305"/>
              <a:ext cx="905214" cy="905214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C70FFFD-34FB-924D-90CA-AD3A68148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6240" y="4256253"/>
              <a:ext cx="905214" cy="905214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503E9FD-CD04-4142-9D4B-7947D7D5A6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8454" y="5260094"/>
              <a:ext cx="905214" cy="90521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F85693C-E67D-5140-9A63-90DBA4E5D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0131" y="5182973"/>
              <a:ext cx="905214" cy="905214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E2927702-F2BA-2143-86EF-4B1CA79966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5193" y="4838351"/>
            <a:ext cx="652329" cy="646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578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6 -0.00185 L 0.14375 -0.515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6" y="-2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0255 L -0.0783 -0.505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9" y="-2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Myriad Pro"/>
              </a:rPr>
              <a:t>KS1 Multiplication  Lesson 13</a:t>
            </a: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C6693A5E-0788-4D26-BAA8-07D489384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DF5949-172F-463C-98F2-2DB517E536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68" y="3262237"/>
            <a:ext cx="7646400" cy="2282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9BC501-99D9-4D6A-AEE3-4EA55D33DFC6}"/>
              </a:ext>
            </a:extLst>
          </p:cNvPr>
          <p:cNvSpPr txBox="1"/>
          <p:nvPr/>
        </p:nvSpPr>
        <p:spPr bwMode="auto">
          <a:xfrm>
            <a:off x="8030074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BAE64C-D3CF-42BD-8BD2-2561341F2292}"/>
              </a:ext>
            </a:extLst>
          </p:cNvPr>
          <p:cNvSpPr txBox="1"/>
          <p:nvPr/>
        </p:nvSpPr>
        <p:spPr bwMode="auto">
          <a:xfrm>
            <a:off x="7266826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9EF0E4-C8A9-4A7E-A12B-A7D1FC5703F6}"/>
              </a:ext>
            </a:extLst>
          </p:cNvPr>
          <p:cNvSpPr txBox="1"/>
          <p:nvPr/>
        </p:nvSpPr>
        <p:spPr bwMode="auto">
          <a:xfrm>
            <a:off x="6510730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D5C9D2-D679-4B78-8813-D5B6C3E803C4}"/>
              </a:ext>
            </a:extLst>
          </p:cNvPr>
          <p:cNvSpPr txBox="1"/>
          <p:nvPr/>
        </p:nvSpPr>
        <p:spPr bwMode="auto">
          <a:xfrm>
            <a:off x="5749871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A5BF66-3AFE-4129-88DA-EE1A0418E17E}"/>
              </a:ext>
            </a:extLst>
          </p:cNvPr>
          <p:cNvSpPr txBox="1"/>
          <p:nvPr/>
        </p:nvSpPr>
        <p:spPr bwMode="auto">
          <a:xfrm>
            <a:off x="5016007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B3D457-7E83-4502-AF98-3C09D5D52B1E}"/>
              </a:ext>
            </a:extLst>
          </p:cNvPr>
          <p:cNvSpPr txBox="1"/>
          <p:nvPr/>
        </p:nvSpPr>
        <p:spPr bwMode="auto">
          <a:xfrm>
            <a:off x="4223374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2D7984-3DEE-4DBF-B6F2-79D98252CE7B}"/>
              </a:ext>
            </a:extLst>
          </p:cNvPr>
          <p:cNvSpPr txBox="1"/>
          <p:nvPr/>
        </p:nvSpPr>
        <p:spPr bwMode="auto">
          <a:xfrm>
            <a:off x="3462518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2D38D1-79A4-4DCB-8F61-808080784451}"/>
              </a:ext>
            </a:extLst>
          </p:cNvPr>
          <p:cNvSpPr txBox="1"/>
          <p:nvPr/>
        </p:nvSpPr>
        <p:spPr bwMode="auto">
          <a:xfrm>
            <a:off x="2701652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169711-720E-470D-84A4-5A5620D44116}"/>
              </a:ext>
            </a:extLst>
          </p:cNvPr>
          <p:cNvSpPr txBox="1"/>
          <p:nvPr/>
        </p:nvSpPr>
        <p:spPr bwMode="auto">
          <a:xfrm>
            <a:off x="1940798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791A26-7C6D-4717-A7D1-B4066FD928AE}"/>
              </a:ext>
            </a:extLst>
          </p:cNvPr>
          <p:cNvSpPr txBox="1"/>
          <p:nvPr/>
        </p:nvSpPr>
        <p:spPr bwMode="auto">
          <a:xfrm>
            <a:off x="1258530" y="33610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D63248-44C4-4C1D-8A64-C5755ED3CD09}"/>
              </a:ext>
            </a:extLst>
          </p:cNvPr>
          <p:cNvSpPr txBox="1"/>
          <p:nvPr/>
        </p:nvSpPr>
        <p:spPr bwMode="auto">
          <a:xfrm>
            <a:off x="504818" y="33610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7A59F5FE-0A4A-0048-99A8-BEE6251CF831}"/>
              </a:ext>
            </a:extLst>
          </p:cNvPr>
          <p:cNvCxnSpPr>
            <a:stCxn id="3" idx="1"/>
          </p:cNvCxnSpPr>
          <p:nvPr/>
        </p:nvCxnSpPr>
        <p:spPr bwMode="auto">
          <a:xfrm rot="10800000" flipH="1">
            <a:off x="654168" y="3262237"/>
            <a:ext cx="812702" cy="114126"/>
          </a:xfrm>
          <a:prstGeom prst="curvedConnector3">
            <a:avLst>
              <a:gd name="adj1" fmla="val -28128"/>
            </a:avLst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Curved Connector 18">
            <a:extLst>
              <a:ext uri="{FF2B5EF4-FFF2-40B4-BE49-F238E27FC236}">
                <a16:creationId xmlns:a16="http://schemas.microsoft.com/office/drawing/2014/main" id="{1CE52F8B-52CC-9F43-9345-3D39DD80FA7D}"/>
              </a:ext>
            </a:extLst>
          </p:cNvPr>
          <p:cNvCxnSpPr/>
          <p:nvPr/>
        </p:nvCxnSpPr>
        <p:spPr bwMode="auto">
          <a:xfrm flipV="1">
            <a:off x="3028950" y="4843463"/>
            <a:ext cx="1960059" cy="1314450"/>
          </a:xfrm>
          <a:prstGeom prst="curvedConnector3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Circular Arrow 26">
            <a:extLst>
              <a:ext uri="{FF2B5EF4-FFF2-40B4-BE49-F238E27FC236}">
                <a16:creationId xmlns:a16="http://schemas.microsoft.com/office/drawing/2014/main" id="{1483E8C4-6CF1-C54A-B2E6-BADAE4762D7C}"/>
              </a:ext>
            </a:extLst>
          </p:cNvPr>
          <p:cNvSpPr/>
          <p:nvPr/>
        </p:nvSpPr>
        <p:spPr bwMode="auto">
          <a:xfrm>
            <a:off x="6742000" y="2775485"/>
            <a:ext cx="913345" cy="942975"/>
          </a:xfrm>
          <a:prstGeom prst="circular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Circular Arrow 35">
            <a:extLst>
              <a:ext uri="{FF2B5EF4-FFF2-40B4-BE49-F238E27FC236}">
                <a16:creationId xmlns:a16="http://schemas.microsoft.com/office/drawing/2014/main" id="{C2BA86E6-9428-CC46-BBC3-D54BF8A6F6BF}"/>
              </a:ext>
            </a:extLst>
          </p:cNvPr>
          <p:cNvSpPr/>
          <p:nvPr/>
        </p:nvSpPr>
        <p:spPr bwMode="auto">
          <a:xfrm>
            <a:off x="613608" y="2543558"/>
            <a:ext cx="1784363" cy="1406830"/>
          </a:xfrm>
          <a:prstGeom prst="circular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6E4C7154-7EDD-914A-9114-7DD7AFFEE3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584" y="1638344"/>
            <a:ext cx="905214" cy="905214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45BE7336-7F0F-6F4F-89F0-836BAFE96BA9}"/>
              </a:ext>
            </a:extLst>
          </p:cNvPr>
          <p:cNvSpPr/>
          <p:nvPr/>
        </p:nvSpPr>
        <p:spPr bwMode="auto">
          <a:xfrm>
            <a:off x="7248327" y="3373642"/>
            <a:ext cx="518092" cy="461665"/>
          </a:xfrm>
          <a:prstGeom prst="ellipse">
            <a:avLst/>
          </a:prstGeom>
          <a:noFill/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Circular Arrow 32">
            <a:extLst>
              <a:ext uri="{FF2B5EF4-FFF2-40B4-BE49-F238E27FC236}">
                <a16:creationId xmlns:a16="http://schemas.microsoft.com/office/drawing/2014/main" id="{E1810A10-BC22-8943-BA42-87CA4E3FF184}"/>
              </a:ext>
            </a:extLst>
          </p:cNvPr>
          <p:cNvSpPr/>
          <p:nvPr/>
        </p:nvSpPr>
        <p:spPr bwMode="auto">
          <a:xfrm>
            <a:off x="2086308" y="2558822"/>
            <a:ext cx="1784363" cy="1406830"/>
          </a:xfrm>
          <a:prstGeom prst="circular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2EFB6A16-55E6-FE44-96A6-CCE84E1F6A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432" y="1672784"/>
            <a:ext cx="905214" cy="905214"/>
          </a:xfrm>
          <a:prstGeom prst="rect">
            <a:avLst/>
          </a:prstGeom>
        </p:spPr>
      </p:pic>
      <p:sp>
        <p:nvSpPr>
          <p:cNvPr id="40" name="Circular Arrow 39">
            <a:extLst>
              <a:ext uri="{FF2B5EF4-FFF2-40B4-BE49-F238E27FC236}">
                <a16:creationId xmlns:a16="http://schemas.microsoft.com/office/drawing/2014/main" id="{958814B2-2311-0646-BFD6-9C14D7790C03}"/>
              </a:ext>
            </a:extLst>
          </p:cNvPr>
          <p:cNvSpPr/>
          <p:nvPr/>
        </p:nvSpPr>
        <p:spPr bwMode="auto">
          <a:xfrm>
            <a:off x="3584465" y="2543557"/>
            <a:ext cx="1784363" cy="1406830"/>
          </a:xfrm>
          <a:prstGeom prst="circular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F4F1853A-9CF6-4242-AFA9-0236E9129B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533" y="1689203"/>
            <a:ext cx="905214" cy="905214"/>
          </a:xfrm>
          <a:prstGeom prst="rect">
            <a:avLst/>
          </a:prstGeom>
        </p:spPr>
      </p:pic>
      <p:sp>
        <p:nvSpPr>
          <p:cNvPr id="42" name="Circular Arrow 41">
            <a:extLst>
              <a:ext uri="{FF2B5EF4-FFF2-40B4-BE49-F238E27FC236}">
                <a16:creationId xmlns:a16="http://schemas.microsoft.com/office/drawing/2014/main" id="{C9F10E9B-971B-6F4F-9D50-C596591E321F}"/>
              </a:ext>
            </a:extLst>
          </p:cNvPr>
          <p:cNvSpPr/>
          <p:nvPr/>
        </p:nvSpPr>
        <p:spPr bwMode="auto">
          <a:xfrm>
            <a:off x="5096874" y="2543557"/>
            <a:ext cx="1784363" cy="1406830"/>
          </a:xfrm>
          <a:prstGeom prst="circular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48E5D331-95A1-954F-83DF-13BD3F704C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690" y="1680262"/>
            <a:ext cx="905214" cy="90521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D74380F-98C4-DB4B-8E4D-8034BD6D7A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2162" y="2049513"/>
            <a:ext cx="652329" cy="646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5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6" grpId="0" animBg="1"/>
      <p:bldP spid="38" grpId="0" animBg="1"/>
      <p:bldP spid="33" grpId="0" animBg="1"/>
      <p:bldP spid="40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5A0A2A6-47C9-4903-8B19-AE67D72CD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1203962" y="3672607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09" y="901809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25" y="909110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641" y="901808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09" y="2211127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25" y="2211126"/>
            <a:ext cx="1076550" cy="121787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32420F8-7F0D-C344-9D26-12FF599D9805}"/>
              </a:ext>
            </a:extLst>
          </p:cNvPr>
          <p:cNvGrpSpPr/>
          <p:nvPr/>
        </p:nvGrpSpPr>
        <p:grpSpPr>
          <a:xfrm>
            <a:off x="2815226" y="4125323"/>
            <a:ext cx="3350647" cy="2241100"/>
            <a:chOff x="2733776" y="4358830"/>
            <a:chExt cx="2486603" cy="165773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6392A11-C584-F746-AB52-8852B4B7F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33776" y="4358830"/>
              <a:ext cx="2486603" cy="1657735"/>
            </a:xfrm>
            <a:prstGeom prst="rect">
              <a:avLst/>
            </a:prstGeom>
          </p:spPr>
        </p:pic>
        <p:pic>
          <p:nvPicPr>
            <p:cNvPr id="12" name="Picture 11" descr="A close up of a coin  Description automatically generated">
              <a:extLst>
                <a:ext uri="{FF2B5EF4-FFF2-40B4-BE49-F238E27FC236}">
                  <a16:creationId xmlns:a16="http://schemas.microsoft.com/office/drawing/2014/main" id="{F0F70037-1908-8C43-9FBF-A1F04EC75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615" y="4914652"/>
              <a:ext cx="280694" cy="278929"/>
            </a:xfrm>
            <a:prstGeom prst="rect">
              <a:avLst/>
            </a:prstGeom>
          </p:spPr>
        </p:pic>
      </p:grpSp>
      <p:pic>
        <p:nvPicPr>
          <p:cNvPr id="21" name="Picture 20" descr="A close up of a coin  Description automatically generated">
            <a:extLst>
              <a:ext uri="{FF2B5EF4-FFF2-40B4-BE49-F238E27FC236}">
                <a16:creationId xmlns:a16="http://schemas.microsoft.com/office/drawing/2014/main" id="{45DF657B-BA70-1940-A549-58E5CDE3EA9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206" y="4604037"/>
            <a:ext cx="844553" cy="844553"/>
          </a:xfrm>
          <a:prstGeom prst="rect">
            <a:avLst/>
          </a:prstGeom>
        </p:spPr>
      </p:pic>
      <p:pic>
        <p:nvPicPr>
          <p:cNvPr id="23" name="Picture 22" descr="A close up of a coin  Description automatically generated">
            <a:extLst>
              <a:ext uri="{FF2B5EF4-FFF2-40B4-BE49-F238E27FC236}">
                <a16:creationId xmlns:a16="http://schemas.microsoft.com/office/drawing/2014/main" id="{8B4A28D7-1024-7A42-B59A-DB640ECB0B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60" y="4653534"/>
            <a:ext cx="872210" cy="872210"/>
          </a:xfrm>
          <a:prstGeom prst="rect">
            <a:avLst/>
          </a:prstGeom>
        </p:spPr>
      </p:pic>
      <p:pic>
        <p:nvPicPr>
          <p:cNvPr id="25" name="Picture 24" descr="A close up of a coin  Description automatically generated">
            <a:extLst>
              <a:ext uri="{FF2B5EF4-FFF2-40B4-BE49-F238E27FC236}">
                <a16:creationId xmlns:a16="http://schemas.microsoft.com/office/drawing/2014/main" id="{CDD70784-CE4A-254B-9E33-92D26453BB0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292" y="5335425"/>
            <a:ext cx="844553" cy="844553"/>
          </a:xfrm>
          <a:prstGeom prst="rect">
            <a:avLst/>
          </a:prstGeom>
        </p:spPr>
      </p:pic>
      <p:pic>
        <p:nvPicPr>
          <p:cNvPr id="27" name="Picture 26" descr="A close up of a coin  Description automatically generated">
            <a:extLst>
              <a:ext uri="{FF2B5EF4-FFF2-40B4-BE49-F238E27FC236}">
                <a16:creationId xmlns:a16="http://schemas.microsoft.com/office/drawing/2014/main" id="{CDE0238F-1532-AF42-B686-4A2D01F644A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935" y="5307768"/>
            <a:ext cx="872210" cy="87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56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3DD22EE-E120-42E4-BD1F-F779AAD77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1203962" y="3672607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09" y="901809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25" y="909110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641" y="901808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09" y="2211127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25" y="2211126"/>
            <a:ext cx="1076550" cy="12178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392A11-C584-F746-AB52-8852B4B7F5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34570" y="4109484"/>
            <a:ext cx="4425029" cy="2555038"/>
          </a:xfrm>
          <a:prstGeom prst="rect">
            <a:avLst/>
          </a:prstGeom>
        </p:spPr>
      </p:pic>
      <p:pic>
        <p:nvPicPr>
          <p:cNvPr id="21" name="Picture 20" descr="A close up of a coin  Description automatically generated">
            <a:extLst>
              <a:ext uri="{FF2B5EF4-FFF2-40B4-BE49-F238E27FC236}">
                <a16:creationId xmlns:a16="http://schemas.microsoft.com/office/drawing/2014/main" id="{45DF657B-BA70-1940-A549-58E5CDE3EA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685" y="5069612"/>
            <a:ext cx="731388" cy="731388"/>
          </a:xfrm>
          <a:prstGeom prst="rect">
            <a:avLst/>
          </a:prstGeom>
        </p:spPr>
      </p:pic>
      <p:pic>
        <p:nvPicPr>
          <p:cNvPr id="23" name="Picture 22" descr="A close up of a coin  Description automatically generated">
            <a:extLst>
              <a:ext uri="{FF2B5EF4-FFF2-40B4-BE49-F238E27FC236}">
                <a16:creationId xmlns:a16="http://schemas.microsoft.com/office/drawing/2014/main" id="{8B4A28D7-1024-7A42-B59A-DB640ECB0B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641" y="4152941"/>
            <a:ext cx="661334" cy="661334"/>
          </a:xfrm>
          <a:prstGeom prst="rect">
            <a:avLst/>
          </a:prstGeom>
        </p:spPr>
      </p:pic>
      <p:pic>
        <p:nvPicPr>
          <p:cNvPr id="25" name="Picture 24" descr="A close up of a coin  Description automatically generated">
            <a:extLst>
              <a:ext uri="{FF2B5EF4-FFF2-40B4-BE49-F238E27FC236}">
                <a16:creationId xmlns:a16="http://schemas.microsoft.com/office/drawing/2014/main" id="{CDD70784-CE4A-254B-9E33-92D26453BB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463" y="4190629"/>
            <a:ext cx="643126" cy="643126"/>
          </a:xfrm>
          <a:prstGeom prst="rect">
            <a:avLst/>
          </a:prstGeom>
        </p:spPr>
      </p:pic>
      <p:pic>
        <p:nvPicPr>
          <p:cNvPr id="27" name="Picture 26" descr="A close up of a coin  Description automatically generated">
            <a:extLst>
              <a:ext uri="{FF2B5EF4-FFF2-40B4-BE49-F238E27FC236}">
                <a16:creationId xmlns:a16="http://schemas.microsoft.com/office/drawing/2014/main" id="{CDE0238F-1532-AF42-B686-4A2D01F644A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604" y="4855838"/>
            <a:ext cx="693578" cy="693578"/>
          </a:xfrm>
          <a:prstGeom prst="rect">
            <a:avLst/>
          </a:prstGeom>
        </p:spPr>
      </p:pic>
      <p:pic>
        <p:nvPicPr>
          <p:cNvPr id="17" name="Picture 16" descr="A close up of a coin  Description automatically generated">
            <a:extLst>
              <a:ext uri="{FF2B5EF4-FFF2-40B4-BE49-F238E27FC236}">
                <a16:creationId xmlns:a16="http://schemas.microsoft.com/office/drawing/2014/main" id="{BE1C41B0-535C-9140-805B-C9B9E1C23D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484" y="4138272"/>
            <a:ext cx="701276" cy="701276"/>
          </a:xfrm>
          <a:prstGeom prst="rect">
            <a:avLst/>
          </a:prstGeom>
        </p:spPr>
      </p:pic>
      <p:pic>
        <p:nvPicPr>
          <p:cNvPr id="29" name="Picture 28" descr="A close up of a coin  Description automatically generated">
            <a:extLst>
              <a:ext uri="{FF2B5EF4-FFF2-40B4-BE49-F238E27FC236}">
                <a16:creationId xmlns:a16="http://schemas.microsoft.com/office/drawing/2014/main" id="{661A4AEF-808F-9C40-BA4C-6C09FD3A744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3534">
            <a:off x="4045118" y="6093147"/>
            <a:ext cx="426391" cy="42510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E86B724-35DC-E94E-BDE2-D2B3EEFF03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419" y="4377879"/>
            <a:ext cx="897030" cy="89703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6FDA94E-F1B2-6E47-B625-6D1308BEA5C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711" y="4931397"/>
            <a:ext cx="936000" cy="936000"/>
          </a:xfrm>
          <a:prstGeom prst="rect">
            <a:avLst/>
          </a:prstGeom>
        </p:spPr>
      </p:pic>
      <p:pic>
        <p:nvPicPr>
          <p:cNvPr id="32" name="Picture 31" descr="A close up of a coin  Description automatically generated">
            <a:extLst>
              <a:ext uri="{FF2B5EF4-FFF2-40B4-BE49-F238E27FC236}">
                <a16:creationId xmlns:a16="http://schemas.microsoft.com/office/drawing/2014/main" id="{F5619C9C-D173-5B45-8047-7C1D4334CE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330" y="5801000"/>
            <a:ext cx="731388" cy="731388"/>
          </a:xfrm>
          <a:prstGeom prst="rect">
            <a:avLst/>
          </a:prstGeom>
        </p:spPr>
      </p:pic>
      <p:pic>
        <p:nvPicPr>
          <p:cNvPr id="33" name="Picture 32" descr="A close up of a coin  Description automatically generated">
            <a:extLst>
              <a:ext uri="{FF2B5EF4-FFF2-40B4-BE49-F238E27FC236}">
                <a16:creationId xmlns:a16="http://schemas.microsoft.com/office/drawing/2014/main" id="{6DE08A40-B446-8746-A947-DADF3E23BC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977" y="5779548"/>
            <a:ext cx="731388" cy="731388"/>
          </a:xfrm>
          <a:prstGeom prst="rect">
            <a:avLst/>
          </a:prstGeom>
        </p:spPr>
      </p:pic>
      <p:pic>
        <p:nvPicPr>
          <p:cNvPr id="34" name="Picture 33" descr="A close up of a coin  Description automatically generated">
            <a:extLst>
              <a:ext uri="{FF2B5EF4-FFF2-40B4-BE49-F238E27FC236}">
                <a16:creationId xmlns:a16="http://schemas.microsoft.com/office/drawing/2014/main" id="{DE24E89A-990E-1941-B2FF-723D9FAA9B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604" y="4348204"/>
            <a:ext cx="731388" cy="731388"/>
          </a:xfrm>
          <a:prstGeom prst="rect">
            <a:avLst/>
          </a:prstGeom>
        </p:spPr>
      </p:pic>
      <p:pic>
        <p:nvPicPr>
          <p:cNvPr id="35" name="Picture 3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5E4EA9F-341E-B641-9C52-59213A5A142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594" y="5613248"/>
            <a:ext cx="617929" cy="617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1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11EADD-774D-2348-913D-7F0F43752A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8E193B-A56D-4F51-ADAD-E0E985B79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F26B94F-A919-7244-AA62-91D6D4E9E9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214" y="1559738"/>
            <a:ext cx="3018134" cy="1945461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900290BC-81EE-4D4A-BEB8-069A44FC9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3049" y="1559738"/>
            <a:ext cx="3018134" cy="194546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24E925-7B07-C84A-822F-901626194F08}"/>
              </a:ext>
            </a:extLst>
          </p:cNvPr>
          <p:cNvSpPr txBox="1"/>
          <p:nvPr/>
        </p:nvSpPr>
        <p:spPr>
          <a:xfrm>
            <a:off x="1744482" y="2240080"/>
            <a:ext cx="1862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28p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5F67CCE-514F-B649-B66F-A6A91FC69127}"/>
              </a:ext>
            </a:extLst>
          </p:cNvPr>
          <p:cNvSpPr txBox="1"/>
          <p:nvPr/>
        </p:nvSpPr>
        <p:spPr>
          <a:xfrm>
            <a:off x="5696117" y="2223864"/>
            <a:ext cx="1862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55p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8F1F55-04DA-4D91-A51E-59841D9BE576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74196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FF6BD-8098-4CB3-8E95-214284C50E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0196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8F0A9B-8DAB-4B4C-A6BF-BE3978062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1203962" y="3672607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09" y="901809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25" y="909110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641" y="901808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09" y="2211127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25" y="2211126"/>
            <a:ext cx="1076550" cy="1217873"/>
          </a:xfrm>
          <a:prstGeom prst="rect">
            <a:avLst/>
          </a:prstGeom>
        </p:spPr>
      </p:pic>
      <p:pic>
        <p:nvPicPr>
          <p:cNvPr id="1025" name="Picture 1" descr="page24image370596176">
            <a:extLst>
              <a:ext uri="{FF2B5EF4-FFF2-40B4-BE49-F238E27FC236}">
                <a16:creationId xmlns:a16="http://schemas.microsoft.com/office/drawing/2014/main" id="{1C53B592-F27F-A24E-B3E4-8ED329F20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087" y="4247786"/>
            <a:ext cx="3348224" cy="222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800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87F332-92E5-E749-A572-FCB9EA365A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B3C3D3-EC66-4D5E-835B-1D3940988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B7BB0C-E07D-0E48-96D8-80F31F0981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510" y="830877"/>
            <a:ext cx="652329" cy="6462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CF7F19-133C-9F4D-80BB-2B049FFBC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8234" y="830877"/>
            <a:ext cx="652329" cy="6462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788C6-2464-A04D-898D-AB22B41BC8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3958" y="830877"/>
            <a:ext cx="652329" cy="6462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9F74C0-10C5-AB4D-B616-6C7E70E3DC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9672" y="830877"/>
            <a:ext cx="652329" cy="6462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D2F1A7-3701-5147-9170-1248C11CE9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386" y="732314"/>
            <a:ext cx="905214" cy="9052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E617DAA-F481-EB45-BC8A-0BD6DA1C06A4}"/>
              </a:ext>
            </a:extLst>
          </p:cNvPr>
          <p:cNvSpPr txBox="1"/>
          <p:nvPr/>
        </p:nvSpPr>
        <p:spPr>
          <a:xfrm>
            <a:off x="908674" y="2821577"/>
            <a:ext cx="53614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5 coins.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062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87F332-92E5-E749-A572-FCB9EA365A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C182A5-7944-47D2-AAB7-560719275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B7BB0C-E07D-0E48-96D8-80F31F0981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8396" y="2761277"/>
            <a:ext cx="652329" cy="6462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CF7F19-133C-9F4D-80BB-2B049FFBC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910" y="2761277"/>
            <a:ext cx="652329" cy="6462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788C6-2464-A04D-898D-AB22B41BC8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3424" y="2763803"/>
            <a:ext cx="652329" cy="6462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9F74C0-10C5-AB4D-B616-6C7E70E3DC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5938" y="2761277"/>
            <a:ext cx="652329" cy="6462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D2F1A7-3701-5147-9170-1248C11CE9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359" y="2631786"/>
            <a:ext cx="905214" cy="9052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756488-436D-6643-AB61-59A211B3333F}"/>
              </a:ext>
            </a:extLst>
          </p:cNvPr>
          <p:cNvSpPr txBox="1"/>
          <p:nvPr/>
        </p:nvSpPr>
        <p:spPr>
          <a:xfrm>
            <a:off x="1010866" y="4302210"/>
            <a:ext cx="47972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There are 5 coins.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 coins have a value of 5p.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coin has a value of 10p.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923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0BD0EA80-F928-3B4E-A336-F761E17CB8E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2627" y="681940"/>
            <a:ext cx="3350647" cy="2241100"/>
          </a:xfrm>
          <a:prstGeom prst="rect">
            <a:avLst/>
          </a:prstGeom>
        </p:spPr>
      </p:pic>
      <p:sp>
        <p:nvSpPr>
          <p:cNvPr id="31" name="Oval 30"/>
          <p:cNvSpPr/>
          <p:nvPr/>
        </p:nvSpPr>
        <p:spPr bwMode="auto">
          <a:xfrm rot="20222220">
            <a:off x="3195865" y="3090647"/>
            <a:ext cx="571064" cy="577793"/>
          </a:xfrm>
          <a:prstGeom prst="ellipse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yriad Pro Semibold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D774E6-C4F1-492D-8EAC-BF55D995A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9" name="Group 18"/>
          <p:cNvGrpSpPr/>
          <p:nvPr/>
        </p:nvGrpSpPr>
        <p:grpSpPr>
          <a:xfrm>
            <a:off x="1122467" y="2792844"/>
            <a:ext cx="5832542" cy="3372464"/>
            <a:chOff x="4286250" y="1938866"/>
            <a:chExt cx="2139950" cy="1286934"/>
          </a:xfrm>
        </p:grpSpPr>
        <p:cxnSp>
          <p:nvCxnSpPr>
            <p:cNvPr id="8" name="Straight Connector 7"/>
            <p:cNvCxnSpPr/>
            <p:nvPr/>
          </p:nvCxnSpPr>
          <p:spPr bwMode="auto">
            <a:xfrm flipH="1">
              <a:off x="4768850" y="1951566"/>
              <a:ext cx="279400" cy="474133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Straight Connector 8"/>
            <p:cNvCxnSpPr/>
            <p:nvPr/>
          </p:nvCxnSpPr>
          <p:spPr bwMode="auto">
            <a:xfrm>
              <a:off x="5670550" y="1938866"/>
              <a:ext cx="273050" cy="480484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" name="Oval 10"/>
            <p:cNvSpPr/>
            <p:nvPr/>
          </p:nvSpPr>
          <p:spPr bwMode="auto">
            <a:xfrm>
              <a:off x="4286250" y="2406650"/>
              <a:ext cx="812800" cy="81280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yriad Pro Semibold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5613400" y="2413000"/>
              <a:ext cx="812800" cy="81280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yriad Pro Semibold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527550" y="2575942"/>
              <a:ext cx="412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endParaRPr lang="en-GB" sz="2400" dirty="0">
                <a:latin typeface="Myriad Pro Semibold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854700" y="2575942"/>
              <a:ext cx="4127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endParaRPr lang="en-GB" sz="2400" dirty="0">
                <a:latin typeface="Myriad Pro Semibold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65163D9-622E-2546-AB75-0DB7D91644E1}"/>
              </a:ext>
            </a:extLst>
          </p:cNvPr>
          <p:cNvGrpSpPr/>
          <p:nvPr/>
        </p:nvGrpSpPr>
        <p:grpSpPr>
          <a:xfrm>
            <a:off x="1514494" y="4303907"/>
            <a:ext cx="1560386" cy="1439435"/>
            <a:chOff x="1514494" y="4303907"/>
            <a:chExt cx="1560386" cy="143943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73C2F44-0127-3144-952F-A9B1B6E32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14494" y="4303907"/>
              <a:ext cx="652329" cy="64623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2FB6B69-27CC-7F47-8323-F8C6EE265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3341" y="4330357"/>
              <a:ext cx="652329" cy="64623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4A2762E-FE68-3F44-BC0F-B792752C8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51490" y="5097110"/>
              <a:ext cx="652329" cy="64623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89D50915-7193-254E-ABAA-F3867E2CD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32262" y="5035801"/>
              <a:ext cx="642618" cy="646232"/>
            </a:xfrm>
            <a:prstGeom prst="rect">
              <a:avLst/>
            </a:prstGeom>
          </p:spPr>
        </p:pic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A4E8CE94-4FA8-F843-BF31-1C3F72175F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914" y="4627023"/>
            <a:ext cx="1104414" cy="11044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814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4444E-6 L 0.13646 -0.47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-2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7477 L -0.12934 -0.476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67" y="-2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Myriad Pro"/>
              </a:rPr>
              <a:t>KS1 Multiplication  Lesson 13</a:t>
            </a: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5A07F6D6-6BF6-46BE-972D-8F73AC87C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DF5949-172F-463C-98F2-2DB517E536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91" y="3246973"/>
            <a:ext cx="7646400" cy="2282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9BC501-99D9-4D6A-AEE3-4EA55D33DFC6}"/>
              </a:ext>
            </a:extLst>
          </p:cNvPr>
          <p:cNvSpPr txBox="1"/>
          <p:nvPr/>
        </p:nvSpPr>
        <p:spPr bwMode="auto">
          <a:xfrm>
            <a:off x="8030074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BAE64C-D3CF-42BD-8BD2-2561341F2292}"/>
              </a:ext>
            </a:extLst>
          </p:cNvPr>
          <p:cNvSpPr txBox="1"/>
          <p:nvPr/>
        </p:nvSpPr>
        <p:spPr bwMode="auto">
          <a:xfrm>
            <a:off x="7266826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9EF0E4-C8A9-4A7E-A12B-A7D1FC5703F6}"/>
              </a:ext>
            </a:extLst>
          </p:cNvPr>
          <p:cNvSpPr txBox="1"/>
          <p:nvPr/>
        </p:nvSpPr>
        <p:spPr bwMode="auto">
          <a:xfrm>
            <a:off x="6510730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D5C9D2-D679-4B78-8813-D5B6C3E803C4}"/>
              </a:ext>
            </a:extLst>
          </p:cNvPr>
          <p:cNvSpPr txBox="1"/>
          <p:nvPr/>
        </p:nvSpPr>
        <p:spPr bwMode="auto">
          <a:xfrm>
            <a:off x="5749871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A5BF66-3AFE-4129-88DA-EE1A0418E17E}"/>
              </a:ext>
            </a:extLst>
          </p:cNvPr>
          <p:cNvSpPr txBox="1"/>
          <p:nvPr/>
        </p:nvSpPr>
        <p:spPr bwMode="auto">
          <a:xfrm>
            <a:off x="4989009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B3D457-7E83-4502-AF98-3C09D5D52B1E}"/>
              </a:ext>
            </a:extLst>
          </p:cNvPr>
          <p:cNvSpPr txBox="1"/>
          <p:nvPr/>
        </p:nvSpPr>
        <p:spPr bwMode="auto">
          <a:xfrm>
            <a:off x="4223374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2D7984-3DEE-4DBF-B6F2-79D98252CE7B}"/>
              </a:ext>
            </a:extLst>
          </p:cNvPr>
          <p:cNvSpPr txBox="1"/>
          <p:nvPr/>
        </p:nvSpPr>
        <p:spPr bwMode="auto">
          <a:xfrm>
            <a:off x="3462518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2D38D1-79A4-4DCB-8F61-808080784451}"/>
              </a:ext>
            </a:extLst>
          </p:cNvPr>
          <p:cNvSpPr txBox="1"/>
          <p:nvPr/>
        </p:nvSpPr>
        <p:spPr bwMode="auto">
          <a:xfrm>
            <a:off x="2701652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169711-720E-470D-84A4-5A5620D44116}"/>
              </a:ext>
            </a:extLst>
          </p:cNvPr>
          <p:cNvSpPr txBox="1"/>
          <p:nvPr/>
        </p:nvSpPr>
        <p:spPr bwMode="auto">
          <a:xfrm>
            <a:off x="1940798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791A26-7C6D-4717-A7D1-B4066FD928AE}"/>
              </a:ext>
            </a:extLst>
          </p:cNvPr>
          <p:cNvSpPr txBox="1"/>
          <p:nvPr/>
        </p:nvSpPr>
        <p:spPr bwMode="auto">
          <a:xfrm>
            <a:off x="1258530" y="33610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D63248-44C4-4C1D-8A64-C5755ED3CD09}"/>
              </a:ext>
            </a:extLst>
          </p:cNvPr>
          <p:cNvSpPr txBox="1"/>
          <p:nvPr/>
        </p:nvSpPr>
        <p:spPr bwMode="auto">
          <a:xfrm>
            <a:off x="504818" y="33610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7A59F5FE-0A4A-0048-99A8-BEE6251CF831}"/>
              </a:ext>
            </a:extLst>
          </p:cNvPr>
          <p:cNvCxnSpPr>
            <a:stCxn id="3" idx="1"/>
          </p:cNvCxnSpPr>
          <p:nvPr/>
        </p:nvCxnSpPr>
        <p:spPr bwMode="auto">
          <a:xfrm rot="10800000" flipH="1">
            <a:off x="644591" y="3246973"/>
            <a:ext cx="812702" cy="114126"/>
          </a:xfrm>
          <a:prstGeom prst="curvedConnector3">
            <a:avLst>
              <a:gd name="adj1" fmla="val -28128"/>
            </a:avLst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Curved Connector 18">
            <a:extLst>
              <a:ext uri="{FF2B5EF4-FFF2-40B4-BE49-F238E27FC236}">
                <a16:creationId xmlns:a16="http://schemas.microsoft.com/office/drawing/2014/main" id="{1CE52F8B-52CC-9F43-9345-3D39DD80FA7D}"/>
              </a:ext>
            </a:extLst>
          </p:cNvPr>
          <p:cNvCxnSpPr/>
          <p:nvPr/>
        </p:nvCxnSpPr>
        <p:spPr bwMode="auto">
          <a:xfrm flipV="1">
            <a:off x="3028950" y="4843463"/>
            <a:ext cx="1960059" cy="1314450"/>
          </a:xfrm>
          <a:prstGeom prst="curvedConnector3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Circular Arrow 26">
            <a:extLst>
              <a:ext uri="{FF2B5EF4-FFF2-40B4-BE49-F238E27FC236}">
                <a16:creationId xmlns:a16="http://schemas.microsoft.com/office/drawing/2014/main" id="{1483E8C4-6CF1-C54A-B2E6-BADAE4762D7C}"/>
              </a:ext>
            </a:extLst>
          </p:cNvPr>
          <p:cNvSpPr/>
          <p:nvPr/>
        </p:nvSpPr>
        <p:spPr bwMode="auto">
          <a:xfrm>
            <a:off x="543948" y="2648956"/>
            <a:ext cx="913345" cy="942975"/>
          </a:xfrm>
          <a:prstGeom prst="circular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96DD3B0-1664-B149-84B6-B67ED1C9D1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591" y="1969769"/>
            <a:ext cx="652329" cy="646232"/>
          </a:xfrm>
          <a:prstGeom prst="rect">
            <a:avLst/>
          </a:prstGeom>
        </p:spPr>
      </p:pic>
      <p:sp>
        <p:nvSpPr>
          <p:cNvPr id="29" name="Circular Arrow 28">
            <a:extLst>
              <a:ext uri="{FF2B5EF4-FFF2-40B4-BE49-F238E27FC236}">
                <a16:creationId xmlns:a16="http://schemas.microsoft.com/office/drawing/2014/main" id="{E7A60BE1-4AF3-1246-9117-190936D5ABFD}"/>
              </a:ext>
            </a:extLst>
          </p:cNvPr>
          <p:cNvSpPr/>
          <p:nvPr/>
        </p:nvSpPr>
        <p:spPr bwMode="auto">
          <a:xfrm>
            <a:off x="1352180" y="2616001"/>
            <a:ext cx="913345" cy="942975"/>
          </a:xfrm>
          <a:prstGeom prst="circular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69804A9-8F6A-B643-9B1F-862951E65D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2687" y="1936814"/>
            <a:ext cx="652329" cy="646232"/>
          </a:xfrm>
          <a:prstGeom prst="rect">
            <a:avLst/>
          </a:prstGeom>
        </p:spPr>
      </p:pic>
      <p:sp>
        <p:nvSpPr>
          <p:cNvPr id="31" name="Circular Arrow 30">
            <a:extLst>
              <a:ext uri="{FF2B5EF4-FFF2-40B4-BE49-F238E27FC236}">
                <a16:creationId xmlns:a16="http://schemas.microsoft.com/office/drawing/2014/main" id="{03FE6480-9898-5446-BC6A-40C25AD7F4E9}"/>
              </a:ext>
            </a:extLst>
          </p:cNvPr>
          <p:cNvSpPr/>
          <p:nvPr/>
        </p:nvSpPr>
        <p:spPr bwMode="auto">
          <a:xfrm>
            <a:off x="2233513" y="2594298"/>
            <a:ext cx="826384" cy="942975"/>
          </a:xfrm>
          <a:prstGeom prst="circular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12C8D4C-3397-0E47-ABD2-911F5D9FAB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7740" y="1931589"/>
            <a:ext cx="652329" cy="646232"/>
          </a:xfrm>
          <a:prstGeom prst="rect">
            <a:avLst/>
          </a:prstGeom>
        </p:spPr>
      </p:pic>
      <p:sp>
        <p:nvSpPr>
          <p:cNvPr id="34" name="Circular Arrow 33">
            <a:extLst>
              <a:ext uri="{FF2B5EF4-FFF2-40B4-BE49-F238E27FC236}">
                <a16:creationId xmlns:a16="http://schemas.microsoft.com/office/drawing/2014/main" id="{7F97BBB5-10CC-6546-A819-6851D7B25CDE}"/>
              </a:ext>
            </a:extLst>
          </p:cNvPr>
          <p:cNvSpPr/>
          <p:nvPr/>
        </p:nvSpPr>
        <p:spPr bwMode="auto">
          <a:xfrm>
            <a:off x="3009849" y="2577821"/>
            <a:ext cx="826384" cy="942975"/>
          </a:xfrm>
          <a:prstGeom prst="circular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3E7A4EA2-430A-1841-A335-EDF3B46871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076" y="1968477"/>
            <a:ext cx="652329" cy="646232"/>
          </a:xfrm>
          <a:prstGeom prst="rect">
            <a:avLst/>
          </a:prstGeom>
        </p:spPr>
      </p:pic>
      <p:sp>
        <p:nvSpPr>
          <p:cNvPr id="36" name="Circular Arrow 35">
            <a:extLst>
              <a:ext uri="{FF2B5EF4-FFF2-40B4-BE49-F238E27FC236}">
                <a16:creationId xmlns:a16="http://schemas.microsoft.com/office/drawing/2014/main" id="{C2BA86E6-9428-CC46-BBC3-D54BF8A6F6BF}"/>
              </a:ext>
            </a:extLst>
          </p:cNvPr>
          <p:cNvSpPr/>
          <p:nvPr/>
        </p:nvSpPr>
        <p:spPr bwMode="auto">
          <a:xfrm>
            <a:off x="3683502" y="2415934"/>
            <a:ext cx="1674311" cy="1406830"/>
          </a:xfrm>
          <a:prstGeom prst="circular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6E4C7154-7EDD-914A-9114-7DD7AFFEE3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795" y="1515870"/>
            <a:ext cx="905214" cy="905214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45BE7336-7F0F-6F4F-89F0-836BAFE96BA9}"/>
              </a:ext>
            </a:extLst>
          </p:cNvPr>
          <p:cNvSpPr/>
          <p:nvPr/>
        </p:nvSpPr>
        <p:spPr bwMode="auto">
          <a:xfrm>
            <a:off x="4989009" y="3361099"/>
            <a:ext cx="518092" cy="461665"/>
          </a:xfrm>
          <a:prstGeom prst="ellipse">
            <a:avLst/>
          </a:prstGeom>
          <a:noFill/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374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4" grpId="0" animBg="1"/>
      <p:bldP spid="36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4ECFA46-5A0C-4A16-8445-7C7837130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1203962" y="3672607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09" y="901809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25" y="909110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641" y="901808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09" y="2211127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25" y="2211126"/>
            <a:ext cx="1076550" cy="1217873"/>
          </a:xfrm>
          <a:prstGeom prst="rect">
            <a:avLst/>
          </a:prstGeom>
        </p:spPr>
      </p:pic>
      <p:pic>
        <p:nvPicPr>
          <p:cNvPr id="1025" name="Picture 1" descr="page24image370596176">
            <a:extLst>
              <a:ext uri="{FF2B5EF4-FFF2-40B4-BE49-F238E27FC236}">
                <a16:creationId xmlns:a16="http://schemas.microsoft.com/office/drawing/2014/main" id="{1C53B592-F27F-A24E-B3E4-8ED329F20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087" y="4247786"/>
            <a:ext cx="3348224" cy="222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234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039D2CF-9501-4A2E-B319-40CB791BC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8A78A-FF8B-40AE-97B0-B37B86962C01}"/>
              </a:ext>
            </a:extLst>
          </p:cNvPr>
          <p:cNvSpPr txBox="1"/>
          <p:nvPr/>
        </p:nvSpPr>
        <p:spPr bwMode="auto">
          <a:xfrm>
            <a:off x="1203962" y="3672607"/>
            <a:ext cx="6736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could you buy with the coins in this purse?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2F4C51C-B86A-4FF7-8E84-1E03FCE5A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09" y="901809"/>
            <a:ext cx="1076550" cy="1217873"/>
          </a:xfrm>
          <a:prstGeom prst="rect">
            <a:avLst/>
          </a:prstGeom>
        </p:spPr>
      </p:pic>
      <p:pic>
        <p:nvPicPr>
          <p:cNvPr id="20" name="Picture 19" descr="A drawing of a face  Description automatically generated">
            <a:extLst>
              <a:ext uri="{FF2B5EF4-FFF2-40B4-BE49-F238E27FC236}">
                <a16:creationId xmlns:a16="http://schemas.microsoft.com/office/drawing/2014/main" id="{03C499D5-FC46-489F-99DA-DA8F6BFC83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25" y="909110"/>
            <a:ext cx="1076550" cy="1217873"/>
          </a:xfrm>
          <a:prstGeom prst="rect">
            <a:avLst/>
          </a:prstGeom>
        </p:spPr>
      </p:pic>
      <p:pic>
        <p:nvPicPr>
          <p:cNvPr id="22" name="Picture 21" descr="A drawing of a face  Description automatically generated">
            <a:extLst>
              <a:ext uri="{FF2B5EF4-FFF2-40B4-BE49-F238E27FC236}">
                <a16:creationId xmlns:a16="http://schemas.microsoft.com/office/drawing/2014/main" id="{90F8397F-F728-45E6-85C4-19FB7EECC8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641" y="901808"/>
            <a:ext cx="1076550" cy="1217873"/>
          </a:xfrm>
          <a:prstGeom prst="rect">
            <a:avLst/>
          </a:prstGeom>
        </p:spPr>
      </p:pic>
      <p:pic>
        <p:nvPicPr>
          <p:cNvPr id="24" name="Picture 23" descr="A drawing of a face  Description automatically generated">
            <a:extLst>
              <a:ext uri="{FF2B5EF4-FFF2-40B4-BE49-F238E27FC236}">
                <a16:creationId xmlns:a16="http://schemas.microsoft.com/office/drawing/2014/main" id="{41643F10-D3A5-4ED4-9307-070E4FBA52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09" y="2211127"/>
            <a:ext cx="1076550" cy="1217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2CD865F-C9D8-418E-BB78-5BE8A14E4B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25" y="2211126"/>
            <a:ext cx="1076550" cy="121787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32420F8-7F0D-C344-9D26-12FF599D9805}"/>
              </a:ext>
            </a:extLst>
          </p:cNvPr>
          <p:cNvGrpSpPr/>
          <p:nvPr/>
        </p:nvGrpSpPr>
        <p:grpSpPr>
          <a:xfrm>
            <a:off x="2867809" y="4230506"/>
            <a:ext cx="3350647" cy="2241100"/>
            <a:chOff x="2733776" y="4358830"/>
            <a:chExt cx="2486603" cy="165773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6392A11-C584-F746-AB52-8852B4B7F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33776" y="4358830"/>
              <a:ext cx="2486603" cy="1657735"/>
            </a:xfrm>
            <a:prstGeom prst="rect">
              <a:avLst/>
            </a:prstGeom>
          </p:spPr>
        </p:pic>
        <p:pic>
          <p:nvPicPr>
            <p:cNvPr id="12" name="Picture 11" descr="A close up of a coin  Description automatically generated">
              <a:extLst>
                <a:ext uri="{FF2B5EF4-FFF2-40B4-BE49-F238E27FC236}">
                  <a16:creationId xmlns:a16="http://schemas.microsoft.com/office/drawing/2014/main" id="{F0F70037-1908-8C43-9FBF-A1F04EC75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615" y="4914652"/>
              <a:ext cx="280694" cy="278929"/>
            </a:xfrm>
            <a:prstGeom prst="rect">
              <a:avLst/>
            </a:prstGeom>
          </p:spPr>
        </p:pic>
      </p:grpSp>
      <p:pic>
        <p:nvPicPr>
          <p:cNvPr id="21" name="Picture 20" descr="A close up of a coin  Description automatically generated">
            <a:extLst>
              <a:ext uri="{FF2B5EF4-FFF2-40B4-BE49-F238E27FC236}">
                <a16:creationId xmlns:a16="http://schemas.microsoft.com/office/drawing/2014/main" id="{45DF657B-BA70-1940-A549-58E5CDE3EA9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207" y="4890590"/>
            <a:ext cx="558000" cy="558000"/>
          </a:xfrm>
          <a:prstGeom prst="rect">
            <a:avLst/>
          </a:prstGeom>
        </p:spPr>
      </p:pic>
      <p:pic>
        <p:nvPicPr>
          <p:cNvPr id="23" name="Picture 22" descr="A close up of a coin  Description automatically generated">
            <a:extLst>
              <a:ext uri="{FF2B5EF4-FFF2-40B4-BE49-F238E27FC236}">
                <a16:creationId xmlns:a16="http://schemas.microsoft.com/office/drawing/2014/main" id="{8B4A28D7-1024-7A42-B59A-DB640ECB0B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60" y="4653534"/>
            <a:ext cx="558000" cy="558000"/>
          </a:xfrm>
          <a:prstGeom prst="rect">
            <a:avLst/>
          </a:prstGeom>
        </p:spPr>
      </p:pic>
      <p:pic>
        <p:nvPicPr>
          <p:cNvPr id="25" name="Picture 24" descr="A close up of a coin  Description automatically generated">
            <a:extLst>
              <a:ext uri="{FF2B5EF4-FFF2-40B4-BE49-F238E27FC236}">
                <a16:creationId xmlns:a16="http://schemas.microsoft.com/office/drawing/2014/main" id="{CDD70784-CE4A-254B-9E33-92D26453BB0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293" y="5621978"/>
            <a:ext cx="558000" cy="558000"/>
          </a:xfrm>
          <a:prstGeom prst="rect">
            <a:avLst/>
          </a:prstGeom>
        </p:spPr>
      </p:pic>
      <p:pic>
        <p:nvPicPr>
          <p:cNvPr id="27" name="Picture 26" descr="A close up of a coin  Description automatically generated">
            <a:extLst>
              <a:ext uri="{FF2B5EF4-FFF2-40B4-BE49-F238E27FC236}">
                <a16:creationId xmlns:a16="http://schemas.microsoft.com/office/drawing/2014/main" id="{CDE0238F-1532-AF42-B686-4A2D01F644A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145" y="5621978"/>
            <a:ext cx="558000" cy="5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63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87F332-92E5-E749-A572-FCB9EA365A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64099C5-78A0-4D62-B4B0-6644CB8DF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BD2F1A7-3701-5147-9170-1248C11CE9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3" y="971197"/>
            <a:ext cx="905214" cy="9052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E617DAA-F481-EB45-BC8A-0BD6DA1C06A4}"/>
              </a:ext>
            </a:extLst>
          </p:cNvPr>
          <p:cNvSpPr txBox="1"/>
          <p:nvPr/>
        </p:nvSpPr>
        <p:spPr>
          <a:xfrm>
            <a:off x="908674" y="3162774"/>
            <a:ext cx="53614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5 coins.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F418BDB-50BE-C241-B58E-910714361A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852" y="972790"/>
            <a:ext cx="905214" cy="9052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F583EF-0B80-084E-A646-2832DD43C7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581" y="939379"/>
            <a:ext cx="905214" cy="9052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1C12C64-E2E3-2046-B65E-3CB46EA84F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310" y="947180"/>
            <a:ext cx="905214" cy="9052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6F8508A-0E72-F349-A3D3-B0A18A6BCE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481" y="1198361"/>
            <a:ext cx="652329" cy="646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205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3.8|2|2.4|3.1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3|2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3|3.9|25.3|6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4|2.6|2.5|2.5|3.9|2|3|18.3|3.5|4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1.7|1.7|1.8|1.4|3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|16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|31.1|8.9|3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2.1|4.8|2.4|9.9|1|2.2|1.3|9.4|1.2|3.3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10F199-80BE-4609-B006-56EA499A9C43}"/>
</file>

<file path=customXml/itemProps3.xml><?xml version="1.0" encoding="utf-8"?>
<ds:datastoreItem xmlns:ds="http://schemas.openxmlformats.org/officeDocument/2006/customXml" ds:itemID="{12C11BD3-B978-4C1E-A692-4FF10787C896}"/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223</Words>
  <Application>Microsoft Office PowerPoint</Application>
  <PresentationFormat>On-screen Show (4:3)</PresentationFormat>
  <Paragraphs>73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Myriad Pro</vt:lpstr>
      <vt:lpstr>Myriad Pro Semibold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42</cp:revision>
  <dcterms:created xsi:type="dcterms:W3CDTF">2020-04-15T07:07:39Z</dcterms:created>
  <dcterms:modified xsi:type="dcterms:W3CDTF">2020-08-25T10:59:55Z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