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72" r:id="rId4"/>
  </p:sldMasterIdLst>
  <p:notesMasterIdLst>
    <p:notesMasterId r:id="rId18"/>
  </p:notesMasterIdLst>
  <p:sldIdLst>
    <p:sldId id="367" r:id="rId5"/>
    <p:sldId id="384" r:id="rId6"/>
    <p:sldId id="378" r:id="rId7"/>
    <p:sldId id="385" r:id="rId8"/>
    <p:sldId id="386" r:id="rId9"/>
    <p:sldId id="387" r:id="rId10"/>
    <p:sldId id="380" r:id="rId11"/>
    <p:sldId id="388" r:id="rId12"/>
    <p:sldId id="389" r:id="rId13"/>
    <p:sldId id="379" r:id="rId14"/>
    <p:sldId id="381" r:id="rId15"/>
    <p:sldId id="370" r:id="rId16"/>
    <p:sldId id="390" r:id="rId1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2E5D59-1078-45B6-9331-6FDD41E083D8}" v="2" dt="2020-08-25T10:40:49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1" autoAdjust="0"/>
    <p:restoredTop sz="86422" autoAdjust="0"/>
  </p:normalViewPr>
  <p:slideViewPr>
    <p:cSldViewPr snapToGrid="0">
      <p:cViewPr varScale="1">
        <p:scale>
          <a:sx n="62" d="100"/>
          <a:sy n="62" d="100"/>
        </p:scale>
        <p:origin x="960" y="72"/>
      </p:cViewPr>
      <p:guideLst/>
    </p:cSldViewPr>
  </p:slideViewPr>
  <p:outlineViewPr>
    <p:cViewPr>
      <p:scale>
        <a:sx n="33" d="100"/>
        <a:sy n="33" d="100"/>
      </p:scale>
      <p:origin x="0" y="-97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ustomXml" Target="../customXml/item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92E5D59-1078-45B6-9331-6FDD41E083D8}"/>
    <pc:docChg chg="custSel modSld">
      <pc:chgData name="Andrew Young" userId="3d7dab09-352b-4858-b937-4a4f8b94e613" providerId="ADAL" clId="{F92E5D59-1078-45B6-9331-6FDD41E083D8}" dt="2020-08-25T12:55:56.056" v="3" actId="22"/>
      <pc:docMkLst>
        <pc:docMk/>
      </pc:docMkLst>
      <pc:sldChg chg="addSp mod">
        <pc:chgData name="Andrew Young" userId="3d7dab09-352b-4858-b937-4a4f8b94e613" providerId="ADAL" clId="{F92E5D59-1078-45B6-9331-6FDD41E083D8}" dt="2020-08-25T12:55:56.056" v="3" actId="22"/>
        <pc:sldMkLst>
          <pc:docMk/>
          <pc:sldMk cId="1346205455" sldId="386"/>
        </pc:sldMkLst>
        <pc:spChg chg="add">
          <ac:chgData name="Andrew Young" userId="3d7dab09-352b-4858-b937-4a4f8b94e613" providerId="ADAL" clId="{F92E5D59-1078-45B6-9331-6FDD41E083D8}" dt="2020-08-25T12:55:56.056" v="3" actId="22"/>
          <ac:spMkLst>
            <pc:docMk/>
            <pc:sldMk cId="1346205455" sldId="386"/>
            <ac:spMk id="5" creationId="{859C604A-0DD2-4A76-A33D-F53E7ACA7B83}"/>
          </ac:spMkLst>
        </pc:spChg>
      </pc:sldChg>
      <pc:sldChg chg="modSp mod">
        <pc:chgData name="Andrew Young" userId="3d7dab09-352b-4858-b937-4a4f8b94e613" providerId="ADAL" clId="{F92E5D59-1078-45B6-9331-6FDD41E083D8}" dt="2020-08-25T10:40:49.631" v="2" actId="207"/>
        <pc:sldMkLst>
          <pc:docMk/>
          <pc:sldMk cId="988888884" sldId="390"/>
        </pc:sldMkLst>
        <pc:spChg chg="mod">
          <ac:chgData name="Andrew Young" userId="3d7dab09-352b-4858-b937-4a4f8b94e613" providerId="ADAL" clId="{F92E5D59-1078-45B6-9331-6FDD41E083D8}" dt="2020-08-25T10:40:49.631" v="2" actId="207"/>
          <ac:spMkLst>
            <pc:docMk/>
            <pc:sldMk cId="988888884" sldId="390"/>
            <ac:spMk id="4" creationId="{F9C1649B-365B-4E26-8696-E369773A10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545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014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6266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700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72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708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20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596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03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059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4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7692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10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42238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200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97188" cy="3121056"/>
          </a:xfrm>
        </p:spPr>
        <p:txBody>
          <a:bodyPr/>
          <a:lstStyle/>
          <a:p>
            <a:r>
              <a:rPr lang="en-US" dirty="0"/>
              <a:t>KS1 Multiplication 1 Lesson 11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1E798EA-3918-4C14-8D3D-19A5C6618D5E}"/>
              </a:ext>
            </a:extLst>
          </p:cNvPr>
          <p:cNvGrpSpPr/>
          <p:nvPr/>
        </p:nvGrpSpPr>
        <p:grpSpPr>
          <a:xfrm>
            <a:off x="1504457" y="2050473"/>
            <a:ext cx="6475761" cy="2911348"/>
            <a:chOff x="1504457" y="2477859"/>
            <a:chExt cx="6135087" cy="248396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57B09AF-989B-4454-B6B0-60030BDF3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7" y="2477859"/>
              <a:ext cx="6135087" cy="2483962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DDF0B43-07F7-4820-8590-E535A2F52102}"/>
                </a:ext>
              </a:extLst>
            </p:cNvPr>
            <p:cNvSpPr/>
            <p:nvPr/>
          </p:nvSpPr>
          <p:spPr bwMode="auto">
            <a:xfrm>
              <a:off x="2529980" y="3048000"/>
              <a:ext cx="949326" cy="936625"/>
            </a:xfrm>
            <a:prstGeom prst="roundRect">
              <a:avLst/>
            </a:prstGeom>
            <a:solidFill>
              <a:srgbClr val="65A0A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82326C1-4C10-40BB-99AB-5FE8793A1D8D}"/>
                </a:ext>
              </a:extLst>
            </p:cNvPr>
            <p:cNvSpPr/>
            <p:nvPr/>
          </p:nvSpPr>
          <p:spPr bwMode="auto">
            <a:xfrm>
              <a:off x="5084762" y="2783215"/>
              <a:ext cx="2255838" cy="1464935"/>
            </a:xfrm>
            <a:prstGeom prst="roundRect">
              <a:avLst/>
            </a:prstGeom>
            <a:solidFill>
              <a:srgbClr val="98F0F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6BEF78-B3DF-4F1A-A5D5-8DE408450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9BCA6-D3D1-4BC8-B11C-A21416CC7456}"/>
              </a:ext>
            </a:extLst>
          </p:cNvPr>
          <p:cNvSpPr txBox="1"/>
          <p:nvPr/>
        </p:nvSpPr>
        <p:spPr bwMode="auto">
          <a:xfrm>
            <a:off x="1929523" y="1000515"/>
            <a:ext cx="557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6" name="Picture 5" descr="A close up of a coin  Description automatically generated">
            <a:extLst>
              <a:ext uri="{FF2B5EF4-FFF2-40B4-BE49-F238E27FC236}">
                <a16:creationId xmlns:a16="http://schemas.microsoft.com/office/drawing/2014/main" id="{1D4FFB57-6AEF-4D99-90BD-F73E9973E5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871" y="2689489"/>
            <a:ext cx="751055" cy="751055"/>
          </a:xfrm>
          <a:prstGeom prst="rect">
            <a:avLst/>
          </a:prstGeom>
        </p:spPr>
      </p:pic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FCB2DC2-D5B8-4807-83EF-78AC6D912A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470" y="2992794"/>
            <a:ext cx="526732" cy="523419"/>
          </a:xfrm>
          <a:prstGeom prst="rect">
            <a:avLst/>
          </a:prstGeom>
        </p:spPr>
      </p:pic>
      <p:pic>
        <p:nvPicPr>
          <p:cNvPr id="8" name="Picture 7" descr="A close up of a coin  Description automatically generated">
            <a:extLst>
              <a:ext uri="{FF2B5EF4-FFF2-40B4-BE49-F238E27FC236}">
                <a16:creationId xmlns:a16="http://schemas.microsoft.com/office/drawing/2014/main" id="{BE537E06-819F-4735-8398-433944E410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182" y="3412538"/>
            <a:ext cx="526732" cy="523419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3758C95D-B6EE-4CC4-BCA7-6090726DEF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470" y="3371194"/>
            <a:ext cx="751055" cy="751055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A040367-CEDD-4FEF-A091-AC0686668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962" y="2699214"/>
            <a:ext cx="751055" cy="751055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5072450B-5F0C-4C8C-82CE-7D069A2F05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31" y="3439637"/>
            <a:ext cx="751055" cy="751055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E50E7D1F-9175-458B-95FB-F4F3C3C54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16" y="2937946"/>
            <a:ext cx="751055" cy="7510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44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7B09AF-989B-4454-B6B0-60030BDF3D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7" y="2477859"/>
            <a:ext cx="6135087" cy="2483962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DDF0B43-07F7-4820-8590-E535A2F52102}"/>
              </a:ext>
            </a:extLst>
          </p:cNvPr>
          <p:cNvSpPr/>
          <p:nvPr/>
        </p:nvSpPr>
        <p:spPr bwMode="auto">
          <a:xfrm>
            <a:off x="2529980" y="3048000"/>
            <a:ext cx="949326" cy="936625"/>
          </a:xfrm>
          <a:prstGeom prst="roundRect">
            <a:avLst/>
          </a:prstGeom>
          <a:solidFill>
            <a:srgbClr val="65A0A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82326C1-4C10-40BB-99AB-5FE8793A1D8D}"/>
              </a:ext>
            </a:extLst>
          </p:cNvPr>
          <p:cNvSpPr/>
          <p:nvPr/>
        </p:nvSpPr>
        <p:spPr bwMode="auto">
          <a:xfrm>
            <a:off x="5084762" y="2783215"/>
            <a:ext cx="2255838" cy="1464935"/>
          </a:xfrm>
          <a:prstGeom prst="roundRect">
            <a:avLst/>
          </a:prstGeom>
          <a:solidFill>
            <a:srgbClr val="98F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DCC9192-1A2E-4D6D-8206-35A2EF765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9BCA6-D3D1-4BC8-B11C-A21416CC7456}"/>
              </a:ext>
            </a:extLst>
          </p:cNvPr>
          <p:cNvSpPr txBox="1"/>
          <p:nvPr/>
        </p:nvSpPr>
        <p:spPr bwMode="auto">
          <a:xfrm>
            <a:off x="1929523" y="1079947"/>
            <a:ext cx="528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6" name="Picture 5" descr="A close up of a coin  Description automatically generated">
            <a:extLst>
              <a:ext uri="{FF2B5EF4-FFF2-40B4-BE49-F238E27FC236}">
                <a16:creationId xmlns:a16="http://schemas.microsoft.com/office/drawing/2014/main" id="{1D4FFB57-6AEF-4D99-90BD-F73E9973E5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872" y="2799744"/>
            <a:ext cx="640800" cy="640800"/>
          </a:xfrm>
          <a:prstGeom prst="rect">
            <a:avLst/>
          </a:prstGeom>
        </p:spPr>
      </p:pic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FCB2DC2-D5B8-4807-83EF-78AC6D912A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470" y="3069632"/>
            <a:ext cx="449408" cy="446581"/>
          </a:xfrm>
          <a:prstGeom prst="rect">
            <a:avLst/>
          </a:prstGeom>
        </p:spPr>
      </p:pic>
      <p:pic>
        <p:nvPicPr>
          <p:cNvPr id="8" name="Picture 7" descr="A close up of a coin  Description automatically generated">
            <a:extLst>
              <a:ext uri="{FF2B5EF4-FFF2-40B4-BE49-F238E27FC236}">
                <a16:creationId xmlns:a16="http://schemas.microsoft.com/office/drawing/2014/main" id="{BE537E06-819F-4735-8398-433944E410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182" y="3489376"/>
            <a:ext cx="449408" cy="446581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3758C95D-B6EE-4CC4-BCA7-6090726DEF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471" y="3481449"/>
            <a:ext cx="640800" cy="640800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A040367-CEDD-4FEF-A091-AC0686668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963" y="2809469"/>
            <a:ext cx="640800" cy="640800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5072450B-5F0C-4C8C-82CE-7D069A2F05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32" y="3549892"/>
            <a:ext cx="640800" cy="640800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E50E7D1F-9175-458B-95FB-F4F3C3C54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17" y="3048201"/>
            <a:ext cx="640800" cy="640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F8F6877-5581-4719-8334-5F425C3B2EF3}"/>
              </a:ext>
            </a:extLst>
          </p:cNvPr>
          <p:cNvSpPr txBox="1"/>
          <p:nvPr/>
        </p:nvSpPr>
        <p:spPr bwMode="auto">
          <a:xfrm>
            <a:off x="2538472" y="5564535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0F81B2-3026-493A-B278-F65829951854}"/>
              </a:ext>
            </a:extLst>
          </p:cNvPr>
          <p:cNvSpPr txBox="1"/>
          <p:nvPr/>
        </p:nvSpPr>
        <p:spPr bwMode="auto">
          <a:xfrm>
            <a:off x="5756510" y="5564535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88080" y="5564535"/>
            <a:ext cx="1472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=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8F6877-5581-4719-8334-5F425C3B2EF3}"/>
              </a:ext>
            </a:extLst>
          </p:cNvPr>
          <p:cNvSpPr txBox="1"/>
          <p:nvPr/>
        </p:nvSpPr>
        <p:spPr bwMode="auto">
          <a:xfrm>
            <a:off x="2328479" y="4988753"/>
            <a:ext cx="1160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coins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8F6877-5581-4719-8334-5F425C3B2EF3}"/>
              </a:ext>
            </a:extLst>
          </p:cNvPr>
          <p:cNvSpPr txBox="1"/>
          <p:nvPr/>
        </p:nvSpPr>
        <p:spPr bwMode="auto">
          <a:xfrm>
            <a:off x="5546517" y="4948256"/>
            <a:ext cx="1160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coins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31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312EEF8-6393-4FF9-8668-D74C72545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789709" y="1634836"/>
            <a:ext cx="806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/>
              </a:rPr>
              <a:t>Can you fill each purse with the same amount of money?</a:t>
            </a:r>
            <a:endParaRPr lang="en-GB" sz="2000" dirty="0">
              <a:latin typeface="Myriad Pro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8" y="3490029"/>
            <a:ext cx="2040815" cy="1411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023" y="5200520"/>
            <a:ext cx="2040815" cy="14113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8" y="5200520"/>
            <a:ext cx="2040815" cy="1411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023" y="3490029"/>
            <a:ext cx="2040815" cy="14113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11315" y="4501229"/>
            <a:ext cx="1234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/>
              </a:rPr>
              <a:t>1p purse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13278" y="6211720"/>
            <a:ext cx="1354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/>
              </a:rPr>
              <a:t>10p purse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11315" y="6211720"/>
            <a:ext cx="1234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/>
              </a:rPr>
              <a:t>5p purse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13279" y="4501229"/>
            <a:ext cx="1234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/>
              </a:rPr>
              <a:t>2p purse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25F9E1-9901-489E-8A8F-D4F40356A2AE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90676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1649B-365B-4E26-8696-E369773A10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8888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441A00F-EA94-44BB-AF73-552125246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971" y="1560704"/>
            <a:ext cx="655163" cy="6490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77" y="1560704"/>
            <a:ext cx="655163" cy="6490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774" y="1560704"/>
            <a:ext cx="655163" cy="6490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139440"/>
            <a:ext cx="5135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/>
              </a:rPr>
              <a:t>The cost is 15p.</a:t>
            </a:r>
          </a:p>
          <a:p>
            <a:r>
              <a:rPr lang="en-GB" sz="2800" dirty="0">
                <a:latin typeface="Myriad Pro"/>
              </a:rPr>
              <a:t>Each coin has a value of 5p.</a:t>
            </a:r>
          </a:p>
          <a:p>
            <a:r>
              <a:rPr lang="en-GB" sz="2800" dirty="0">
                <a:latin typeface="Myriad Pro"/>
              </a:rPr>
              <a:t>We would need 3 coins.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04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72C295A-7C0F-42D4-8979-F2EA925C9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F40E3-A58D-4BCE-9E9C-CC7EB02F549C}"/>
              </a:ext>
            </a:extLst>
          </p:cNvPr>
          <p:cNvSpPr txBox="1"/>
          <p:nvPr/>
        </p:nvSpPr>
        <p:spPr bwMode="auto">
          <a:xfrm>
            <a:off x="1929523" y="1079947"/>
            <a:ext cx="528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43A88054-E980-488E-BD48-93CF0405F0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70" y="3201795"/>
            <a:ext cx="640800" cy="640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5CDBD30-B452-4F16-93E9-45D03B0AEE9D}"/>
              </a:ext>
            </a:extLst>
          </p:cNvPr>
          <p:cNvGrpSpPr/>
          <p:nvPr/>
        </p:nvGrpSpPr>
        <p:grpSpPr>
          <a:xfrm>
            <a:off x="637309" y="1745672"/>
            <a:ext cx="7675418" cy="3366656"/>
            <a:chOff x="1504456" y="2477859"/>
            <a:chExt cx="6135088" cy="2483962"/>
          </a:xfrm>
        </p:grpSpPr>
        <p:pic>
          <p:nvPicPr>
            <p:cNvPr id="4" name="Picture 3" descr="A picture containing indoor  Description automatically generated">
              <a:extLst>
                <a:ext uri="{FF2B5EF4-FFF2-40B4-BE49-F238E27FC236}">
                  <a16:creationId xmlns:a16="http://schemas.microsoft.com/office/drawing/2014/main" id="{9F089ED7-B06B-4D02-A014-9939D23D2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2477859"/>
              <a:ext cx="6135088" cy="2483962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92DFF9E-4872-414B-BDBA-5AA17E80A672}"/>
                </a:ext>
              </a:extLst>
            </p:cNvPr>
            <p:cNvSpPr/>
            <p:nvPr/>
          </p:nvSpPr>
          <p:spPr bwMode="auto">
            <a:xfrm>
              <a:off x="1972896" y="2802731"/>
              <a:ext cx="1959024" cy="1380649"/>
            </a:xfrm>
            <a:prstGeom prst="roundRect">
              <a:avLst/>
            </a:prstGeom>
            <a:solidFill>
              <a:srgbClr val="65A0A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A75579B-F775-4F05-BA7D-EFD4603E3A2E}"/>
                </a:ext>
              </a:extLst>
            </p:cNvPr>
            <p:cNvSpPr/>
            <p:nvPr/>
          </p:nvSpPr>
          <p:spPr bwMode="auto">
            <a:xfrm>
              <a:off x="4915266" y="2657003"/>
              <a:ext cx="2533284" cy="1714972"/>
            </a:xfrm>
            <a:prstGeom prst="roundRect">
              <a:avLst/>
            </a:prstGeom>
            <a:solidFill>
              <a:srgbClr val="98F0F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27D5731-9A1E-4E5F-A94E-E528D3575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51" y="1981880"/>
            <a:ext cx="795239" cy="814611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3DFEDF9A-5108-4305-A636-F8D4639C04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64" y="2345186"/>
            <a:ext cx="557720" cy="567712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9AEF857B-4E16-4CD7-AFD1-01DDFE874D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05" y="2990183"/>
            <a:ext cx="557720" cy="567712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DF06A46E-1009-4E67-A58C-FFFAC6EB39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492" y="2562753"/>
            <a:ext cx="557720" cy="567712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30800F86-6519-4996-BF2C-918FA37816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56" y="3301423"/>
            <a:ext cx="557720" cy="567712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BF4A255-9C66-4A08-A1EF-570AF5F4B3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22" y="2184686"/>
            <a:ext cx="557720" cy="567712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3AC0848C-B96B-467C-BA6D-B3612F6FEE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42" y="2867900"/>
            <a:ext cx="557720" cy="567712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808691BF-D407-43DA-80B0-90FFC5D7C3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69" y="2573913"/>
            <a:ext cx="795239" cy="814611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CF3BB358-1093-4CE8-BC3B-2573A67FD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656" y="3073824"/>
            <a:ext cx="795239" cy="814611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97" y="1992188"/>
            <a:ext cx="795239" cy="814611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821" y="3348829"/>
            <a:ext cx="795239" cy="814611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8EF7BF8-3C63-4A08-A6A6-7BBDFB38D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993" y="2458969"/>
            <a:ext cx="795239" cy="814611"/>
          </a:xfrm>
          <a:prstGeom prst="rect">
            <a:avLst/>
          </a:prstGeom>
        </p:spPr>
      </p:pic>
      <p:pic>
        <p:nvPicPr>
          <p:cNvPr id="22" name="Picture 21" descr="A close up of a coin  Description automatically generated">
            <a:extLst>
              <a:ext uri="{FF2B5EF4-FFF2-40B4-BE49-F238E27FC236}">
                <a16:creationId xmlns:a16="http://schemas.microsoft.com/office/drawing/2014/main" id="{1E3122FC-EAA9-4F87-ADDF-26BE9640AE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349" y="3204405"/>
            <a:ext cx="795239" cy="814611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0394100-AE10-4C70-AC2F-2779F1B284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14" y="2012228"/>
            <a:ext cx="795239" cy="814611"/>
          </a:xfrm>
          <a:prstGeom prst="rect">
            <a:avLst/>
          </a:prstGeom>
        </p:spPr>
      </p:pic>
      <p:pic>
        <p:nvPicPr>
          <p:cNvPr id="24" name="Picture 23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121" y="2842432"/>
            <a:ext cx="795239" cy="814611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89" y="2686004"/>
            <a:ext cx="795239" cy="81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19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455EDA8-4B16-4767-BFF2-5C3F4402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005840" y="1965960"/>
            <a:ext cx="733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/>
              </a:rPr>
              <a:t>There are </a:t>
            </a:r>
            <a:r>
              <a:rPr lang="en-GB" sz="2800" u="sng" dirty="0">
                <a:latin typeface="Myriad Pro"/>
              </a:rPr>
              <a:t>6</a:t>
            </a:r>
            <a:r>
              <a:rPr lang="en-GB" sz="2800" dirty="0">
                <a:latin typeface="Myriad Pro"/>
              </a:rPr>
              <a:t> coins.</a:t>
            </a:r>
          </a:p>
          <a:p>
            <a:r>
              <a:rPr lang="en-GB" sz="2800" dirty="0">
                <a:latin typeface="Myriad Pro"/>
              </a:rPr>
              <a:t>Each coin has a value of </a:t>
            </a:r>
            <a:r>
              <a:rPr lang="en-GB" sz="2800" u="sng" dirty="0">
                <a:latin typeface="Myriad Pro"/>
              </a:rPr>
              <a:t>5</a:t>
            </a:r>
            <a:r>
              <a:rPr lang="en-GB" sz="2800" dirty="0">
                <a:latin typeface="Myriad Pro"/>
              </a:rPr>
              <a:t>p.</a:t>
            </a:r>
          </a:p>
          <a:p>
            <a:r>
              <a:rPr lang="en-GB" sz="2800" dirty="0">
                <a:latin typeface="Myriad Pro"/>
              </a:rPr>
              <a:t>This is </a:t>
            </a:r>
            <a:r>
              <a:rPr lang="en-GB" sz="2800" u="sng" dirty="0">
                <a:latin typeface="Myriad Pro"/>
              </a:rPr>
              <a:t>30</a:t>
            </a:r>
            <a:r>
              <a:rPr lang="en-GB" sz="2800" dirty="0">
                <a:latin typeface="Myriad Pro"/>
              </a:rPr>
              <a:t>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12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4421C7-E194-48D9-9F76-52981DABF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9C604A-0DD2-4A76-A33D-F53E7ACA7B83}"/>
              </a:ext>
            </a:extLst>
          </p:cNvPr>
          <p:cNvSpPr txBox="1"/>
          <p:nvPr/>
        </p:nvSpPr>
        <p:spPr>
          <a:xfrm>
            <a:off x="2286000" y="31097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marR="0">
              <a:spcBef>
                <a:spcPts val="0"/>
              </a:spcBef>
              <a:spcAft>
                <a:spcPts val="0"/>
              </a:spcAft>
            </a:pPr>
            <a:r>
              <a:rPr lang="en-GB" sz="1800" i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205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A416D9-90D1-4580-943D-5DD698B53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944880" y="2087880"/>
            <a:ext cx="6598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/>
              </a:rPr>
              <a:t>There are </a:t>
            </a:r>
            <a:r>
              <a:rPr lang="en-GB" sz="2800" u="sng" dirty="0">
                <a:latin typeface="Myriad Pro"/>
              </a:rPr>
              <a:t>10 </a:t>
            </a:r>
            <a:r>
              <a:rPr lang="en-GB" sz="2800" dirty="0">
                <a:latin typeface="Myriad Pro"/>
              </a:rPr>
              <a:t>coins.</a:t>
            </a:r>
          </a:p>
          <a:p>
            <a:r>
              <a:rPr lang="en-GB" sz="2800" dirty="0">
                <a:latin typeface="Myriad Pro"/>
              </a:rPr>
              <a:t>Each coin has a value of </a:t>
            </a:r>
            <a:r>
              <a:rPr lang="en-GB" sz="2800" u="sng" dirty="0">
                <a:latin typeface="Myriad Pro"/>
              </a:rPr>
              <a:t>2</a:t>
            </a:r>
            <a:r>
              <a:rPr lang="en-GB" sz="2800" dirty="0">
                <a:latin typeface="Myriad Pro"/>
              </a:rPr>
              <a:t>p.</a:t>
            </a:r>
          </a:p>
          <a:p>
            <a:r>
              <a:rPr lang="en-GB" sz="2800" dirty="0">
                <a:latin typeface="Myriad Pro"/>
              </a:rPr>
              <a:t>This is </a:t>
            </a:r>
            <a:r>
              <a:rPr lang="en-GB" sz="2800" u="sng" dirty="0">
                <a:latin typeface="Myriad Pro"/>
              </a:rPr>
              <a:t>20</a:t>
            </a:r>
            <a:r>
              <a:rPr lang="en-GB" sz="2800" dirty="0">
                <a:latin typeface="Myriad Pro"/>
              </a:rPr>
              <a:t>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9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55F3E6D-2224-49D4-8792-E89B3E99C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F40E3-A58D-4BCE-9E9C-CC7EB02F549C}"/>
              </a:ext>
            </a:extLst>
          </p:cNvPr>
          <p:cNvSpPr txBox="1"/>
          <p:nvPr/>
        </p:nvSpPr>
        <p:spPr bwMode="auto">
          <a:xfrm>
            <a:off x="1929523" y="1079947"/>
            <a:ext cx="528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43A88054-E980-488E-BD48-93CF0405F0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70" y="3201795"/>
            <a:ext cx="640800" cy="640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5CDBD30-B452-4F16-93E9-45D03B0AEE9D}"/>
              </a:ext>
            </a:extLst>
          </p:cNvPr>
          <p:cNvGrpSpPr/>
          <p:nvPr/>
        </p:nvGrpSpPr>
        <p:grpSpPr>
          <a:xfrm>
            <a:off x="599101" y="1752248"/>
            <a:ext cx="7675418" cy="3366656"/>
            <a:chOff x="1504456" y="2477859"/>
            <a:chExt cx="6135088" cy="2483962"/>
          </a:xfrm>
        </p:grpSpPr>
        <p:pic>
          <p:nvPicPr>
            <p:cNvPr id="4" name="Picture 3" descr="A picture containing indoor  Description automatically generated">
              <a:extLst>
                <a:ext uri="{FF2B5EF4-FFF2-40B4-BE49-F238E27FC236}">
                  <a16:creationId xmlns:a16="http://schemas.microsoft.com/office/drawing/2014/main" id="{9F089ED7-B06B-4D02-A014-9939D23D2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2477859"/>
              <a:ext cx="6135088" cy="2483962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92DFF9E-4872-414B-BDBA-5AA17E80A672}"/>
                </a:ext>
              </a:extLst>
            </p:cNvPr>
            <p:cNvSpPr/>
            <p:nvPr/>
          </p:nvSpPr>
          <p:spPr bwMode="auto">
            <a:xfrm>
              <a:off x="1972896" y="2802731"/>
              <a:ext cx="1959024" cy="1380649"/>
            </a:xfrm>
            <a:prstGeom prst="roundRect">
              <a:avLst/>
            </a:prstGeom>
            <a:solidFill>
              <a:srgbClr val="65A0A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A75579B-F775-4F05-BA7D-EFD4603E3A2E}"/>
                </a:ext>
              </a:extLst>
            </p:cNvPr>
            <p:cNvSpPr/>
            <p:nvPr/>
          </p:nvSpPr>
          <p:spPr bwMode="auto">
            <a:xfrm>
              <a:off x="4915266" y="2657003"/>
              <a:ext cx="2533284" cy="1714972"/>
            </a:xfrm>
            <a:prstGeom prst="roundRect">
              <a:avLst/>
            </a:prstGeom>
            <a:solidFill>
              <a:srgbClr val="98F0F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27D5731-9A1E-4E5F-A94E-E528D3575F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51" y="1981880"/>
            <a:ext cx="795239" cy="814611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3DFEDF9A-5108-4305-A636-F8D4639C04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64" y="2345186"/>
            <a:ext cx="557720" cy="567712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9AEF857B-4E16-4CD7-AFD1-01DDFE874D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05" y="2990183"/>
            <a:ext cx="557720" cy="567712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DF06A46E-1009-4E67-A58C-FFFAC6EB39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492" y="2562753"/>
            <a:ext cx="557720" cy="567712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30800F86-6519-4996-BF2C-918FA37816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56" y="3301423"/>
            <a:ext cx="557720" cy="567712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BF4A255-9C66-4A08-A1EF-570AF5F4B3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22" y="2184686"/>
            <a:ext cx="557720" cy="567712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3AC0848C-B96B-467C-BA6D-B3612F6FEE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42" y="2867900"/>
            <a:ext cx="557720" cy="567712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808691BF-D407-43DA-80B0-90FFC5D7C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69" y="2573913"/>
            <a:ext cx="795239" cy="814611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CF3BB358-1093-4CE8-BC3B-2573A67FD3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656" y="3073824"/>
            <a:ext cx="795239" cy="814611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97" y="1992188"/>
            <a:ext cx="795239" cy="814611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821" y="3348829"/>
            <a:ext cx="795239" cy="814611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8EF7BF8-3C63-4A08-A6A6-7BBDFB38DC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993" y="2458969"/>
            <a:ext cx="795239" cy="814611"/>
          </a:xfrm>
          <a:prstGeom prst="rect">
            <a:avLst/>
          </a:prstGeom>
        </p:spPr>
      </p:pic>
      <p:pic>
        <p:nvPicPr>
          <p:cNvPr id="22" name="Picture 21" descr="A close up of a coin  Description automatically generated">
            <a:extLst>
              <a:ext uri="{FF2B5EF4-FFF2-40B4-BE49-F238E27FC236}">
                <a16:creationId xmlns:a16="http://schemas.microsoft.com/office/drawing/2014/main" id="{1E3122FC-EAA9-4F87-ADDF-26BE9640AE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349" y="3204405"/>
            <a:ext cx="795239" cy="814611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0394100-AE10-4C70-AC2F-2779F1B28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14" y="2012228"/>
            <a:ext cx="795239" cy="814611"/>
          </a:xfrm>
          <a:prstGeom prst="rect">
            <a:avLst/>
          </a:prstGeom>
        </p:spPr>
      </p:pic>
      <p:pic>
        <p:nvPicPr>
          <p:cNvPr id="24" name="Picture 23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121" y="2842432"/>
            <a:ext cx="795239" cy="81461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2122898" y="5766096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7019D2-DBE7-4C2C-83F0-B5798A844451}"/>
              </a:ext>
            </a:extLst>
          </p:cNvPr>
          <p:cNvSpPr txBox="1"/>
          <p:nvPr/>
        </p:nvSpPr>
        <p:spPr bwMode="auto">
          <a:xfrm>
            <a:off x="5671571" y="5746786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89" y="2686004"/>
            <a:ext cx="795239" cy="81461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1912907" y="5258258"/>
            <a:ext cx="1160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coins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5279424" y="5167430"/>
            <a:ext cx="1332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 coins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40357" y="5693303"/>
            <a:ext cx="1192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&gt;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35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1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F798180-6AA4-4F73-B2ED-02A7CE2B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F40E3-A58D-4BCE-9E9C-CC7EB02F549C}"/>
              </a:ext>
            </a:extLst>
          </p:cNvPr>
          <p:cNvSpPr txBox="1"/>
          <p:nvPr/>
        </p:nvSpPr>
        <p:spPr bwMode="auto">
          <a:xfrm>
            <a:off x="1929523" y="1079947"/>
            <a:ext cx="528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43A88054-E980-488E-BD48-93CF0405F0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70" y="3201795"/>
            <a:ext cx="640800" cy="640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5CDBD30-B452-4F16-93E9-45D03B0AEE9D}"/>
              </a:ext>
            </a:extLst>
          </p:cNvPr>
          <p:cNvGrpSpPr/>
          <p:nvPr/>
        </p:nvGrpSpPr>
        <p:grpSpPr>
          <a:xfrm>
            <a:off x="637309" y="1745672"/>
            <a:ext cx="7675418" cy="3366656"/>
            <a:chOff x="1504456" y="2477859"/>
            <a:chExt cx="6135088" cy="2483962"/>
          </a:xfrm>
        </p:grpSpPr>
        <p:pic>
          <p:nvPicPr>
            <p:cNvPr id="4" name="Picture 3" descr="A picture containing indoor  Description automatically generated">
              <a:extLst>
                <a:ext uri="{FF2B5EF4-FFF2-40B4-BE49-F238E27FC236}">
                  <a16:creationId xmlns:a16="http://schemas.microsoft.com/office/drawing/2014/main" id="{9F089ED7-B06B-4D02-A014-9939D23D2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2477859"/>
              <a:ext cx="6135088" cy="2483962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92DFF9E-4872-414B-BDBA-5AA17E80A672}"/>
                </a:ext>
              </a:extLst>
            </p:cNvPr>
            <p:cNvSpPr/>
            <p:nvPr/>
          </p:nvSpPr>
          <p:spPr bwMode="auto">
            <a:xfrm>
              <a:off x="1972896" y="2802731"/>
              <a:ext cx="1959024" cy="1380649"/>
            </a:xfrm>
            <a:prstGeom prst="roundRect">
              <a:avLst/>
            </a:prstGeom>
            <a:solidFill>
              <a:srgbClr val="65A0A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A75579B-F775-4F05-BA7D-EFD4603E3A2E}"/>
                </a:ext>
              </a:extLst>
            </p:cNvPr>
            <p:cNvSpPr/>
            <p:nvPr/>
          </p:nvSpPr>
          <p:spPr bwMode="auto">
            <a:xfrm>
              <a:off x="4915266" y="2657003"/>
              <a:ext cx="2533284" cy="1714972"/>
            </a:xfrm>
            <a:prstGeom prst="roundRect">
              <a:avLst/>
            </a:prstGeom>
            <a:solidFill>
              <a:srgbClr val="98F0F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27D5731-9A1E-4E5F-A94E-E528D3575F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51" y="1981880"/>
            <a:ext cx="795239" cy="814611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3DFEDF9A-5108-4305-A636-F8D4639C04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64" y="2345186"/>
            <a:ext cx="557720" cy="567712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9AEF857B-4E16-4CD7-AFD1-01DDFE874D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05" y="2990183"/>
            <a:ext cx="557720" cy="567712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DF06A46E-1009-4E67-A58C-FFFAC6EB39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492" y="2562753"/>
            <a:ext cx="557720" cy="567712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BF4A255-9C66-4A08-A1EF-570AF5F4B3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22" y="2184686"/>
            <a:ext cx="557720" cy="567712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3AC0848C-B96B-467C-BA6D-B3612F6FEE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42" y="2867900"/>
            <a:ext cx="557720" cy="567712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808691BF-D407-43DA-80B0-90FFC5D7C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69" y="2573913"/>
            <a:ext cx="795239" cy="814611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CF3BB358-1093-4CE8-BC3B-2573A67FD3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656" y="3073824"/>
            <a:ext cx="795239" cy="814611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97" y="1992188"/>
            <a:ext cx="795239" cy="814611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821" y="3348829"/>
            <a:ext cx="795239" cy="814611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8EF7BF8-3C63-4A08-A6A6-7BBDFB38DC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993" y="2458969"/>
            <a:ext cx="795239" cy="814611"/>
          </a:xfrm>
          <a:prstGeom prst="rect">
            <a:avLst/>
          </a:prstGeom>
        </p:spPr>
      </p:pic>
      <p:pic>
        <p:nvPicPr>
          <p:cNvPr id="22" name="Picture 21" descr="A close up of a coin  Description automatically generated">
            <a:extLst>
              <a:ext uri="{FF2B5EF4-FFF2-40B4-BE49-F238E27FC236}">
                <a16:creationId xmlns:a16="http://schemas.microsoft.com/office/drawing/2014/main" id="{1E3122FC-EAA9-4F87-ADDF-26BE9640AE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349" y="3204405"/>
            <a:ext cx="795239" cy="814611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0394100-AE10-4C70-AC2F-2779F1B28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14" y="2012228"/>
            <a:ext cx="795239" cy="814611"/>
          </a:xfrm>
          <a:prstGeom prst="rect">
            <a:avLst/>
          </a:prstGeom>
        </p:spPr>
      </p:pic>
      <p:pic>
        <p:nvPicPr>
          <p:cNvPr id="24" name="Picture 23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121" y="2842432"/>
            <a:ext cx="795239" cy="814611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89" y="2686004"/>
            <a:ext cx="795239" cy="814611"/>
          </a:xfrm>
          <a:prstGeom prst="rect">
            <a:avLst/>
          </a:prstGeom>
        </p:spPr>
      </p:pic>
      <p:pic>
        <p:nvPicPr>
          <p:cNvPr id="32" name="Picture 31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730" y="3566378"/>
            <a:ext cx="795239" cy="8146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408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EE9ABEA-D14B-4AEF-B250-740D1D5C5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F40E3-A58D-4BCE-9E9C-CC7EB02F549C}"/>
              </a:ext>
            </a:extLst>
          </p:cNvPr>
          <p:cNvSpPr txBox="1"/>
          <p:nvPr/>
        </p:nvSpPr>
        <p:spPr bwMode="auto">
          <a:xfrm>
            <a:off x="1929523" y="1079947"/>
            <a:ext cx="528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purse would you rather have?</a:t>
            </a:r>
          </a:p>
        </p:txBody>
      </p:sp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43A88054-E980-488E-BD48-93CF0405F0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70" y="3201795"/>
            <a:ext cx="640800" cy="640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5CDBD30-B452-4F16-93E9-45D03B0AEE9D}"/>
              </a:ext>
            </a:extLst>
          </p:cNvPr>
          <p:cNvGrpSpPr/>
          <p:nvPr/>
        </p:nvGrpSpPr>
        <p:grpSpPr>
          <a:xfrm>
            <a:off x="637309" y="1745672"/>
            <a:ext cx="7675418" cy="3366656"/>
            <a:chOff x="1504456" y="2477859"/>
            <a:chExt cx="6135088" cy="2483962"/>
          </a:xfrm>
        </p:grpSpPr>
        <p:pic>
          <p:nvPicPr>
            <p:cNvPr id="4" name="Picture 3" descr="A picture containing indoor  Description automatically generated">
              <a:extLst>
                <a:ext uri="{FF2B5EF4-FFF2-40B4-BE49-F238E27FC236}">
                  <a16:creationId xmlns:a16="http://schemas.microsoft.com/office/drawing/2014/main" id="{9F089ED7-B06B-4D02-A014-9939D23D2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2477859"/>
              <a:ext cx="6135088" cy="2483962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92DFF9E-4872-414B-BDBA-5AA17E80A672}"/>
                </a:ext>
              </a:extLst>
            </p:cNvPr>
            <p:cNvSpPr/>
            <p:nvPr/>
          </p:nvSpPr>
          <p:spPr bwMode="auto">
            <a:xfrm>
              <a:off x="1972896" y="2802731"/>
              <a:ext cx="1959024" cy="1380649"/>
            </a:xfrm>
            <a:prstGeom prst="roundRect">
              <a:avLst/>
            </a:prstGeom>
            <a:solidFill>
              <a:srgbClr val="65A0A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A75579B-F775-4F05-BA7D-EFD4603E3A2E}"/>
                </a:ext>
              </a:extLst>
            </p:cNvPr>
            <p:cNvSpPr/>
            <p:nvPr/>
          </p:nvSpPr>
          <p:spPr bwMode="auto">
            <a:xfrm>
              <a:off x="4915266" y="2657003"/>
              <a:ext cx="2533284" cy="1714972"/>
            </a:xfrm>
            <a:prstGeom prst="roundRect">
              <a:avLst/>
            </a:prstGeom>
            <a:solidFill>
              <a:srgbClr val="98F0F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A27D5731-9A1E-4E5F-A94E-E528D3575F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51" y="1981880"/>
            <a:ext cx="795239" cy="814611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3DFEDF9A-5108-4305-A636-F8D4639C04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64" y="2345186"/>
            <a:ext cx="557720" cy="567712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9AEF857B-4E16-4CD7-AFD1-01DDFE874D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05" y="2990183"/>
            <a:ext cx="557720" cy="567712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DF06A46E-1009-4E67-A58C-FFFAC6EB39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492" y="2562753"/>
            <a:ext cx="557720" cy="567712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2BF4A255-9C66-4A08-A1EF-570AF5F4B3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22" y="2184686"/>
            <a:ext cx="557720" cy="567712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3AC0848C-B96B-467C-BA6D-B3612F6FEE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42" y="2867900"/>
            <a:ext cx="557720" cy="567712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808691BF-D407-43DA-80B0-90FFC5D7C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69" y="2573913"/>
            <a:ext cx="795239" cy="814611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CF3BB358-1093-4CE8-BC3B-2573A67FD3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656" y="3073824"/>
            <a:ext cx="795239" cy="814611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97" y="1992188"/>
            <a:ext cx="795239" cy="814611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821" y="3348829"/>
            <a:ext cx="795239" cy="814611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8EF7BF8-3C63-4A08-A6A6-7BBDFB38DC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993" y="2458969"/>
            <a:ext cx="795239" cy="814611"/>
          </a:xfrm>
          <a:prstGeom prst="rect">
            <a:avLst/>
          </a:prstGeom>
        </p:spPr>
      </p:pic>
      <p:pic>
        <p:nvPicPr>
          <p:cNvPr id="22" name="Picture 21" descr="A close up of a coin  Description automatically generated">
            <a:extLst>
              <a:ext uri="{FF2B5EF4-FFF2-40B4-BE49-F238E27FC236}">
                <a16:creationId xmlns:a16="http://schemas.microsoft.com/office/drawing/2014/main" id="{1E3122FC-EAA9-4F87-ADDF-26BE9640AE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349" y="3204405"/>
            <a:ext cx="795239" cy="814611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0394100-AE10-4C70-AC2F-2779F1B28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14" y="2012228"/>
            <a:ext cx="795239" cy="814611"/>
          </a:xfrm>
          <a:prstGeom prst="rect">
            <a:avLst/>
          </a:prstGeom>
        </p:spPr>
      </p:pic>
      <p:pic>
        <p:nvPicPr>
          <p:cNvPr id="24" name="Picture 23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121" y="2842432"/>
            <a:ext cx="795239" cy="81461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2122096" y="5766096"/>
            <a:ext cx="742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7019D2-DBE7-4C2C-83F0-B5798A844451}"/>
              </a:ext>
            </a:extLst>
          </p:cNvPr>
          <p:cNvSpPr txBox="1"/>
          <p:nvPr/>
        </p:nvSpPr>
        <p:spPr bwMode="auto">
          <a:xfrm>
            <a:off x="5734252" y="5766095"/>
            <a:ext cx="742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E92BC42B-67A6-4EFC-8096-BF493C4B2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89" y="2686004"/>
            <a:ext cx="795239" cy="81461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1912907" y="5258258"/>
            <a:ext cx="1160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coins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17F7F6-3C32-4A9A-BD4A-E8B1F3E86851}"/>
              </a:ext>
            </a:extLst>
          </p:cNvPr>
          <p:cNvSpPr txBox="1"/>
          <p:nvPr/>
        </p:nvSpPr>
        <p:spPr bwMode="auto">
          <a:xfrm>
            <a:off x="5377825" y="5254213"/>
            <a:ext cx="13095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11 coins</a:t>
            </a:r>
          </a:p>
        </p:txBody>
      </p:sp>
      <p:pic>
        <p:nvPicPr>
          <p:cNvPr id="32" name="Picture 31" descr="A close up of a coin  Description automatically generated">
            <a:extLst>
              <a:ext uri="{FF2B5EF4-FFF2-40B4-BE49-F238E27FC236}">
                <a16:creationId xmlns:a16="http://schemas.microsoft.com/office/drawing/2014/main" id="{B9EC5CC2-2A7B-4BBE-8EA6-7DACBA72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730" y="3566378"/>
            <a:ext cx="795239" cy="814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4234" y="5766096"/>
            <a:ext cx="1230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&gt;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55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1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1.6|1.6|29.8|8.1|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4.7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5.1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6|3.7|18.8|3.8|2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1|1.6|1.3|1.6|1.2|27.2|2.5|0.8|1.4|1.4|1.4|1.6|1.5|2.6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5.7|21.2|2.4|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3|1.7|29.2|1.1|1.2|1.1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7.1|17.8|1.5|12.9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D97EFC-3C64-4FEC-BEF0-BA21A585AAC3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28048D-3AA5-4D81-B0BD-2E59BDD387CD}"/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236</Words>
  <Application>Microsoft Office PowerPoint</Application>
  <PresentationFormat>On-screen Show (4:3)</PresentationFormat>
  <Paragraphs>62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35</cp:revision>
  <cp:lastPrinted>2020-04-21T13:31:21Z</cp:lastPrinted>
  <dcterms:created xsi:type="dcterms:W3CDTF">2020-04-15T07:07:39Z</dcterms:created>
  <dcterms:modified xsi:type="dcterms:W3CDTF">2020-08-25T12:56:00Z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