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84415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Expressing missing number problems algebraically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36" y="332656"/>
            <a:ext cx="7410400" cy="1224136"/>
          </a:xfrm>
        </p:spPr>
        <p:txBody>
          <a:bodyPr anchor="ctr"/>
          <a:lstStyle/>
          <a:p>
            <a:r>
              <a:rPr lang="en-GB" dirty="0" smtClean="0"/>
              <a:t>2.3 Expressing missing </a:t>
            </a:r>
            <a:br>
              <a:rPr lang="en-GB" dirty="0" smtClean="0"/>
            </a:br>
            <a:r>
              <a:rPr lang="en-GB" dirty="0" smtClean="0"/>
              <a:t>number problems algebraically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Pupils should be introduced to the use of symbols and letters to represent variables and unknowns in mathematical situations that they already understand. (NC NSG p43)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How does the teacher support children to move from arithmetic into algebraic notation?</a:t>
            </a:r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 	</a:t>
            </a:r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68</Words>
  <Application>Microsoft Macintosh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2  Video 2.3 Expressing missing number problems algebraically  </vt:lpstr>
      <vt:lpstr>2.3 Expressing missing  number problems algebraically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2014-02-11T11:52:44Z</dcterms:created>
  <dcterms:modified xsi:type="dcterms:W3CDTF">2014-02-11T11:53:03Z</dcterms:modified>
</cp:coreProperties>
</file>