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4.xml" ContentType="application/vnd.openxmlformats-officedocument.presentationml.tags+xml"/>
  <Override PartName="/ppt/notesSlides/notesSlide58.xml" ContentType="application/vnd.openxmlformats-officedocument.presentationml.notesSlide+xml"/>
  <Override PartName="/ppt/tags/tag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8"/>
  </p:notesMasterIdLst>
  <p:sldIdLst>
    <p:sldId id="257" r:id="rId5"/>
    <p:sldId id="508" r:id="rId6"/>
    <p:sldId id="506" r:id="rId7"/>
    <p:sldId id="507" r:id="rId8"/>
    <p:sldId id="509" r:id="rId9"/>
    <p:sldId id="513" r:id="rId10"/>
    <p:sldId id="538" r:id="rId11"/>
    <p:sldId id="536" r:id="rId12"/>
    <p:sldId id="535" r:id="rId13"/>
    <p:sldId id="537" r:id="rId14"/>
    <p:sldId id="526" r:id="rId15"/>
    <p:sldId id="660" r:id="rId16"/>
    <p:sldId id="650" r:id="rId17"/>
    <p:sldId id="672" r:id="rId18"/>
    <p:sldId id="653" r:id="rId19"/>
    <p:sldId id="622" r:id="rId20"/>
    <p:sldId id="527" r:id="rId21"/>
    <p:sldId id="661" r:id="rId22"/>
    <p:sldId id="534" r:id="rId23"/>
    <p:sldId id="540" r:id="rId24"/>
    <p:sldId id="611" r:id="rId25"/>
    <p:sldId id="612" r:id="rId26"/>
    <p:sldId id="610" r:id="rId27"/>
    <p:sldId id="539" r:id="rId28"/>
    <p:sldId id="613" r:id="rId29"/>
    <p:sldId id="654" r:id="rId30"/>
    <p:sldId id="475" r:id="rId31"/>
    <p:sldId id="491" r:id="rId32"/>
    <p:sldId id="492" r:id="rId33"/>
    <p:sldId id="528" r:id="rId34"/>
    <p:sldId id="662" r:id="rId35"/>
    <p:sldId id="525" r:id="rId36"/>
    <p:sldId id="620" r:id="rId37"/>
    <p:sldId id="623" r:id="rId38"/>
    <p:sldId id="529" r:id="rId39"/>
    <p:sldId id="673" r:id="rId40"/>
    <p:sldId id="619" r:id="rId41"/>
    <p:sldId id="624" r:id="rId42"/>
    <p:sldId id="617" r:id="rId43"/>
    <p:sldId id="671" r:id="rId44"/>
    <p:sldId id="524" r:id="rId45"/>
    <p:sldId id="663" r:id="rId46"/>
    <p:sldId id="519" r:id="rId47"/>
    <p:sldId id="520" r:id="rId48"/>
    <p:sldId id="522" r:id="rId49"/>
    <p:sldId id="523" r:id="rId50"/>
    <p:sldId id="531" r:id="rId51"/>
    <p:sldId id="664" r:id="rId52"/>
    <p:sldId id="668" r:id="rId53"/>
    <p:sldId id="665" r:id="rId54"/>
    <p:sldId id="666" r:id="rId55"/>
    <p:sldId id="533" r:id="rId56"/>
    <p:sldId id="655" r:id="rId57"/>
    <p:sldId id="657" r:id="rId58"/>
    <p:sldId id="659" r:id="rId59"/>
    <p:sldId id="658" r:id="rId60"/>
    <p:sldId id="656" r:id="rId61"/>
    <p:sldId id="670" r:id="rId62"/>
    <p:sldId id="393" r:id="rId63"/>
    <p:sldId id="493" r:id="rId64"/>
    <p:sldId id="621" r:id="rId65"/>
    <p:sldId id="669" r:id="rId66"/>
    <p:sldId id="47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07"/>
            <p14:sldId id="509"/>
            <p14:sldId id="513"/>
            <p14:sldId id="538"/>
            <p14:sldId id="536"/>
            <p14:sldId id="535"/>
            <p14:sldId id="537"/>
            <p14:sldId id="526"/>
            <p14:sldId id="660"/>
            <p14:sldId id="650"/>
            <p14:sldId id="672"/>
            <p14:sldId id="653"/>
            <p14:sldId id="622"/>
            <p14:sldId id="527"/>
            <p14:sldId id="661"/>
            <p14:sldId id="534"/>
            <p14:sldId id="540"/>
            <p14:sldId id="611"/>
            <p14:sldId id="612"/>
            <p14:sldId id="610"/>
            <p14:sldId id="539"/>
            <p14:sldId id="613"/>
            <p14:sldId id="654"/>
            <p14:sldId id="475"/>
            <p14:sldId id="491"/>
            <p14:sldId id="492"/>
            <p14:sldId id="528"/>
            <p14:sldId id="662"/>
            <p14:sldId id="525"/>
            <p14:sldId id="620"/>
            <p14:sldId id="623"/>
            <p14:sldId id="529"/>
            <p14:sldId id="673"/>
            <p14:sldId id="619"/>
            <p14:sldId id="624"/>
            <p14:sldId id="617"/>
            <p14:sldId id="671"/>
            <p14:sldId id="524"/>
            <p14:sldId id="663"/>
            <p14:sldId id="519"/>
            <p14:sldId id="520"/>
            <p14:sldId id="522"/>
            <p14:sldId id="523"/>
            <p14:sldId id="531"/>
            <p14:sldId id="664"/>
            <p14:sldId id="668"/>
            <p14:sldId id="665"/>
            <p14:sldId id="666"/>
            <p14:sldId id="533"/>
            <p14:sldId id="655"/>
            <p14:sldId id="657"/>
            <p14:sldId id="659"/>
            <p14:sldId id="658"/>
            <p14:sldId id="656"/>
            <p14:sldId id="670"/>
            <p14:sldId id="393"/>
            <p14:sldId id="493"/>
            <p14:sldId id="621"/>
            <p14:sldId id="669"/>
            <p14:sldId id="477"/>
          </p14:sldIdLst>
        </p14:section>
      </p14:sectionLst>
    </p:ext>
    <p:ext uri="{EFAFB233-063F-42B5-8137-9DF3F51BA10A}">
      <p15:sldGuideLst xmlns:p15="http://schemas.microsoft.com/office/powerpoint/2012/main">
        <p15:guide id="1" orient="horz" pos="1729" userDrawn="1">
          <p15:clr>
            <a:srgbClr val="A4A3A4"/>
          </p15:clr>
        </p15:guide>
        <p15:guide id="2" pos="3840" userDrawn="1">
          <p15:clr>
            <a:srgbClr val="A4A3A4"/>
          </p15:clr>
        </p15:guide>
        <p15:guide id="3" pos="393" userDrawn="1">
          <p15:clr>
            <a:srgbClr val="A4A3A4"/>
          </p15:clr>
        </p15:guide>
        <p15:guide id="4" pos="72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2"/>
    <a:srgbClr val="FBF5D4"/>
    <a:srgbClr val="FFD700"/>
    <a:srgbClr val="CCCC00"/>
    <a:srgbClr val="327473"/>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5481" autoAdjust="0"/>
  </p:normalViewPr>
  <p:slideViewPr>
    <p:cSldViewPr snapToGrid="0" showGuides="1">
      <p:cViewPr varScale="1">
        <p:scale>
          <a:sx n="86" d="100"/>
          <a:sy n="86" d="100"/>
        </p:scale>
        <p:origin x="294" y="90"/>
      </p:cViewPr>
      <p:guideLst>
        <p:guide orient="horz" pos="1729"/>
        <p:guide pos="3840"/>
        <p:guide pos="393"/>
        <p:guide pos="7287"/>
      </p:guideLst>
    </p:cSldViewPr>
  </p:slideViewPr>
  <p:notesTextViewPr>
    <p:cViewPr>
      <p:scale>
        <a:sx n="1" d="1"/>
        <a:sy n="1" d="1"/>
      </p:scale>
      <p:origin x="0" y="0"/>
    </p:cViewPr>
  </p:notesTextViewPr>
  <p:sorterViewPr>
    <p:cViewPr>
      <p:scale>
        <a:sx n="62" d="100"/>
        <a:sy n="62" d="100"/>
      </p:scale>
      <p:origin x="0" y="-303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atman" userId="08418881-4289-4b6a-8184-a602d54de0c5" providerId="ADAL" clId="{F6D7EE36-2103-4850-9F6F-874DA9B60E7F}"/>
    <pc:docChg chg="modSld">
      <pc:chgData name="Emma Patman" userId="08418881-4289-4b6a-8184-a602d54de0c5" providerId="ADAL" clId="{F6D7EE36-2103-4850-9F6F-874DA9B60E7F}" dt="2021-10-06T13:44:52.553" v="20"/>
      <pc:docMkLst>
        <pc:docMk/>
      </pc:docMkLst>
      <pc:sldChg chg="modSp mod">
        <pc:chgData name="Emma Patman" userId="08418881-4289-4b6a-8184-a602d54de0c5" providerId="ADAL" clId="{F6D7EE36-2103-4850-9F6F-874DA9B60E7F}" dt="2021-10-06T13:42:38.200" v="8" actId="20577"/>
        <pc:sldMkLst>
          <pc:docMk/>
          <pc:sldMk cId="973517291" sldId="506"/>
        </pc:sldMkLst>
        <pc:graphicFrameChg chg="modGraphic">
          <ac:chgData name="Emma Patman" userId="08418881-4289-4b6a-8184-a602d54de0c5" providerId="ADAL" clId="{F6D7EE36-2103-4850-9F6F-874DA9B60E7F}" dt="2021-10-06T13:42:38.200" v="8" actId="20577"/>
          <ac:graphicFrameMkLst>
            <pc:docMk/>
            <pc:sldMk cId="973517291" sldId="506"/>
            <ac:graphicFrameMk id="6" creationId="{037BAE3D-75EB-48DC-9322-F1A247F8AE2E}"/>
          </ac:graphicFrameMkLst>
        </pc:graphicFrameChg>
      </pc:sldChg>
      <pc:sldChg chg="delSp modSp mod">
        <pc:chgData name="Emma Patman" userId="08418881-4289-4b6a-8184-a602d54de0c5" providerId="ADAL" clId="{F6D7EE36-2103-4850-9F6F-874DA9B60E7F}" dt="2021-10-06T13:44:52.553" v="20"/>
        <pc:sldMkLst>
          <pc:docMk/>
          <pc:sldMk cId="534329892" sldId="507"/>
        </pc:sldMkLst>
        <pc:spChg chg="del mod">
          <ac:chgData name="Emma Patman" userId="08418881-4289-4b6a-8184-a602d54de0c5" providerId="ADAL" clId="{F6D7EE36-2103-4850-9F6F-874DA9B60E7F}" dt="2021-10-06T13:44:52.553" v="20"/>
          <ac:spMkLst>
            <pc:docMk/>
            <pc:sldMk cId="534329892" sldId="507"/>
            <ac:spMk id="2" creationId="{0D386AA4-367A-4239-BFCF-D804A61ECD15}"/>
          </ac:spMkLst>
        </pc:spChg>
        <pc:graphicFrameChg chg="modGraphic">
          <ac:chgData name="Emma Patman" userId="08418881-4289-4b6a-8184-a602d54de0c5" providerId="ADAL" clId="{F6D7EE36-2103-4850-9F6F-874DA9B60E7F}" dt="2021-10-06T13:44:40.569" v="17" actId="20577"/>
          <ac:graphicFrameMkLst>
            <pc:docMk/>
            <pc:sldMk cId="534329892" sldId="507"/>
            <ac:graphicFrameMk id="10" creationId="{C8AEA980-8737-4C62-9C52-A5792F9857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224631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a:t>
            </a:fld>
            <a:endParaRPr lang="en-GB"/>
          </a:p>
        </p:txBody>
      </p:sp>
    </p:spTree>
    <p:extLst>
      <p:ext uri="{BB962C8B-B14F-4D97-AF65-F5344CB8AC3E}">
        <p14:creationId xmlns:p14="http://schemas.microsoft.com/office/powerpoint/2010/main" val="122055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864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167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358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5611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816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17</a:t>
            </a:fld>
            <a:endParaRPr lang="en-GB"/>
          </a:p>
        </p:txBody>
      </p:sp>
    </p:spTree>
    <p:extLst>
      <p:ext uri="{BB962C8B-B14F-4D97-AF65-F5344CB8AC3E}">
        <p14:creationId xmlns:p14="http://schemas.microsoft.com/office/powerpoint/2010/main" val="418142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898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108624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a:t>
            </a:fld>
            <a:endParaRPr lang="en-GB"/>
          </a:p>
        </p:txBody>
      </p:sp>
    </p:spTree>
    <p:extLst>
      <p:ext uri="{BB962C8B-B14F-4D97-AF65-F5344CB8AC3E}">
        <p14:creationId xmlns:p14="http://schemas.microsoft.com/office/powerpoint/2010/main" val="1972970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21</a:t>
            </a:fld>
            <a:endParaRPr lang="en-GB"/>
          </a:p>
        </p:txBody>
      </p:sp>
    </p:spTree>
    <p:extLst>
      <p:ext uri="{BB962C8B-B14F-4D97-AF65-F5344CB8AC3E}">
        <p14:creationId xmlns:p14="http://schemas.microsoft.com/office/powerpoint/2010/main" val="266304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a:t>
            </a:fld>
            <a:endParaRPr lang="en-GB"/>
          </a:p>
        </p:txBody>
      </p:sp>
    </p:spTree>
    <p:extLst>
      <p:ext uri="{BB962C8B-B14F-4D97-AF65-F5344CB8AC3E}">
        <p14:creationId xmlns:p14="http://schemas.microsoft.com/office/powerpoint/2010/main" val="2735500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48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a:t>
            </a:fld>
            <a:endParaRPr lang="en-GB"/>
          </a:p>
        </p:txBody>
      </p:sp>
    </p:spTree>
    <p:extLst>
      <p:ext uri="{BB962C8B-B14F-4D97-AF65-F5344CB8AC3E}">
        <p14:creationId xmlns:p14="http://schemas.microsoft.com/office/powerpoint/2010/main" val="205354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a:t>
            </a:fld>
            <a:endParaRPr lang="en-GB"/>
          </a:p>
        </p:txBody>
      </p:sp>
    </p:spTree>
    <p:extLst>
      <p:ext uri="{BB962C8B-B14F-4D97-AF65-F5344CB8AC3E}">
        <p14:creationId xmlns:p14="http://schemas.microsoft.com/office/powerpoint/2010/main" val="205000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26</a:t>
            </a:fld>
            <a:endParaRPr lang="en-GB"/>
          </a:p>
        </p:txBody>
      </p:sp>
    </p:spTree>
    <p:extLst>
      <p:ext uri="{BB962C8B-B14F-4D97-AF65-F5344CB8AC3E}">
        <p14:creationId xmlns:p14="http://schemas.microsoft.com/office/powerpoint/2010/main" val="260256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7720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852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a:t>
            </a:fld>
            <a:endParaRPr lang="en-GB"/>
          </a:p>
        </p:txBody>
      </p:sp>
    </p:spTree>
    <p:extLst>
      <p:ext uri="{BB962C8B-B14F-4D97-AF65-F5344CB8AC3E}">
        <p14:creationId xmlns:p14="http://schemas.microsoft.com/office/powerpoint/2010/main" val="2933402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1514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a:t>
            </a:fld>
            <a:endParaRPr lang="en-GB"/>
          </a:p>
        </p:txBody>
      </p:sp>
    </p:spTree>
    <p:extLst>
      <p:ext uri="{BB962C8B-B14F-4D97-AF65-F5344CB8AC3E}">
        <p14:creationId xmlns:p14="http://schemas.microsoft.com/office/powerpoint/2010/main" val="253876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33</a:t>
            </a:fld>
            <a:endParaRPr lang="en-GB"/>
          </a:p>
        </p:txBody>
      </p:sp>
    </p:spTree>
    <p:extLst>
      <p:ext uri="{BB962C8B-B14F-4D97-AF65-F5344CB8AC3E}">
        <p14:creationId xmlns:p14="http://schemas.microsoft.com/office/powerpoint/2010/main" val="4046743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34</a:t>
            </a:fld>
            <a:endParaRPr lang="en-GB"/>
          </a:p>
        </p:txBody>
      </p:sp>
    </p:spTree>
    <p:extLst>
      <p:ext uri="{BB962C8B-B14F-4D97-AF65-F5344CB8AC3E}">
        <p14:creationId xmlns:p14="http://schemas.microsoft.com/office/powerpoint/2010/main" val="853713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2880285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8407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37</a:t>
            </a:fld>
            <a:endParaRPr lang="en-GB"/>
          </a:p>
        </p:txBody>
      </p:sp>
    </p:spTree>
    <p:extLst>
      <p:ext uri="{BB962C8B-B14F-4D97-AF65-F5344CB8AC3E}">
        <p14:creationId xmlns:p14="http://schemas.microsoft.com/office/powerpoint/2010/main" val="732929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38</a:t>
            </a:fld>
            <a:endParaRPr lang="en-GB"/>
          </a:p>
        </p:txBody>
      </p:sp>
    </p:spTree>
    <p:extLst>
      <p:ext uri="{BB962C8B-B14F-4D97-AF65-F5344CB8AC3E}">
        <p14:creationId xmlns:p14="http://schemas.microsoft.com/office/powerpoint/2010/main" val="307743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39</a:t>
            </a:fld>
            <a:endParaRPr lang="en-GB"/>
          </a:p>
        </p:txBody>
      </p:sp>
    </p:spTree>
    <p:extLst>
      <p:ext uri="{BB962C8B-B14F-4D97-AF65-F5344CB8AC3E}">
        <p14:creationId xmlns:p14="http://schemas.microsoft.com/office/powerpoint/2010/main" val="39972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1121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4123123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2039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43</a:t>
            </a:fld>
            <a:endParaRPr lang="en-GB"/>
          </a:p>
        </p:txBody>
      </p:sp>
    </p:spTree>
    <p:extLst>
      <p:ext uri="{BB962C8B-B14F-4D97-AF65-F5344CB8AC3E}">
        <p14:creationId xmlns:p14="http://schemas.microsoft.com/office/powerpoint/2010/main" val="690492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44</a:t>
            </a:fld>
            <a:endParaRPr lang="en-GB"/>
          </a:p>
        </p:txBody>
      </p:sp>
    </p:spTree>
    <p:extLst>
      <p:ext uri="{BB962C8B-B14F-4D97-AF65-F5344CB8AC3E}">
        <p14:creationId xmlns:p14="http://schemas.microsoft.com/office/powerpoint/2010/main" val="676383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45</a:t>
            </a:fld>
            <a:endParaRPr lang="en-GB"/>
          </a:p>
        </p:txBody>
      </p:sp>
    </p:spTree>
    <p:extLst>
      <p:ext uri="{BB962C8B-B14F-4D97-AF65-F5344CB8AC3E}">
        <p14:creationId xmlns:p14="http://schemas.microsoft.com/office/powerpoint/2010/main" val="269614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46</a:t>
            </a:fld>
            <a:endParaRPr lang="en-GB"/>
          </a:p>
        </p:txBody>
      </p:sp>
    </p:spTree>
    <p:extLst>
      <p:ext uri="{BB962C8B-B14F-4D97-AF65-F5344CB8AC3E}">
        <p14:creationId xmlns:p14="http://schemas.microsoft.com/office/powerpoint/2010/main" val="3623331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47</a:t>
            </a:fld>
            <a:endParaRPr lang="en-GB"/>
          </a:p>
        </p:txBody>
      </p:sp>
    </p:spTree>
    <p:extLst>
      <p:ext uri="{BB962C8B-B14F-4D97-AF65-F5344CB8AC3E}">
        <p14:creationId xmlns:p14="http://schemas.microsoft.com/office/powerpoint/2010/main" val="3057713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121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50</a:t>
            </a:fld>
            <a:endParaRPr lang="en-GB"/>
          </a:p>
        </p:txBody>
      </p:sp>
    </p:spTree>
    <p:extLst>
      <p:ext uri="{BB962C8B-B14F-4D97-AF65-F5344CB8AC3E}">
        <p14:creationId xmlns:p14="http://schemas.microsoft.com/office/powerpoint/2010/main" val="340182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51</a:t>
            </a:fld>
            <a:endParaRPr lang="en-GB"/>
          </a:p>
        </p:txBody>
      </p:sp>
    </p:spTree>
    <p:extLst>
      <p:ext uri="{BB962C8B-B14F-4D97-AF65-F5344CB8AC3E}">
        <p14:creationId xmlns:p14="http://schemas.microsoft.com/office/powerpoint/2010/main" val="1508181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52</a:t>
            </a:fld>
            <a:endParaRPr lang="en-GB"/>
          </a:p>
        </p:txBody>
      </p:sp>
    </p:spTree>
    <p:extLst>
      <p:ext uri="{BB962C8B-B14F-4D97-AF65-F5344CB8AC3E}">
        <p14:creationId xmlns:p14="http://schemas.microsoft.com/office/powerpoint/2010/main" val="2172694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53</a:t>
            </a:fld>
            <a:endParaRPr lang="en-GB"/>
          </a:p>
        </p:txBody>
      </p:sp>
    </p:spTree>
    <p:extLst>
      <p:ext uri="{BB962C8B-B14F-4D97-AF65-F5344CB8AC3E}">
        <p14:creationId xmlns:p14="http://schemas.microsoft.com/office/powerpoint/2010/main" val="714819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54</a:t>
            </a:fld>
            <a:endParaRPr lang="en-GB"/>
          </a:p>
        </p:txBody>
      </p:sp>
    </p:spTree>
    <p:extLst>
      <p:ext uri="{BB962C8B-B14F-4D97-AF65-F5344CB8AC3E}">
        <p14:creationId xmlns:p14="http://schemas.microsoft.com/office/powerpoint/2010/main" val="2808005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55</a:t>
            </a:fld>
            <a:endParaRPr lang="en-GB"/>
          </a:p>
        </p:txBody>
      </p:sp>
    </p:spTree>
    <p:extLst>
      <p:ext uri="{BB962C8B-B14F-4D97-AF65-F5344CB8AC3E}">
        <p14:creationId xmlns:p14="http://schemas.microsoft.com/office/powerpoint/2010/main" val="1047152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56</a:t>
            </a:fld>
            <a:endParaRPr lang="en-GB"/>
          </a:p>
        </p:txBody>
      </p:sp>
    </p:spTree>
    <p:extLst>
      <p:ext uri="{BB962C8B-B14F-4D97-AF65-F5344CB8AC3E}">
        <p14:creationId xmlns:p14="http://schemas.microsoft.com/office/powerpoint/2010/main" val="1748632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57</a:t>
            </a:fld>
            <a:endParaRPr lang="en-GB"/>
          </a:p>
        </p:txBody>
      </p:sp>
    </p:spTree>
    <p:extLst>
      <p:ext uri="{BB962C8B-B14F-4D97-AF65-F5344CB8AC3E}">
        <p14:creationId xmlns:p14="http://schemas.microsoft.com/office/powerpoint/2010/main" val="2213728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2744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1238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949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479622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48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30651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63</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248309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260721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a:t>
            </a:fld>
            <a:endParaRPr lang="en-GB"/>
          </a:p>
        </p:txBody>
      </p:sp>
    </p:spTree>
    <p:extLst>
      <p:ext uri="{BB962C8B-B14F-4D97-AF65-F5344CB8AC3E}">
        <p14:creationId xmlns:p14="http://schemas.microsoft.com/office/powerpoint/2010/main" val="15698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6730307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Lst>
  <mc:AlternateContent xmlns:mc="http://schemas.openxmlformats.org/markup-compatibility/2006">
    <mc:Choice xmlns:p14="http://schemas.microsoft.com/office/powerpoint/2010/main" Requires="p14">
      <p:transition p14:dur="10"/>
    </mc:Choice>
    <mc:Fallback>
      <p:transition/>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134"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xml"/><Relationship Id="rId5" Type="http://schemas.openxmlformats.org/officeDocument/2006/relationships/slide" Target="slide17.xml"/><Relationship Id="rId10" Type="http://schemas.openxmlformats.org/officeDocument/2006/relationships/slide" Target="slide52.xml"/><Relationship Id="rId4" Type="http://schemas.openxmlformats.org/officeDocument/2006/relationships/slide" Target="slide11.xml"/><Relationship Id="rId9" Type="http://schemas.openxmlformats.org/officeDocument/2006/relationships/slide" Target="slide4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3, Unit 3</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GB" sz="3200" b="1">
                <a:solidFill>
                  <a:schemeClr val="bg1"/>
                </a:solidFill>
                <a:latin typeface="Arial" panose="020B0604020202020204" pitchFamily="34" charset="0"/>
                <a:cs typeface="Arial" panose="020B0604020202020204" pitchFamily="34" charset="0"/>
              </a:rPr>
              <a:t>Right angles</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A2628D-DAC5-4821-B3B3-0FA9D4527DF8}"/>
              </a:ext>
            </a:extLst>
          </p:cNvPr>
          <p:cNvGrpSpPr/>
          <p:nvPr/>
        </p:nvGrpSpPr>
        <p:grpSpPr>
          <a:xfrm>
            <a:off x="7367893" y="1652452"/>
            <a:ext cx="4123187" cy="3838762"/>
            <a:chOff x="7315642" y="981012"/>
            <a:chExt cx="5075883" cy="4725739"/>
          </a:xfrm>
        </p:grpSpPr>
        <p:sp>
          <p:nvSpPr>
            <p:cNvPr id="20" name="Rectangle 19">
              <a:extLst>
                <a:ext uri="{FF2B5EF4-FFF2-40B4-BE49-F238E27FC236}">
                  <a16:creationId xmlns:a16="http://schemas.microsoft.com/office/drawing/2014/main" id="{12D5D79C-42ED-4115-B084-B8058EA95EAD}"/>
                </a:ext>
              </a:extLst>
            </p:cNvPr>
            <p:cNvSpPr/>
            <p:nvPr/>
          </p:nvSpPr>
          <p:spPr>
            <a:xfrm>
              <a:off x="7381582" y="981012"/>
              <a:ext cx="513660" cy="4725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A1132D-8514-4FD2-8596-08263EB9F35C}"/>
                </a:ext>
              </a:extLst>
            </p:cNvPr>
            <p:cNvSpPr/>
            <p:nvPr/>
          </p:nvSpPr>
          <p:spPr>
            <a:xfrm rot="4500000">
              <a:off x="9596754" y="2352355"/>
              <a:ext cx="513660" cy="507588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3A326BD-8199-45D5-864A-750702DD0B62}"/>
                </a:ext>
              </a:extLst>
            </p:cNvPr>
            <p:cNvSpPr/>
            <p:nvPr/>
          </p:nvSpPr>
          <p:spPr>
            <a:xfrm>
              <a:off x="7559688" y="534697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35119CC1-DF81-402C-8C4D-2D63E6DFE569}"/>
              </a:ext>
            </a:extLst>
          </p:cNvPr>
          <p:cNvGrpSpPr/>
          <p:nvPr/>
        </p:nvGrpSpPr>
        <p:grpSpPr>
          <a:xfrm>
            <a:off x="1038307" y="2719140"/>
            <a:ext cx="2842739" cy="2612471"/>
            <a:chOff x="817356" y="2490650"/>
            <a:chExt cx="3499576" cy="3216103"/>
          </a:xfrm>
        </p:grpSpPr>
        <p:sp>
          <p:nvSpPr>
            <p:cNvPr id="102" name="Rectangle 101">
              <a:extLst>
                <a:ext uri="{FF2B5EF4-FFF2-40B4-BE49-F238E27FC236}">
                  <a16:creationId xmlns:a16="http://schemas.microsoft.com/office/drawing/2014/main" id="{699490A4-E87D-421D-B794-815AA0A326D2}"/>
                </a:ext>
              </a:extLst>
            </p:cNvPr>
            <p:cNvSpPr/>
            <p:nvPr/>
          </p:nvSpPr>
          <p:spPr>
            <a:xfrm>
              <a:off x="856440" y="2490650"/>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310314" y="3344500"/>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034546" y="5346977"/>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1</a:t>
            </a:r>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217525"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pieces of card are different lengths, but all of these angles are the same.</a:t>
            </a:r>
          </a:p>
        </p:txBody>
      </p:sp>
      <p:grpSp>
        <p:nvGrpSpPr>
          <p:cNvPr id="2" name="Group 1">
            <a:extLst>
              <a:ext uri="{FF2B5EF4-FFF2-40B4-BE49-F238E27FC236}">
                <a16:creationId xmlns:a16="http://schemas.microsoft.com/office/drawing/2014/main" id="{8B63BC71-623D-4480-B370-5EE64BB35B4F}"/>
              </a:ext>
            </a:extLst>
          </p:cNvPr>
          <p:cNvGrpSpPr/>
          <p:nvPr/>
        </p:nvGrpSpPr>
        <p:grpSpPr>
          <a:xfrm>
            <a:off x="4826672" y="3760400"/>
            <a:ext cx="1727868" cy="1539510"/>
            <a:chOff x="4828573" y="3811524"/>
            <a:chExt cx="2127106" cy="1895226"/>
          </a:xfrm>
        </p:grpSpPr>
        <p:sp>
          <p:nvSpPr>
            <p:cNvPr id="17" name="Rectangle 16">
              <a:extLst>
                <a:ext uri="{FF2B5EF4-FFF2-40B4-BE49-F238E27FC236}">
                  <a16:creationId xmlns:a16="http://schemas.microsoft.com/office/drawing/2014/main" id="{7B43DE81-243C-4FEC-98A9-ACCDAA2DB530}"/>
                </a:ext>
              </a:extLst>
            </p:cNvPr>
            <p:cNvSpPr/>
            <p:nvPr/>
          </p:nvSpPr>
          <p:spPr>
            <a:xfrm>
              <a:off x="4844274" y="3811524"/>
              <a:ext cx="513660" cy="189522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9A5DF87-8E12-41B1-86B4-367C610D6FEF}"/>
                </a:ext>
              </a:extLst>
            </p:cNvPr>
            <p:cNvSpPr/>
            <p:nvPr/>
          </p:nvSpPr>
          <p:spPr>
            <a:xfrm rot="4500000">
              <a:off x="5635296" y="4208343"/>
              <a:ext cx="513660" cy="212710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5D64DD6-2896-45E3-B644-15B62C6FD0C9}"/>
                </a:ext>
              </a:extLst>
            </p:cNvPr>
            <p:cNvSpPr/>
            <p:nvPr/>
          </p:nvSpPr>
          <p:spPr>
            <a:xfrm>
              <a:off x="5022380" y="5346974"/>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756513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0833E-6 4.44444E-6 L 0.52045 0.02453 " pathEditMode="relative" rAng="0" ptsTypes="AA">
                                      <p:cBhvr>
                                        <p:cTn id="6" dur="2000" fill="hold"/>
                                        <p:tgtEl>
                                          <p:spTgt spid="4"/>
                                        </p:tgtEl>
                                        <p:attrNameLst>
                                          <p:attrName>ppt_x</p:attrName>
                                          <p:attrName>ppt_y</p:attrName>
                                        </p:attrNameLst>
                                      </p:cBhvr>
                                      <p:rCtr x="26016" y="1227"/>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1.85185E-6 L 0.21172 0.02685 " pathEditMode="relative" rAng="0" ptsTypes="AA">
                                      <p:cBhvr>
                                        <p:cTn id="10" dur="2000" fill="hold"/>
                                        <p:tgtEl>
                                          <p:spTgt spid="2"/>
                                        </p:tgtEl>
                                        <p:attrNameLst>
                                          <p:attrName>ppt_x</p:attrName>
                                          <p:attrName>ppt_y</p:attrName>
                                        </p:attrNameLst>
                                      </p:cBhvr>
                                      <p:rCtr x="10586"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7983568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draw triangles and quadrilaterals and identify vertices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3374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425343601"/>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7655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b="1" i="0" u="none" strike="noStrike" dirty="0">
                <a:effectLst/>
              </a:rPr>
              <a:t>Year 3, Unit 3, Learning Outcome 2</a:t>
            </a:r>
            <a:endParaRPr lang="en-GB" sz="2400" b="1" dirty="0"/>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9" name="TextBox 18">
            <a:extLst>
              <a:ext uri="{FF2B5EF4-FFF2-40B4-BE49-F238E27FC236}">
                <a16:creationId xmlns:a16="http://schemas.microsoft.com/office/drawing/2014/main" id="{AA81ECCD-1D65-44BD-A791-AF360B5E60A9}"/>
              </a:ext>
            </a:extLst>
          </p:cNvPr>
          <p:cNvSpPr txBox="1"/>
          <p:nvPr/>
        </p:nvSpPr>
        <p:spPr>
          <a:xfrm>
            <a:off x="594008" y="998405"/>
            <a:ext cx="9669574"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 shape that is enclosed by 3 straight lines is called a </a:t>
            </a:r>
            <a:r>
              <a:rPr lang="en-GB" sz="2200" b="1" dirty="0">
                <a:latin typeface="Arial" panose="020B0604020202020204" pitchFamily="34" charset="0"/>
                <a:cs typeface="Arial" panose="020B0604020202020204" pitchFamily="34" charset="0"/>
              </a:rPr>
              <a:t>triangle</a:t>
            </a:r>
            <a:r>
              <a:rPr lang="en-GB" sz="2200"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A902DFE9-342F-4AE9-928D-4FEEA7ED9EA6}"/>
              </a:ext>
            </a:extLst>
          </p:cNvPr>
          <p:cNvSpPr txBox="1"/>
          <p:nvPr/>
        </p:nvSpPr>
        <p:spPr>
          <a:xfrm>
            <a:off x="594008" y="3056394"/>
            <a:ext cx="9669574"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 shape that is enclosed by 4 straight lines is called a </a:t>
            </a:r>
            <a:r>
              <a:rPr lang="en-GB" sz="2200" b="1" dirty="0">
                <a:latin typeface="Arial" panose="020B0604020202020204" pitchFamily="34" charset="0"/>
                <a:cs typeface="Arial" panose="020B0604020202020204" pitchFamily="34" charset="0"/>
              </a:rPr>
              <a:t>quadrilateral</a:t>
            </a:r>
            <a:r>
              <a:rPr lang="en-GB" sz="2200" dirty="0">
                <a:latin typeface="Arial" panose="020B0604020202020204" pitchFamily="34" charset="0"/>
                <a:cs typeface="Arial" panose="020B0604020202020204" pitchFamily="34" charset="0"/>
              </a:rPr>
              <a:t>.</a:t>
            </a:r>
          </a:p>
        </p:txBody>
      </p:sp>
      <p:sp>
        <p:nvSpPr>
          <p:cNvPr id="21" name="Right Triangle 20">
            <a:extLst>
              <a:ext uri="{FF2B5EF4-FFF2-40B4-BE49-F238E27FC236}">
                <a16:creationId xmlns:a16="http://schemas.microsoft.com/office/drawing/2014/main" id="{A024C3BE-4422-4E1B-BD6C-07AFA2392E1E}"/>
              </a:ext>
            </a:extLst>
          </p:cNvPr>
          <p:cNvSpPr/>
          <p:nvPr/>
        </p:nvSpPr>
        <p:spPr>
          <a:xfrm rot="10800000">
            <a:off x="9060673" y="1167801"/>
            <a:ext cx="1517543" cy="918482"/>
          </a:xfrm>
          <a:prstGeom prst="rtTriangl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Trapezoid 21">
            <a:extLst>
              <a:ext uri="{FF2B5EF4-FFF2-40B4-BE49-F238E27FC236}">
                <a16:creationId xmlns:a16="http://schemas.microsoft.com/office/drawing/2014/main" id="{61D400C7-9B2D-483B-9D22-A1E94DFF80CB}"/>
              </a:ext>
            </a:extLst>
          </p:cNvPr>
          <p:cNvSpPr/>
          <p:nvPr/>
        </p:nvSpPr>
        <p:spPr>
          <a:xfrm>
            <a:off x="9526821" y="3120141"/>
            <a:ext cx="925590" cy="1231036"/>
          </a:xfrm>
          <a:prstGeom prst="trapezoid">
            <a:avLst>
              <a:gd name="adj" fmla="val 19132"/>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5D09CC2-F25B-40BD-B6EE-E49FEF9ED865}"/>
              </a:ext>
            </a:extLst>
          </p:cNvPr>
          <p:cNvSpPr txBox="1"/>
          <p:nvPr/>
        </p:nvSpPr>
        <p:spPr>
          <a:xfrm>
            <a:off x="6865454" y="1858663"/>
            <a:ext cx="918098"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three</a:t>
            </a:r>
          </a:p>
        </p:txBody>
      </p:sp>
      <p:sp>
        <p:nvSpPr>
          <p:cNvPr id="24" name="TextBox 23">
            <a:extLst>
              <a:ext uri="{FF2B5EF4-FFF2-40B4-BE49-F238E27FC236}">
                <a16:creationId xmlns:a16="http://schemas.microsoft.com/office/drawing/2014/main" id="{5F6F0456-7F25-42F8-803D-C897E2BE5397}"/>
              </a:ext>
            </a:extLst>
          </p:cNvPr>
          <p:cNvSpPr txBox="1"/>
          <p:nvPr/>
        </p:nvSpPr>
        <p:spPr>
          <a:xfrm>
            <a:off x="7049426" y="998404"/>
            <a:ext cx="918098" cy="430887"/>
          </a:xfrm>
          <a:prstGeom prst="rect">
            <a:avLst/>
          </a:prstGeom>
          <a:noFill/>
        </p:spPr>
        <p:txBody>
          <a:bodyPr wrap="square" rtlCol="0">
            <a:spAutoFit/>
          </a:bodyPr>
          <a:lstStyle/>
          <a:p>
            <a:pPr algn="ctr"/>
            <a:r>
              <a:rPr lang="en-GB" sz="2200" b="1" dirty="0">
                <a:solidFill>
                  <a:srgbClr val="FF0000"/>
                </a:solidFill>
                <a:latin typeface="Arial" panose="020B0604020202020204" pitchFamily="34" charset="0"/>
                <a:cs typeface="Arial" panose="020B0604020202020204" pitchFamily="34" charset="0"/>
              </a:rPr>
              <a:t>tri</a:t>
            </a:r>
          </a:p>
        </p:txBody>
      </p:sp>
      <p:cxnSp>
        <p:nvCxnSpPr>
          <p:cNvPr id="7" name="Straight Arrow Connector 6">
            <a:extLst>
              <a:ext uri="{FF2B5EF4-FFF2-40B4-BE49-F238E27FC236}">
                <a16:creationId xmlns:a16="http://schemas.microsoft.com/office/drawing/2014/main" id="{848A5ADA-1544-4E08-A095-8AAC82E83091}"/>
              </a:ext>
            </a:extLst>
          </p:cNvPr>
          <p:cNvCxnSpPr>
            <a:stCxn id="24" idx="2"/>
            <a:endCxn id="23" idx="0"/>
          </p:cNvCxnSpPr>
          <p:nvPr/>
        </p:nvCxnSpPr>
        <p:spPr>
          <a:xfrm flipH="1">
            <a:off x="7324503" y="1429291"/>
            <a:ext cx="183972" cy="4293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380285A-7AB1-480F-91D6-009C62737428}"/>
              </a:ext>
            </a:extLst>
          </p:cNvPr>
          <p:cNvCxnSpPr/>
          <p:nvPr/>
        </p:nvCxnSpPr>
        <p:spPr>
          <a:xfrm>
            <a:off x="7649737" y="1411444"/>
            <a:ext cx="749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97D0444-74E2-4B0A-B6CE-046A8EC2F1AB}"/>
              </a:ext>
            </a:extLst>
          </p:cNvPr>
          <p:cNvSpPr/>
          <p:nvPr/>
        </p:nvSpPr>
        <p:spPr>
          <a:xfrm>
            <a:off x="8845229" y="980557"/>
            <a:ext cx="430887" cy="4308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1617F80-6CA3-4387-B275-58132B2C04BC}"/>
              </a:ext>
            </a:extLst>
          </p:cNvPr>
          <p:cNvSpPr/>
          <p:nvPr/>
        </p:nvSpPr>
        <p:spPr>
          <a:xfrm>
            <a:off x="10357211" y="980557"/>
            <a:ext cx="430887" cy="4308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CDAF827-282F-42C9-B0D1-DE8BB6F4C566}"/>
              </a:ext>
            </a:extLst>
          </p:cNvPr>
          <p:cNvSpPr/>
          <p:nvPr/>
        </p:nvSpPr>
        <p:spPr>
          <a:xfrm>
            <a:off x="10357210" y="1842641"/>
            <a:ext cx="430887" cy="4308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6A0C138C-7759-4EF3-ABBE-7B891CFE1394}"/>
              </a:ext>
            </a:extLst>
          </p:cNvPr>
          <p:cNvSpPr txBox="1"/>
          <p:nvPr/>
        </p:nvSpPr>
        <p:spPr>
          <a:xfrm>
            <a:off x="7245686" y="3056964"/>
            <a:ext cx="918098" cy="430887"/>
          </a:xfrm>
          <a:prstGeom prst="rect">
            <a:avLst/>
          </a:prstGeom>
          <a:noFill/>
        </p:spPr>
        <p:txBody>
          <a:bodyPr wrap="square" rtlCol="0">
            <a:spAutoFit/>
          </a:bodyPr>
          <a:lstStyle/>
          <a:p>
            <a:pPr algn="ctr"/>
            <a:r>
              <a:rPr lang="en-GB" sz="2200" b="1" dirty="0">
                <a:solidFill>
                  <a:srgbClr val="FF0000"/>
                </a:solidFill>
                <a:latin typeface="Arial" panose="020B0604020202020204" pitchFamily="34" charset="0"/>
                <a:cs typeface="Arial" panose="020B0604020202020204" pitchFamily="34" charset="0"/>
              </a:rPr>
              <a:t>quad</a:t>
            </a:r>
          </a:p>
        </p:txBody>
      </p:sp>
      <p:sp>
        <p:nvSpPr>
          <p:cNvPr id="37" name="TextBox 36">
            <a:extLst>
              <a:ext uri="{FF2B5EF4-FFF2-40B4-BE49-F238E27FC236}">
                <a16:creationId xmlns:a16="http://schemas.microsoft.com/office/drawing/2014/main" id="{8248C97F-CB2B-4060-8130-EBBB92F33755}"/>
              </a:ext>
            </a:extLst>
          </p:cNvPr>
          <p:cNvSpPr txBox="1"/>
          <p:nvPr/>
        </p:nvSpPr>
        <p:spPr>
          <a:xfrm>
            <a:off x="7064281" y="3866958"/>
            <a:ext cx="918098"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four</a:t>
            </a:r>
          </a:p>
        </p:txBody>
      </p:sp>
      <p:cxnSp>
        <p:nvCxnSpPr>
          <p:cNvPr id="38" name="Straight Arrow Connector 37">
            <a:extLst>
              <a:ext uri="{FF2B5EF4-FFF2-40B4-BE49-F238E27FC236}">
                <a16:creationId xmlns:a16="http://schemas.microsoft.com/office/drawing/2014/main" id="{126870E1-29A6-4A05-9AE7-5430B41B09C5}"/>
              </a:ext>
            </a:extLst>
          </p:cNvPr>
          <p:cNvCxnSpPr>
            <a:endCxn id="37" idx="0"/>
          </p:cNvCxnSpPr>
          <p:nvPr/>
        </p:nvCxnSpPr>
        <p:spPr>
          <a:xfrm flipH="1">
            <a:off x="7523330" y="3437586"/>
            <a:ext cx="183972" cy="4293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756DBC55-7078-4B20-8E98-1419DFFCE6AE}"/>
              </a:ext>
            </a:extLst>
          </p:cNvPr>
          <p:cNvSpPr txBox="1"/>
          <p:nvPr/>
        </p:nvSpPr>
        <p:spPr>
          <a:xfrm>
            <a:off x="8035561" y="3056964"/>
            <a:ext cx="1199108" cy="430887"/>
          </a:xfrm>
          <a:prstGeom prst="rect">
            <a:avLst/>
          </a:prstGeom>
          <a:noFill/>
        </p:spPr>
        <p:txBody>
          <a:bodyPr wrap="square" rtlCol="0">
            <a:spAutoFit/>
          </a:bodyPr>
          <a:lstStyle/>
          <a:p>
            <a:pPr algn="ctr"/>
            <a:r>
              <a:rPr lang="en-GB" sz="2200" b="1" dirty="0">
                <a:solidFill>
                  <a:srgbClr val="7030A0"/>
                </a:solidFill>
                <a:latin typeface="Arial" panose="020B0604020202020204" pitchFamily="34" charset="0"/>
                <a:cs typeface="Arial" panose="020B0604020202020204" pitchFamily="34" charset="0"/>
              </a:rPr>
              <a:t>lateral</a:t>
            </a:r>
          </a:p>
        </p:txBody>
      </p:sp>
      <p:sp>
        <p:nvSpPr>
          <p:cNvPr id="44" name="TextBox 43">
            <a:extLst>
              <a:ext uri="{FF2B5EF4-FFF2-40B4-BE49-F238E27FC236}">
                <a16:creationId xmlns:a16="http://schemas.microsoft.com/office/drawing/2014/main" id="{93644244-FEB4-40FA-9ABD-DFC34E3C374F}"/>
              </a:ext>
            </a:extLst>
          </p:cNvPr>
          <p:cNvSpPr txBox="1"/>
          <p:nvPr/>
        </p:nvSpPr>
        <p:spPr>
          <a:xfrm>
            <a:off x="8176066" y="3866958"/>
            <a:ext cx="918098"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side</a:t>
            </a:r>
          </a:p>
        </p:txBody>
      </p:sp>
      <p:cxnSp>
        <p:nvCxnSpPr>
          <p:cNvPr id="46" name="Straight Arrow Connector 45">
            <a:extLst>
              <a:ext uri="{FF2B5EF4-FFF2-40B4-BE49-F238E27FC236}">
                <a16:creationId xmlns:a16="http://schemas.microsoft.com/office/drawing/2014/main" id="{06188733-C096-4E6D-982E-D125BD00975F}"/>
              </a:ext>
            </a:extLst>
          </p:cNvPr>
          <p:cNvCxnSpPr>
            <a:cxnSpLocks/>
            <a:stCxn id="40" idx="2"/>
            <a:endCxn id="44" idx="0"/>
          </p:cNvCxnSpPr>
          <p:nvPr/>
        </p:nvCxnSpPr>
        <p:spPr>
          <a:xfrm>
            <a:off x="8635115" y="3487851"/>
            <a:ext cx="0" cy="3791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DF6AAAAF-9EEC-4AE6-9E03-6BC7CF7D0859}"/>
              </a:ext>
            </a:extLst>
          </p:cNvPr>
          <p:cNvCxnSpPr>
            <a:cxnSpLocks/>
          </p:cNvCxnSpPr>
          <p:nvPr/>
        </p:nvCxnSpPr>
        <p:spPr>
          <a:xfrm>
            <a:off x="9703049" y="3120141"/>
            <a:ext cx="560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16A837-2ADC-45FF-A068-E6BFC9327F4D}"/>
              </a:ext>
            </a:extLst>
          </p:cNvPr>
          <p:cNvCxnSpPr>
            <a:cxnSpLocks/>
          </p:cNvCxnSpPr>
          <p:nvPr/>
        </p:nvCxnSpPr>
        <p:spPr>
          <a:xfrm>
            <a:off x="10274902" y="3120140"/>
            <a:ext cx="181662" cy="1231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694EF5D-B61D-4F41-B461-4940A6F747D9}"/>
              </a:ext>
            </a:extLst>
          </p:cNvPr>
          <p:cNvCxnSpPr>
            <a:cxnSpLocks/>
          </p:cNvCxnSpPr>
          <p:nvPr/>
        </p:nvCxnSpPr>
        <p:spPr>
          <a:xfrm>
            <a:off x="9526821" y="4351177"/>
            <a:ext cx="925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E90C87B-DADA-4E05-9CC2-27C5C9189649}"/>
              </a:ext>
            </a:extLst>
          </p:cNvPr>
          <p:cNvCxnSpPr>
            <a:cxnSpLocks/>
          </p:cNvCxnSpPr>
          <p:nvPr/>
        </p:nvCxnSpPr>
        <p:spPr>
          <a:xfrm flipV="1">
            <a:off x="9525978" y="3120076"/>
            <a:ext cx="181662" cy="1231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3352300-3A13-4C5B-8A26-0D4FE6D6A9CF}"/>
              </a:ext>
            </a:extLst>
          </p:cNvPr>
          <p:cNvSpPr txBox="1"/>
          <p:nvPr/>
        </p:nvSpPr>
        <p:spPr>
          <a:xfrm>
            <a:off x="594008" y="4787489"/>
            <a:ext cx="9669574"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 triangle has 3 vertices.</a:t>
            </a:r>
          </a:p>
          <a:p>
            <a:r>
              <a:rPr lang="en-GB" sz="2200" dirty="0">
                <a:latin typeface="Arial" panose="020B0604020202020204" pitchFamily="34" charset="0"/>
                <a:cs typeface="Arial" panose="020B0604020202020204" pitchFamily="34" charset="0"/>
              </a:rPr>
              <a:t>A quadrilateral has 4 vertices.</a:t>
            </a:r>
          </a:p>
        </p:txBody>
      </p:sp>
    </p:spTree>
    <p:extLst>
      <p:ext uri="{BB962C8B-B14F-4D97-AF65-F5344CB8AC3E}">
        <p14:creationId xmlns:p14="http://schemas.microsoft.com/office/powerpoint/2010/main" val="5866230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P spid="24" grpId="0"/>
      <p:bldP spid="10" grpId="0" animBg="1"/>
      <p:bldP spid="32" grpId="0" animBg="1"/>
      <p:bldP spid="33" grpId="0" animBg="1"/>
      <p:bldP spid="36" grpId="0"/>
      <p:bldP spid="37" grpId="0"/>
      <p:bldP spid="40" grpId="0"/>
      <p:bldP spid="44"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b="1" i="0" u="none" strike="noStrike" dirty="0">
                <a:effectLst/>
              </a:rPr>
              <a:t>Year 3, Unit 3, Learning Outcome 2</a:t>
            </a:r>
            <a:endParaRPr lang="en-GB" sz="2400" b="1" dirty="0"/>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4" name="Group 3">
            <a:extLst>
              <a:ext uri="{FF2B5EF4-FFF2-40B4-BE49-F238E27FC236}">
                <a16:creationId xmlns:a16="http://schemas.microsoft.com/office/drawing/2014/main" id="{B2E2BE93-D1BE-4A8C-89CD-982C9D130811}"/>
              </a:ext>
            </a:extLst>
          </p:cNvPr>
          <p:cNvGrpSpPr/>
          <p:nvPr/>
        </p:nvGrpSpPr>
        <p:grpSpPr>
          <a:xfrm>
            <a:off x="808124" y="1508452"/>
            <a:ext cx="10184293" cy="4709467"/>
            <a:chOff x="674309" y="964273"/>
            <a:chExt cx="11086964" cy="5126884"/>
          </a:xfrm>
        </p:grpSpPr>
        <p:sp>
          <p:nvSpPr>
            <p:cNvPr id="53" name="Freeform: Shape 52">
              <a:extLst>
                <a:ext uri="{FF2B5EF4-FFF2-40B4-BE49-F238E27FC236}">
                  <a16:creationId xmlns:a16="http://schemas.microsoft.com/office/drawing/2014/main" id="{0D7CDC61-8B62-4E5A-8238-FF25387F1C1D}"/>
                </a:ext>
              </a:extLst>
            </p:cNvPr>
            <p:cNvSpPr/>
            <p:nvPr/>
          </p:nvSpPr>
          <p:spPr>
            <a:xfrm rot="16849906">
              <a:off x="6498839" y="1077374"/>
              <a:ext cx="1639968" cy="1413765"/>
            </a:xfrm>
            <a:custGeom>
              <a:avLst/>
              <a:gdLst>
                <a:gd name="connsiteX0" fmla="*/ 2285937 w 2285937"/>
                <a:gd name="connsiteY0" fmla="*/ 1970635 h 1970635"/>
                <a:gd name="connsiteX1" fmla="*/ 748681 w 2285937"/>
                <a:gd name="connsiteY1" fmla="*/ 1970635 h 1970635"/>
                <a:gd name="connsiteX2" fmla="*/ 615616 w 2285937"/>
                <a:gd name="connsiteY2" fmla="*/ 1741212 h 1970635"/>
                <a:gd name="connsiteX3" fmla="*/ 482551 w 2285937"/>
                <a:gd name="connsiteY3" fmla="*/ 1970635 h 1970635"/>
                <a:gd name="connsiteX4" fmla="*/ 0 w 2285937"/>
                <a:gd name="connsiteY4" fmla="*/ 1970635 h 1970635"/>
                <a:gd name="connsiteX5" fmla="*/ 1142969 w 2285937"/>
                <a:gd name="connsiteY5" fmla="*/ 0 h 19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37" h="1970635">
                  <a:moveTo>
                    <a:pt x="2285937" y="1970635"/>
                  </a:moveTo>
                  <a:lnTo>
                    <a:pt x="748681" y="1970635"/>
                  </a:lnTo>
                  <a:lnTo>
                    <a:pt x="615616" y="1741212"/>
                  </a:lnTo>
                  <a:lnTo>
                    <a:pt x="482551" y="1970635"/>
                  </a:lnTo>
                  <a:lnTo>
                    <a:pt x="0" y="1970635"/>
                  </a:lnTo>
                  <a:lnTo>
                    <a:pt x="1142969"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 name="Group 2">
              <a:extLst>
                <a:ext uri="{FF2B5EF4-FFF2-40B4-BE49-F238E27FC236}">
                  <a16:creationId xmlns:a16="http://schemas.microsoft.com/office/drawing/2014/main" id="{1C11443D-32B3-4912-B8F0-BAABDBC6C373}"/>
                </a:ext>
              </a:extLst>
            </p:cNvPr>
            <p:cNvGrpSpPr/>
            <p:nvPr/>
          </p:nvGrpSpPr>
          <p:grpSpPr>
            <a:xfrm>
              <a:off x="674309" y="1132427"/>
              <a:ext cx="11086964" cy="4958730"/>
              <a:chOff x="674309" y="1132427"/>
              <a:chExt cx="11086964" cy="4958730"/>
            </a:xfrm>
          </p:grpSpPr>
          <p:sp>
            <p:nvSpPr>
              <p:cNvPr id="17" name="Freeform: Shape 16">
                <a:extLst>
                  <a:ext uri="{FF2B5EF4-FFF2-40B4-BE49-F238E27FC236}">
                    <a16:creationId xmlns:a16="http://schemas.microsoft.com/office/drawing/2014/main" id="{383143C5-4B50-4890-993B-41F3801C9D6F}"/>
                  </a:ext>
                </a:extLst>
              </p:cNvPr>
              <p:cNvSpPr/>
              <p:nvPr/>
            </p:nvSpPr>
            <p:spPr>
              <a:xfrm rot="10800000">
                <a:off x="998989" y="1262315"/>
                <a:ext cx="1459500" cy="1294864"/>
              </a:xfrm>
              <a:custGeom>
                <a:avLst/>
                <a:gdLst>
                  <a:gd name="connsiteX0" fmla="*/ 1381042 w 2762547"/>
                  <a:gd name="connsiteY0" fmla="*/ 0 h 2450924"/>
                  <a:gd name="connsiteX1" fmla="*/ 1617534 w 2762547"/>
                  <a:gd name="connsiteY1" fmla="*/ 156757 h 2450924"/>
                  <a:gd name="connsiteX2" fmla="*/ 1617579 w 2762547"/>
                  <a:gd name="connsiteY2" fmla="*/ 156901 h 2450924"/>
                  <a:gd name="connsiteX3" fmla="*/ 1620782 w 2762547"/>
                  <a:gd name="connsiteY3" fmla="*/ 156985 h 2450924"/>
                  <a:gd name="connsiteX4" fmla="*/ 2739513 w 2762547"/>
                  <a:gd name="connsiteY4" fmla="*/ 2085832 h 2450924"/>
                  <a:gd name="connsiteX5" fmla="*/ 2738633 w 2762547"/>
                  <a:gd name="connsiteY5" fmla="*/ 2087138 h 2450924"/>
                  <a:gd name="connsiteX6" fmla="*/ 2742378 w 2762547"/>
                  <a:gd name="connsiteY6" fmla="*/ 2092692 h 2450924"/>
                  <a:gd name="connsiteX7" fmla="*/ 2762547 w 2762547"/>
                  <a:gd name="connsiteY7" fmla="*/ 2192596 h 2450924"/>
                  <a:gd name="connsiteX8" fmla="*/ 2505885 w 2762547"/>
                  <a:gd name="connsiteY8" fmla="*/ 2449258 h 2450924"/>
                  <a:gd name="connsiteX9" fmla="*/ 2495202 w 2762547"/>
                  <a:gd name="connsiteY9" fmla="*/ 2448181 h 2450924"/>
                  <a:gd name="connsiteX10" fmla="*/ 2494476 w 2762547"/>
                  <a:gd name="connsiteY10" fmla="*/ 2449258 h 2450924"/>
                  <a:gd name="connsiteX11" fmla="*/ 273188 w 2762547"/>
                  <a:gd name="connsiteY11" fmla="*/ 2449258 h 2450924"/>
                  <a:gd name="connsiteX12" fmla="*/ 256662 w 2762547"/>
                  <a:gd name="connsiteY12" fmla="*/ 2450924 h 2450924"/>
                  <a:gd name="connsiteX13" fmla="*/ 0 w 2762547"/>
                  <a:gd name="connsiteY13" fmla="*/ 2194262 h 2450924"/>
                  <a:gd name="connsiteX14" fmla="*/ 20170 w 2762547"/>
                  <a:gd name="connsiteY14" fmla="*/ 2094358 h 2450924"/>
                  <a:gd name="connsiteX15" fmla="*/ 32228 w 2762547"/>
                  <a:gd name="connsiteY15" fmla="*/ 2072142 h 2450924"/>
                  <a:gd name="connsiteX16" fmla="*/ 31811 w 2762547"/>
                  <a:gd name="connsiteY16" fmla="*/ 2071391 h 2450924"/>
                  <a:gd name="connsiteX17" fmla="*/ 1149345 w 2762547"/>
                  <a:gd name="connsiteY17" fmla="*/ 144609 h 2450924"/>
                  <a:gd name="connsiteX18" fmla="*/ 1151118 w 2762547"/>
                  <a:gd name="connsiteY18" fmla="*/ 144655 h 2450924"/>
                  <a:gd name="connsiteX19" fmla="*/ 1168214 w 2762547"/>
                  <a:gd name="connsiteY19" fmla="*/ 113160 h 2450924"/>
                  <a:gd name="connsiteX20" fmla="*/ 1381042 w 2762547"/>
                  <a:gd name="connsiteY20" fmla="*/ 0 h 245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547" h="2450924">
                    <a:moveTo>
                      <a:pt x="1381042" y="0"/>
                    </a:moveTo>
                    <a:cubicBezTo>
                      <a:pt x="1487355" y="0"/>
                      <a:pt x="1578571" y="64637"/>
                      <a:pt x="1617534" y="156757"/>
                    </a:cubicBezTo>
                    <a:lnTo>
                      <a:pt x="1617579" y="156901"/>
                    </a:lnTo>
                    <a:lnTo>
                      <a:pt x="1620782" y="156985"/>
                    </a:lnTo>
                    <a:lnTo>
                      <a:pt x="2739513" y="2085832"/>
                    </a:lnTo>
                    <a:lnTo>
                      <a:pt x="2738633" y="2087138"/>
                    </a:lnTo>
                    <a:lnTo>
                      <a:pt x="2742378" y="2092692"/>
                    </a:lnTo>
                    <a:cubicBezTo>
                      <a:pt x="2755365" y="2123398"/>
                      <a:pt x="2762547" y="2157159"/>
                      <a:pt x="2762547" y="2192596"/>
                    </a:cubicBezTo>
                    <a:cubicBezTo>
                      <a:pt x="2762547" y="2334347"/>
                      <a:pt x="2647636" y="2449258"/>
                      <a:pt x="2505885" y="2449258"/>
                    </a:cubicBezTo>
                    <a:lnTo>
                      <a:pt x="2495202" y="2448181"/>
                    </a:lnTo>
                    <a:lnTo>
                      <a:pt x="2494476" y="2449258"/>
                    </a:lnTo>
                    <a:lnTo>
                      <a:pt x="273188" y="2449258"/>
                    </a:lnTo>
                    <a:lnTo>
                      <a:pt x="256662" y="2450924"/>
                    </a:lnTo>
                    <a:cubicBezTo>
                      <a:pt x="114911" y="2450924"/>
                      <a:pt x="0" y="2336013"/>
                      <a:pt x="0" y="2194262"/>
                    </a:cubicBezTo>
                    <a:cubicBezTo>
                      <a:pt x="0" y="2158825"/>
                      <a:pt x="7182" y="2125064"/>
                      <a:pt x="20170" y="2094358"/>
                    </a:cubicBezTo>
                    <a:lnTo>
                      <a:pt x="32228" y="2072142"/>
                    </a:lnTo>
                    <a:lnTo>
                      <a:pt x="31811" y="2071391"/>
                    </a:lnTo>
                    <a:lnTo>
                      <a:pt x="1149345" y="144609"/>
                    </a:lnTo>
                    <a:lnTo>
                      <a:pt x="1151118" y="144655"/>
                    </a:lnTo>
                    <a:lnTo>
                      <a:pt x="1168214" y="113160"/>
                    </a:lnTo>
                    <a:cubicBezTo>
                      <a:pt x="1214337" y="44887"/>
                      <a:pt x="1292447" y="0"/>
                      <a:pt x="1381042" y="0"/>
                    </a:cubicBez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5C4D8274-4361-42E1-B74C-47D2D306690E}"/>
                  </a:ext>
                </a:extLst>
              </p:cNvPr>
              <p:cNvSpPr/>
              <p:nvPr/>
            </p:nvSpPr>
            <p:spPr>
              <a:xfrm rot="1800000">
                <a:off x="2186117" y="3476514"/>
                <a:ext cx="1529930" cy="1572331"/>
              </a:xfrm>
              <a:custGeom>
                <a:avLst/>
                <a:gdLst>
                  <a:gd name="connsiteX0" fmla="*/ 914401 w 1828802"/>
                  <a:gd name="connsiteY0" fmla="*/ 0 h 1879486"/>
                  <a:gd name="connsiteX1" fmla="*/ 1819880 w 1828802"/>
                  <a:gd name="connsiteY1" fmla="*/ 229276 h 1879486"/>
                  <a:gd name="connsiteX2" fmla="*/ 1827610 w 1828802"/>
                  <a:gd name="connsiteY2" fmla="*/ 233972 h 1879486"/>
                  <a:gd name="connsiteX3" fmla="*/ 1828802 w 1828802"/>
                  <a:gd name="connsiteY3" fmla="*/ 257579 h 1879486"/>
                  <a:gd name="connsiteX4" fmla="*/ 991271 w 1828802"/>
                  <a:gd name="connsiteY4" fmla="*/ 1832786 h 1879486"/>
                  <a:gd name="connsiteX5" fmla="*/ 914401 w 1828802"/>
                  <a:gd name="connsiteY5" fmla="*/ 1879486 h 1879486"/>
                  <a:gd name="connsiteX6" fmla="*/ 837531 w 1828802"/>
                  <a:gd name="connsiteY6" fmla="*/ 1832786 h 1879486"/>
                  <a:gd name="connsiteX7" fmla="*/ 0 w 1828802"/>
                  <a:gd name="connsiteY7" fmla="*/ 257579 h 1879486"/>
                  <a:gd name="connsiteX8" fmla="*/ 1192 w 1828802"/>
                  <a:gd name="connsiteY8" fmla="*/ 233972 h 1879486"/>
                  <a:gd name="connsiteX9" fmla="*/ 8923 w 1828802"/>
                  <a:gd name="connsiteY9" fmla="*/ 229276 h 1879486"/>
                  <a:gd name="connsiteX10" fmla="*/ 914401 w 1828802"/>
                  <a:gd name="connsiteY10" fmla="*/ 0 h 18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2" h="1879486">
                    <a:moveTo>
                      <a:pt x="914401" y="0"/>
                    </a:moveTo>
                    <a:cubicBezTo>
                      <a:pt x="1242257" y="0"/>
                      <a:pt x="1550714" y="83056"/>
                      <a:pt x="1819880" y="229276"/>
                    </a:cubicBezTo>
                    <a:lnTo>
                      <a:pt x="1827610" y="233972"/>
                    </a:lnTo>
                    <a:lnTo>
                      <a:pt x="1828802" y="257579"/>
                    </a:lnTo>
                    <a:cubicBezTo>
                      <a:pt x="1828802" y="913291"/>
                      <a:pt x="1496577" y="1491408"/>
                      <a:pt x="991271" y="1832786"/>
                    </a:cubicBezTo>
                    <a:lnTo>
                      <a:pt x="914401" y="1879486"/>
                    </a:lnTo>
                    <a:lnTo>
                      <a:pt x="837531" y="1832786"/>
                    </a:lnTo>
                    <a:cubicBezTo>
                      <a:pt x="332225" y="1491408"/>
                      <a:pt x="0" y="913291"/>
                      <a:pt x="0" y="257579"/>
                    </a:cubicBezTo>
                    <a:lnTo>
                      <a:pt x="1192" y="233972"/>
                    </a:lnTo>
                    <a:lnTo>
                      <a:pt x="8923" y="229276"/>
                    </a:lnTo>
                    <a:cubicBezTo>
                      <a:pt x="278088" y="83056"/>
                      <a:pt x="586545" y="0"/>
                      <a:pt x="914401" y="0"/>
                    </a:cubicBez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40">
                <a:extLst>
                  <a:ext uri="{FF2B5EF4-FFF2-40B4-BE49-F238E27FC236}">
                    <a16:creationId xmlns:a16="http://schemas.microsoft.com/office/drawing/2014/main" id="{8BBED9EE-F2CB-42A9-8B5C-5615B946FFA1}"/>
                  </a:ext>
                </a:extLst>
              </p:cNvPr>
              <p:cNvSpPr/>
              <p:nvPr/>
            </p:nvSpPr>
            <p:spPr>
              <a:xfrm>
                <a:off x="5503334" y="2490797"/>
                <a:ext cx="1794084" cy="1508490"/>
              </a:xfrm>
              <a:custGeom>
                <a:avLst/>
                <a:gdLst>
                  <a:gd name="connsiteX0" fmla="*/ 885921 w 1794084"/>
                  <a:gd name="connsiteY0" fmla="*/ 0 h 1508490"/>
                  <a:gd name="connsiteX1" fmla="*/ 907075 w 1794084"/>
                  <a:gd name="connsiteY1" fmla="*/ 72689 h 1508490"/>
                  <a:gd name="connsiteX2" fmla="*/ 1304926 w 1794084"/>
                  <a:gd name="connsiteY2" fmla="*/ 894009 h 1508490"/>
                  <a:gd name="connsiteX3" fmla="*/ 1769928 w 1794084"/>
                  <a:gd name="connsiteY3" fmla="*/ 1473676 h 1508490"/>
                  <a:gd name="connsiteX4" fmla="*/ 1777545 w 1794084"/>
                  <a:gd name="connsiteY4" fmla="*/ 1480914 h 1508490"/>
                  <a:gd name="connsiteX5" fmla="*/ 1794084 w 1794084"/>
                  <a:gd name="connsiteY5" fmla="*/ 1508490 h 1508490"/>
                  <a:gd name="connsiteX6" fmla="*/ 1633065 w 1794084"/>
                  <a:gd name="connsiteY6" fmla="*/ 1469976 h 1508490"/>
                  <a:gd name="connsiteX7" fmla="*/ 893641 w 1794084"/>
                  <a:gd name="connsiteY7" fmla="*/ 1395853 h 1508490"/>
                  <a:gd name="connsiteX8" fmla="*/ 197093 w 1794084"/>
                  <a:gd name="connsiteY8" fmla="*/ 1461278 h 1508490"/>
                  <a:gd name="connsiteX9" fmla="*/ 0 w 1794084"/>
                  <a:gd name="connsiteY9" fmla="*/ 1506952 h 1508490"/>
                  <a:gd name="connsiteX10" fmla="*/ 117834 w 1794084"/>
                  <a:gd name="connsiteY10" fmla="*/ 1380371 h 1508490"/>
                  <a:gd name="connsiteX11" fmla="*/ 458306 w 1794084"/>
                  <a:gd name="connsiteY11" fmla="*/ 927622 h 1508490"/>
                  <a:gd name="connsiteX12" fmla="*/ 850971 w 1794084"/>
                  <a:gd name="connsiteY12" fmla="*/ 103810 h 1508490"/>
                  <a:gd name="connsiteX13" fmla="*/ 875565 w 1794084"/>
                  <a:gd name="connsiteY13" fmla="*/ 17267 h 150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4084" h="1508490">
                    <a:moveTo>
                      <a:pt x="885921" y="0"/>
                    </a:moveTo>
                    <a:lnTo>
                      <a:pt x="907075" y="72689"/>
                    </a:lnTo>
                    <a:cubicBezTo>
                      <a:pt x="992838" y="337955"/>
                      <a:pt x="1126306" y="619082"/>
                      <a:pt x="1304926" y="894009"/>
                    </a:cubicBezTo>
                    <a:cubicBezTo>
                      <a:pt x="1447821" y="1113950"/>
                      <a:pt x="1606085" y="1309101"/>
                      <a:pt x="1769928" y="1473676"/>
                    </a:cubicBezTo>
                    <a:lnTo>
                      <a:pt x="1777545" y="1480914"/>
                    </a:lnTo>
                    <a:lnTo>
                      <a:pt x="1794084" y="1508490"/>
                    </a:lnTo>
                    <a:lnTo>
                      <a:pt x="1633065" y="1469976"/>
                    </a:lnTo>
                    <a:cubicBezTo>
                      <a:pt x="1405796" y="1422247"/>
                      <a:pt x="1155926" y="1395853"/>
                      <a:pt x="893641" y="1395853"/>
                    </a:cubicBezTo>
                    <a:cubicBezTo>
                      <a:pt x="647749" y="1395853"/>
                      <a:pt x="412769" y="1419050"/>
                      <a:pt x="197093" y="1461278"/>
                    </a:cubicBezTo>
                    <a:lnTo>
                      <a:pt x="0" y="1506952"/>
                    </a:lnTo>
                    <a:lnTo>
                      <a:pt x="117834" y="1380371"/>
                    </a:lnTo>
                    <a:cubicBezTo>
                      <a:pt x="237314" y="1244989"/>
                      <a:pt x="352176" y="1093250"/>
                      <a:pt x="458306" y="927622"/>
                    </a:cubicBezTo>
                    <a:cubicBezTo>
                      <a:pt x="635188" y="651575"/>
                      <a:pt x="766882" y="369611"/>
                      <a:pt x="850971" y="103810"/>
                    </a:cubicBezTo>
                    <a:lnTo>
                      <a:pt x="875565" y="1726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Freeform: Shape 44">
                <a:extLst>
                  <a:ext uri="{FF2B5EF4-FFF2-40B4-BE49-F238E27FC236}">
                    <a16:creationId xmlns:a16="http://schemas.microsoft.com/office/drawing/2014/main" id="{38E97CC4-0ECD-46A9-94B2-6F3776A898A0}"/>
                  </a:ext>
                </a:extLst>
              </p:cNvPr>
              <p:cNvSpPr/>
              <p:nvPr/>
            </p:nvSpPr>
            <p:spPr>
              <a:xfrm>
                <a:off x="10450058" y="1392672"/>
                <a:ext cx="1311215" cy="3071004"/>
              </a:xfrm>
              <a:custGeom>
                <a:avLst/>
                <a:gdLst>
                  <a:gd name="connsiteX0" fmla="*/ 655608 w 1311215"/>
                  <a:gd name="connsiteY0" fmla="*/ 0 h 3071004"/>
                  <a:gd name="connsiteX1" fmla="*/ 1311215 w 1311215"/>
                  <a:gd name="connsiteY1" fmla="*/ 3071004 h 3071004"/>
                  <a:gd name="connsiteX2" fmla="*/ 1276183 w 1311215"/>
                  <a:gd name="connsiteY2" fmla="*/ 3071004 h 3071004"/>
                  <a:gd name="connsiteX3" fmla="*/ 647803 w 1311215"/>
                  <a:gd name="connsiteY3" fmla="*/ 2948930 h 3071004"/>
                  <a:gd name="connsiteX4" fmla="*/ 19423 w 1311215"/>
                  <a:gd name="connsiteY4" fmla="*/ 3071004 h 3071004"/>
                  <a:gd name="connsiteX5" fmla="*/ 0 w 1311215"/>
                  <a:gd name="connsiteY5" fmla="*/ 3071004 h 307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215" h="3071004">
                    <a:moveTo>
                      <a:pt x="655608" y="0"/>
                    </a:moveTo>
                    <a:lnTo>
                      <a:pt x="1311215" y="3071004"/>
                    </a:lnTo>
                    <a:lnTo>
                      <a:pt x="1276183" y="3071004"/>
                    </a:lnTo>
                    <a:lnTo>
                      <a:pt x="647803" y="2948930"/>
                    </a:lnTo>
                    <a:lnTo>
                      <a:pt x="19423" y="3071004"/>
                    </a:lnTo>
                    <a:lnTo>
                      <a:pt x="0" y="307100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Right Triangle 46">
                <a:extLst>
                  <a:ext uri="{FF2B5EF4-FFF2-40B4-BE49-F238E27FC236}">
                    <a16:creationId xmlns:a16="http://schemas.microsoft.com/office/drawing/2014/main" id="{5DE6DDD1-00AF-4F1C-8262-12D4566620B7}"/>
                  </a:ext>
                </a:extLst>
              </p:cNvPr>
              <p:cNvSpPr/>
              <p:nvPr/>
            </p:nvSpPr>
            <p:spPr>
              <a:xfrm rot="10800000">
                <a:off x="3952703" y="1132427"/>
                <a:ext cx="1652048" cy="999890"/>
              </a:xfrm>
              <a:prstGeom prst="rtTriangl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1" name="Freeform: Shape 50">
                <a:extLst>
                  <a:ext uri="{FF2B5EF4-FFF2-40B4-BE49-F238E27FC236}">
                    <a16:creationId xmlns:a16="http://schemas.microsoft.com/office/drawing/2014/main" id="{ADB53965-7180-4426-8635-F48CC8B99A20}"/>
                  </a:ext>
                </a:extLst>
              </p:cNvPr>
              <p:cNvSpPr/>
              <p:nvPr/>
            </p:nvSpPr>
            <p:spPr>
              <a:xfrm>
                <a:off x="8327899" y="4103611"/>
                <a:ext cx="2315374" cy="1987546"/>
              </a:xfrm>
              <a:custGeom>
                <a:avLst/>
                <a:gdLst>
                  <a:gd name="connsiteX0" fmla="*/ 4205114 w 4205114"/>
                  <a:gd name="connsiteY0" fmla="*/ 3609722 h 3609722"/>
                  <a:gd name="connsiteX1" fmla="*/ 2099591 w 4205114"/>
                  <a:gd name="connsiteY1" fmla="*/ 2679364 h 3609722"/>
                  <a:gd name="connsiteX2" fmla="*/ 0 w 4205114"/>
                  <a:gd name="connsiteY2" fmla="*/ 3607101 h 3609722"/>
                  <a:gd name="connsiteX3" fmla="*/ 1838208 w 4205114"/>
                  <a:gd name="connsiteY3" fmla="*/ 2263657 h 3609722"/>
                  <a:gd name="connsiteX4" fmla="*/ 2082561 w 4205114"/>
                  <a:gd name="connsiteY4" fmla="*/ 0 h 3609722"/>
                  <a:gd name="connsiteX5" fmla="*/ 2323795 w 4205114"/>
                  <a:gd name="connsiteY5" fmla="*/ 2234770 h 360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114" h="3609722">
                    <a:moveTo>
                      <a:pt x="4205114" y="3609722"/>
                    </a:moveTo>
                    <a:lnTo>
                      <a:pt x="2099591" y="2679364"/>
                    </a:lnTo>
                    <a:lnTo>
                      <a:pt x="0" y="3607101"/>
                    </a:lnTo>
                    <a:lnTo>
                      <a:pt x="1838208" y="2263657"/>
                    </a:lnTo>
                    <a:lnTo>
                      <a:pt x="2082561" y="0"/>
                    </a:lnTo>
                    <a:lnTo>
                      <a:pt x="2323795" y="223477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Freeform: Shape 51">
                <a:extLst>
                  <a:ext uri="{FF2B5EF4-FFF2-40B4-BE49-F238E27FC236}">
                    <a16:creationId xmlns:a16="http://schemas.microsoft.com/office/drawing/2014/main" id="{43645730-A034-4A43-B496-98CDF1B4EA53}"/>
                  </a:ext>
                </a:extLst>
              </p:cNvPr>
              <p:cNvSpPr/>
              <p:nvPr/>
            </p:nvSpPr>
            <p:spPr>
              <a:xfrm rot="16200000">
                <a:off x="7652749" y="1477380"/>
                <a:ext cx="2557657" cy="2296788"/>
              </a:xfrm>
              <a:custGeom>
                <a:avLst/>
                <a:gdLst>
                  <a:gd name="connsiteX0" fmla="*/ 8728 w 2936514"/>
                  <a:gd name="connsiteY0" fmla="*/ 7257 h 2977408"/>
                  <a:gd name="connsiteX1" fmla="*/ 0 w 2936514"/>
                  <a:gd name="connsiteY1" fmla="*/ 7257 h 2977408"/>
                  <a:gd name="connsiteX2" fmla="*/ 0 w 2936514"/>
                  <a:gd name="connsiteY2" fmla="*/ 0 h 2977408"/>
                  <a:gd name="connsiteX3" fmla="*/ 2936514 w 2936514"/>
                  <a:gd name="connsiteY3" fmla="*/ 2822588 h 2977408"/>
                  <a:gd name="connsiteX4" fmla="*/ 2897312 w 2936514"/>
                  <a:gd name="connsiteY4" fmla="*/ 2822588 h 2977408"/>
                  <a:gd name="connsiteX5" fmla="*/ 2887809 w 2936514"/>
                  <a:gd name="connsiteY5" fmla="*/ 2825850 h 2977408"/>
                  <a:gd name="connsiteX6" fmla="*/ 1635808 w 2936514"/>
                  <a:gd name="connsiteY6" fmla="*/ 2977408 h 2977408"/>
                  <a:gd name="connsiteX7" fmla="*/ 634096 w 2936514"/>
                  <a:gd name="connsiteY7" fmla="*/ 2888580 h 2977408"/>
                  <a:gd name="connsiteX8" fmla="*/ 536683 w 2936514"/>
                  <a:gd name="connsiteY8" fmla="*/ 2866659 h 2977408"/>
                  <a:gd name="connsiteX9" fmla="*/ 536683 w 2936514"/>
                  <a:gd name="connsiteY9" fmla="*/ 735304 h 2977408"/>
                  <a:gd name="connsiteX10" fmla="*/ 541040 w 2936514"/>
                  <a:gd name="connsiteY10" fmla="*/ 746176 h 2977408"/>
                  <a:gd name="connsiteX11" fmla="*/ 1581230 w 2936514"/>
                  <a:gd name="connsiteY11" fmla="*/ 1981112 h 2977408"/>
                  <a:gd name="connsiteX12" fmla="*/ 2867428 w 2936514"/>
                  <a:gd name="connsiteY12" fmla="*/ 2799774 h 297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514" h="2977408">
                    <a:moveTo>
                      <a:pt x="8728" y="7257"/>
                    </a:moveTo>
                    <a:lnTo>
                      <a:pt x="0" y="7257"/>
                    </a:lnTo>
                    <a:lnTo>
                      <a:pt x="0" y="0"/>
                    </a:lnTo>
                    <a:close/>
                    <a:moveTo>
                      <a:pt x="2936514" y="2822588"/>
                    </a:moveTo>
                    <a:lnTo>
                      <a:pt x="2897312" y="2822588"/>
                    </a:lnTo>
                    <a:lnTo>
                      <a:pt x="2887809" y="2825850"/>
                    </a:lnTo>
                    <a:cubicBezTo>
                      <a:pt x="2590219" y="2918410"/>
                      <a:pt x="2139855" y="2977408"/>
                      <a:pt x="1635808" y="2977408"/>
                    </a:cubicBezTo>
                    <a:cubicBezTo>
                      <a:pt x="1257773" y="2977408"/>
                      <a:pt x="909934" y="2944222"/>
                      <a:pt x="634096" y="2888580"/>
                    </a:cubicBezTo>
                    <a:lnTo>
                      <a:pt x="536683" y="2866659"/>
                    </a:lnTo>
                    <a:lnTo>
                      <a:pt x="536683" y="735304"/>
                    </a:lnTo>
                    <a:lnTo>
                      <a:pt x="541040" y="746176"/>
                    </a:lnTo>
                    <a:cubicBezTo>
                      <a:pt x="708340" y="1094638"/>
                      <a:pt x="1083126" y="1551223"/>
                      <a:pt x="1581230" y="1981112"/>
                    </a:cubicBezTo>
                    <a:cubicBezTo>
                      <a:pt x="2041018" y="2377933"/>
                      <a:pt x="2507944" y="2667482"/>
                      <a:pt x="2867428" y="2799774"/>
                    </a:cubicBez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4" name="Freeform: Shape 53">
                <a:extLst>
                  <a:ext uri="{FF2B5EF4-FFF2-40B4-BE49-F238E27FC236}">
                    <a16:creationId xmlns:a16="http://schemas.microsoft.com/office/drawing/2014/main" id="{C4A0BDCB-CFA5-4BFF-BEA7-121A8F565209}"/>
                  </a:ext>
                </a:extLst>
              </p:cNvPr>
              <p:cNvSpPr/>
              <p:nvPr/>
            </p:nvSpPr>
            <p:spPr>
              <a:xfrm>
                <a:off x="708223" y="4617124"/>
                <a:ext cx="2397733" cy="1386114"/>
              </a:xfrm>
              <a:custGeom>
                <a:avLst/>
                <a:gdLst>
                  <a:gd name="connsiteX0" fmla="*/ 0 w 2397733"/>
                  <a:gd name="connsiteY0" fmla="*/ 0 h 1386114"/>
                  <a:gd name="connsiteX1" fmla="*/ 2397733 w 2397733"/>
                  <a:gd name="connsiteY1" fmla="*/ 1232412 h 1386114"/>
                  <a:gd name="connsiteX2" fmla="*/ 2397733 w 2397733"/>
                  <a:gd name="connsiteY2" fmla="*/ 1386114 h 1386114"/>
                  <a:gd name="connsiteX3" fmla="*/ 0 w 2397733"/>
                  <a:gd name="connsiteY3" fmla="*/ 1386114 h 1386114"/>
                </a:gdLst>
                <a:ahLst/>
                <a:cxnLst>
                  <a:cxn ang="0">
                    <a:pos x="connsiteX0" y="connsiteY0"/>
                  </a:cxn>
                  <a:cxn ang="0">
                    <a:pos x="connsiteX1" y="connsiteY1"/>
                  </a:cxn>
                  <a:cxn ang="0">
                    <a:pos x="connsiteX2" y="connsiteY2"/>
                  </a:cxn>
                  <a:cxn ang="0">
                    <a:pos x="connsiteX3" y="connsiteY3"/>
                  </a:cxn>
                </a:cxnLst>
                <a:rect l="l" t="t" r="r" b="b"/>
                <a:pathLst>
                  <a:path w="2397733" h="1386114">
                    <a:moveTo>
                      <a:pt x="0" y="0"/>
                    </a:moveTo>
                    <a:lnTo>
                      <a:pt x="2397733" y="1232412"/>
                    </a:lnTo>
                    <a:lnTo>
                      <a:pt x="2397733" y="1386114"/>
                    </a:lnTo>
                    <a:lnTo>
                      <a:pt x="0" y="138611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Isosceles Triangle 54">
                <a:extLst>
                  <a:ext uri="{FF2B5EF4-FFF2-40B4-BE49-F238E27FC236}">
                    <a16:creationId xmlns:a16="http://schemas.microsoft.com/office/drawing/2014/main" id="{3DA2DCE7-B339-4472-9A59-AEDA105BBDF0}"/>
                  </a:ext>
                </a:extLst>
              </p:cNvPr>
              <p:cNvSpPr/>
              <p:nvPr/>
            </p:nvSpPr>
            <p:spPr>
              <a:xfrm rot="10800000">
                <a:off x="4384230" y="3158310"/>
                <a:ext cx="791029" cy="1939074"/>
              </a:xfrm>
              <a:prstGeom prst="triangl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Isosceles Triangle 55">
                <a:extLst>
                  <a:ext uri="{FF2B5EF4-FFF2-40B4-BE49-F238E27FC236}">
                    <a16:creationId xmlns:a16="http://schemas.microsoft.com/office/drawing/2014/main" id="{71CC5FE7-79C4-4A6B-A9F5-C40168C373CD}"/>
                  </a:ext>
                </a:extLst>
              </p:cNvPr>
              <p:cNvSpPr/>
              <p:nvPr/>
            </p:nvSpPr>
            <p:spPr>
              <a:xfrm rot="5070086">
                <a:off x="6744111" y="4455733"/>
                <a:ext cx="1675238" cy="1444171"/>
              </a:xfrm>
              <a:prstGeom prst="triangl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7" name="Freeform: Shape 56">
                <a:extLst>
                  <a:ext uri="{FF2B5EF4-FFF2-40B4-BE49-F238E27FC236}">
                    <a16:creationId xmlns:a16="http://schemas.microsoft.com/office/drawing/2014/main" id="{9E458DBF-99A7-4DBD-B3C7-753B31F04A52}"/>
                  </a:ext>
                </a:extLst>
              </p:cNvPr>
              <p:cNvSpPr/>
              <p:nvPr/>
            </p:nvSpPr>
            <p:spPr>
              <a:xfrm>
                <a:off x="674309" y="2276524"/>
                <a:ext cx="4267200" cy="1103086"/>
              </a:xfrm>
              <a:custGeom>
                <a:avLst/>
                <a:gdLst>
                  <a:gd name="connsiteX0" fmla="*/ 0 w 4267200"/>
                  <a:gd name="connsiteY0" fmla="*/ 986972 h 1103086"/>
                  <a:gd name="connsiteX1" fmla="*/ 4267200 w 4267200"/>
                  <a:gd name="connsiteY1" fmla="*/ 0 h 1103086"/>
                  <a:gd name="connsiteX2" fmla="*/ 1066800 w 4267200"/>
                  <a:gd name="connsiteY2" fmla="*/ 1103086 h 1103086"/>
                  <a:gd name="connsiteX3" fmla="*/ 0 w 4267200"/>
                  <a:gd name="connsiteY3" fmla="*/ 986972 h 1103086"/>
                </a:gdLst>
                <a:ahLst/>
                <a:cxnLst>
                  <a:cxn ang="0">
                    <a:pos x="connsiteX0" y="connsiteY0"/>
                  </a:cxn>
                  <a:cxn ang="0">
                    <a:pos x="connsiteX1" y="connsiteY1"/>
                  </a:cxn>
                  <a:cxn ang="0">
                    <a:pos x="connsiteX2" y="connsiteY2"/>
                  </a:cxn>
                  <a:cxn ang="0">
                    <a:pos x="connsiteX3" y="connsiteY3"/>
                  </a:cxn>
                </a:cxnLst>
                <a:rect l="l" t="t" r="r" b="b"/>
                <a:pathLst>
                  <a:path w="4267200" h="1103086">
                    <a:moveTo>
                      <a:pt x="0" y="986972"/>
                    </a:moveTo>
                    <a:lnTo>
                      <a:pt x="4267200" y="0"/>
                    </a:lnTo>
                    <a:lnTo>
                      <a:pt x="1066800" y="1103086"/>
                    </a:lnTo>
                    <a:lnTo>
                      <a:pt x="0" y="986972"/>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Freeform: Shape 57">
                <a:extLst>
                  <a:ext uri="{FF2B5EF4-FFF2-40B4-BE49-F238E27FC236}">
                    <a16:creationId xmlns:a16="http://schemas.microsoft.com/office/drawing/2014/main" id="{B02192F4-E12A-48D1-A219-1E372060FE1E}"/>
                  </a:ext>
                </a:extLst>
              </p:cNvPr>
              <p:cNvSpPr/>
              <p:nvPr/>
            </p:nvSpPr>
            <p:spPr>
              <a:xfrm>
                <a:off x="3566305" y="4930088"/>
                <a:ext cx="2426877" cy="1000129"/>
              </a:xfrm>
              <a:custGeom>
                <a:avLst/>
                <a:gdLst>
                  <a:gd name="connsiteX0" fmla="*/ 2373722 w 2426877"/>
                  <a:gd name="connsiteY0" fmla="*/ 0 h 1000129"/>
                  <a:gd name="connsiteX1" fmla="*/ 2315299 w 2426877"/>
                  <a:gd name="connsiteY1" fmla="*/ 100084 h 1000129"/>
                  <a:gd name="connsiteX2" fmla="*/ 2293257 w 2426877"/>
                  <a:gd name="connsiteY2" fmla="*/ 216358 h 1000129"/>
                  <a:gd name="connsiteX3" fmla="*/ 2378517 w 2426877"/>
                  <a:gd name="connsiteY3" fmla="*/ 440930 h 1000129"/>
                  <a:gd name="connsiteX4" fmla="*/ 2426877 w 2426877"/>
                  <a:gd name="connsiteY4" fmla="*/ 488309 h 1000129"/>
                  <a:gd name="connsiteX5" fmla="*/ 0 w 2426877"/>
                  <a:gd name="connsiteY5" fmla="*/ 1000129 h 100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877" h="1000129">
                    <a:moveTo>
                      <a:pt x="2373722" y="0"/>
                    </a:moveTo>
                    <a:lnTo>
                      <a:pt x="2315299" y="100084"/>
                    </a:lnTo>
                    <a:cubicBezTo>
                      <a:pt x="2300847" y="137642"/>
                      <a:pt x="2293257" y="176529"/>
                      <a:pt x="2293257" y="216358"/>
                    </a:cubicBezTo>
                    <a:cubicBezTo>
                      <a:pt x="2293257" y="296017"/>
                      <a:pt x="2323616" y="371906"/>
                      <a:pt x="2378517" y="440930"/>
                    </a:cubicBezTo>
                    <a:lnTo>
                      <a:pt x="2426877" y="488309"/>
                    </a:lnTo>
                    <a:lnTo>
                      <a:pt x="0" y="1000129"/>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19" name="TextBox 18">
            <a:extLst>
              <a:ext uri="{FF2B5EF4-FFF2-40B4-BE49-F238E27FC236}">
                <a16:creationId xmlns:a16="http://schemas.microsoft.com/office/drawing/2014/main" id="{AA81ECCD-1D65-44BD-A791-AF360B5E60A9}"/>
              </a:ext>
            </a:extLst>
          </p:cNvPr>
          <p:cNvSpPr txBox="1"/>
          <p:nvPr/>
        </p:nvSpPr>
        <p:spPr>
          <a:xfrm>
            <a:off x="594008" y="998405"/>
            <a:ext cx="3552268"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Triangles or not triangles?</a:t>
            </a:r>
          </a:p>
        </p:txBody>
      </p:sp>
    </p:spTree>
    <p:extLst>
      <p:ext uri="{BB962C8B-B14F-4D97-AF65-F5344CB8AC3E}">
        <p14:creationId xmlns:p14="http://schemas.microsoft.com/office/powerpoint/2010/main" val="33800571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b="1" i="0" u="none" strike="noStrike" dirty="0">
                <a:effectLst/>
              </a:rPr>
              <a:t>Year 3, Unit 3, Learning Outcome 2</a:t>
            </a:r>
            <a:endParaRPr lang="en-GB" sz="2400" b="1" dirty="0"/>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5" name="Rectangle: Rounded Corners 14">
            <a:extLst>
              <a:ext uri="{FF2B5EF4-FFF2-40B4-BE49-F238E27FC236}">
                <a16:creationId xmlns:a16="http://schemas.microsoft.com/office/drawing/2014/main" id="{CEBB23D3-1F9F-4F21-A27F-7C8C18B47D16}"/>
              </a:ext>
            </a:extLst>
          </p:cNvPr>
          <p:cNvSpPr/>
          <p:nvPr/>
        </p:nvSpPr>
        <p:spPr>
          <a:xfrm>
            <a:off x="973322" y="3183653"/>
            <a:ext cx="917243" cy="1627783"/>
          </a:xfrm>
          <a:prstGeom prst="roundRect">
            <a:avLst>
              <a:gd name="adj" fmla="val 17315"/>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arallelogram 15">
            <a:extLst>
              <a:ext uri="{FF2B5EF4-FFF2-40B4-BE49-F238E27FC236}">
                <a16:creationId xmlns:a16="http://schemas.microsoft.com/office/drawing/2014/main" id="{42703591-786A-4FE4-83A1-A0EDDC287207}"/>
              </a:ext>
            </a:extLst>
          </p:cNvPr>
          <p:cNvSpPr/>
          <p:nvPr/>
        </p:nvSpPr>
        <p:spPr>
          <a:xfrm rot="15566325">
            <a:off x="5069029" y="2452449"/>
            <a:ext cx="1372423" cy="1031897"/>
          </a:xfrm>
          <a:prstGeom prst="parallelogram">
            <a:avLst>
              <a:gd name="adj" fmla="val 46637"/>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rapezoid 16">
            <a:extLst>
              <a:ext uri="{FF2B5EF4-FFF2-40B4-BE49-F238E27FC236}">
                <a16:creationId xmlns:a16="http://schemas.microsoft.com/office/drawing/2014/main" id="{1C9E4F69-6B38-4900-8627-90E1ECD25BA5}"/>
              </a:ext>
            </a:extLst>
          </p:cNvPr>
          <p:cNvSpPr/>
          <p:nvPr/>
        </p:nvSpPr>
        <p:spPr>
          <a:xfrm>
            <a:off x="8902352" y="4925938"/>
            <a:ext cx="925590" cy="1231036"/>
          </a:xfrm>
          <a:prstGeom prst="trapezoid">
            <a:avLst>
              <a:gd name="adj" fmla="val 19132"/>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C2CDA53-683E-4438-9772-E1538A8A35C5}"/>
              </a:ext>
            </a:extLst>
          </p:cNvPr>
          <p:cNvSpPr/>
          <p:nvPr/>
        </p:nvSpPr>
        <p:spPr>
          <a:xfrm rot="1800000">
            <a:off x="10416867" y="4177559"/>
            <a:ext cx="983622" cy="98362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85F2F45B-FF51-442E-8B8B-18D11CEF959C}"/>
              </a:ext>
            </a:extLst>
          </p:cNvPr>
          <p:cNvSpPr/>
          <p:nvPr/>
        </p:nvSpPr>
        <p:spPr>
          <a:xfrm>
            <a:off x="6292951" y="5115127"/>
            <a:ext cx="1983954" cy="1063812"/>
          </a:xfrm>
          <a:custGeom>
            <a:avLst/>
            <a:gdLst>
              <a:gd name="connsiteX0" fmla="*/ 0 w 2210490"/>
              <a:gd name="connsiteY0" fmla="*/ 0 h 1185282"/>
              <a:gd name="connsiteX1" fmla="*/ 2204604 w 2210490"/>
              <a:gd name="connsiteY1" fmla="*/ 0 h 1185282"/>
              <a:gd name="connsiteX2" fmla="*/ 2178069 w 2210490"/>
              <a:gd name="connsiteY2" fmla="*/ 42875 h 1185282"/>
              <a:gd name="connsiteX3" fmla="*/ 2053188 w 2210490"/>
              <a:gd name="connsiteY3" fmla="*/ 587886 h 1185282"/>
              <a:gd name="connsiteX4" fmla="*/ 2178069 w 2210490"/>
              <a:gd name="connsiteY4" fmla="*/ 1132898 h 1185282"/>
              <a:gd name="connsiteX5" fmla="*/ 2210490 w 2210490"/>
              <a:gd name="connsiteY5" fmla="*/ 1185282 h 1185282"/>
              <a:gd name="connsiteX6" fmla="*/ 0 w 2210490"/>
              <a:gd name="connsiteY6" fmla="*/ 1185282 h 1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490" h="1185282">
                <a:moveTo>
                  <a:pt x="0" y="0"/>
                </a:moveTo>
                <a:lnTo>
                  <a:pt x="2204604" y="0"/>
                </a:lnTo>
                <a:lnTo>
                  <a:pt x="2178069" y="42875"/>
                </a:lnTo>
                <a:cubicBezTo>
                  <a:pt x="2099226" y="198451"/>
                  <a:pt x="2053188" y="386002"/>
                  <a:pt x="2053188" y="587886"/>
                </a:cubicBezTo>
                <a:cubicBezTo>
                  <a:pt x="2053188" y="789771"/>
                  <a:pt x="2099226" y="977321"/>
                  <a:pt x="2178069" y="1132898"/>
                </a:cubicBezTo>
                <a:lnTo>
                  <a:pt x="2210490" y="1185282"/>
                </a:lnTo>
                <a:lnTo>
                  <a:pt x="0" y="1185282"/>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 name="Rectangle 27">
            <a:extLst>
              <a:ext uri="{FF2B5EF4-FFF2-40B4-BE49-F238E27FC236}">
                <a16:creationId xmlns:a16="http://schemas.microsoft.com/office/drawing/2014/main" id="{AC2819F3-4F92-43F0-BEA1-B76AA3DA5D7B}"/>
              </a:ext>
            </a:extLst>
          </p:cNvPr>
          <p:cNvSpPr/>
          <p:nvPr/>
        </p:nvSpPr>
        <p:spPr>
          <a:xfrm rot="19800000">
            <a:off x="5034167" y="4133511"/>
            <a:ext cx="1233543" cy="823542"/>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426AD26-E949-456D-B5D0-EC73F4219E2E}"/>
              </a:ext>
            </a:extLst>
          </p:cNvPr>
          <p:cNvSpPr/>
          <p:nvPr/>
        </p:nvSpPr>
        <p:spPr>
          <a:xfrm>
            <a:off x="4696135" y="1768570"/>
            <a:ext cx="4489553" cy="19193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Manual Input 29">
            <a:extLst>
              <a:ext uri="{FF2B5EF4-FFF2-40B4-BE49-F238E27FC236}">
                <a16:creationId xmlns:a16="http://schemas.microsoft.com/office/drawing/2014/main" id="{3E04C7F6-DF12-4FB9-817B-3398188F3F6D}"/>
              </a:ext>
            </a:extLst>
          </p:cNvPr>
          <p:cNvSpPr/>
          <p:nvPr/>
        </p:nvSpPr>
        <p:spPr>
          <a:xfrm>
            <a:off x="2614836" y="3249756"/>
            <a:ext cx="1783151" cy="891575"/>
          </a:xfrm>
          <a:prstGeom prst="flowChartManualInpu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C664CB02-E892-450E-8873-6298ABD6D455}"/>
              </a:ext>
            </a:extLst>
          </p:cNvPr>
          <p:cNvSpPr/>
          <p:nvPr/>
        </p:nvSpPr>
        <p:spPr>
          <a:xfrm>
            <a:off x="8643676" y="3674087"/>
            <a:ext cx="1233543" cy="823542"/>
          </a:xfrm>
          <a:custGeom>
            <a:avLst/>
            <a:gdLst>
              <a:gd name="connsiteX0" fmla="*/ 0 w 1374394"/>
              <a:gd name="connsiteY0" fmla="*/ 0 h 917577"/>
              <a:gd name="connsiteX1" fmla="*/ 589050 w 1374394"/>
              <a:gd name="connsiteY1" fmla="*/ 0 h 917577"/>
              <a:gd name="connsiteX2" fmla="*/ 589050 w 1374394"/>
              <a:gd name="connsiteY2" fmla="*/ 78098 h 917577"/>
              <a:gd name="connsiteX3" fmla="*/ 775237 w 1374394"/>
              <a:gd name="connsiteY3" fmla="*/ 78098 h 917577"/>
              <a:gd name="connsiteX4" fmla="*/ 775237 w 1374394"/>
              <a:gd name="connsiteY4" fmla="*/ 0 h 917577"/>
              <a:gd name="connsiteX5" fmla="*/ 1374394 w 1374394"/>
              <a:gd name="connsiteY5" fmla="*/ 0 h 917577"/>
              <a:gd name="connsiteX6" fmla="*/ 1374394 w 1374394"/>
              <a:gd name="connsiteY6" fmla="*/ 316651 h 917577"/>
              <a:gd name="connsiteX7" fmla="*/ 1281300 w 1374394"/>
              <a:gd name="connsiteY7" fmla="*/ 316651 h 917577"/>
              <a:gd name="connsiteX8" fmla="*/ 1281300 w 1374394"/>
              <a:gd name="connsiteY8" fmla="*/ 538272 h 917577"/>
              <a:gd name="connsiteX9" fmla="*/ 1374394 w 1374394"/>
              <a:gd name="connsiteY9" fmla="*/ 538272 h 917577"/>
              <a:gd name="connsiteX10" fmla="*/ 1374394 w 1374394"/>
              <a:gd name="connsiteY10" fmla="*/ 917577 h 917577"/>
              <a:gd name="connsiteX11" fmla="*/ 775237 w 1374394"/>
              <a:gd name="connsiteY11" fmla="*/ 917577 h 917577"/>
              <a:gd name="connsiteX12" fmla="*/ 775237 w 1374394"/>
              <a:gd name="connsiteY12" fmla="*/ 806766 h 917577"/>
              <a:gd name="connsiteX13" fmla="*/ 589050 w 1374394"/>
              <a:gd name="connsiteY13" fmla="*/ 806766 h 917577"/>
              <a:gd name="connsiteX14" fmla="*/ 589050 w 1374394"/>
              <a:gd name="connsiteY14" fmla="*/ 917577 h 917577"/>
              <a:gd name="connsiteX15" fmla="*/ 0 w 1374394"/>
              <a:gd name="connsiteY15" fmla="*/ 917577 h 917577"/>
              <a:gd name="connsiteX16" fmla="*/ 0 w 1374394"/>
              <a:gd name="connsiteY16" fmla="*/ 538272 h 917577"/>
              <a:gd name="connsiteX17" fmla="*/ 88765 w 1374394"/>
              <a:gd name="connsiteY17" fmla="*/ 538272 h 917577"/>
              <a:gd name="connsiteX18" fmla="*/ 88765 w 1374394"/>
              <a:gd name="connsiteY18" fmla="*/ 316651 h 917577"/>
              <a:gd name="connsiteX19" fmla="*/ 0 w 1374394"/>
              <a:gd name="connsiteY19" fmla="*/ 316651 h 9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394" h="917577">
                <a:moveTo>
                  <a:pt x="0" y="0"/>
                </a:moveTo>
                <a:lnTo>
                  <a:pt x="589050" y="0"/>
                </a:lnTo>
                <a:lnTo>
                  <a:pt x="589050" y="78098"/>
                </a:lnTo>
                <a:lnTo>
                  <a:pt x="775237" y="78098"/>
                </a:lnTo>
                <a:lnTo>
                  <a:pt x="775237" y="0"/>
                </a:lnTo>
                <a:lnTo>
                  <a:pt x="1374394" y="0"/>
                </a:lnTo>
                <a:lnTo>
                  <a:pt x="1374394" y="316651"/>
                </a:lnTo>
                <a:lnTo>
                  <a:pt x="1281300" y="316651"/>
                </a:lnTo>
                <a:lnTo>
                  <a:pt x="1281300" y="538272"/>
                </a:lnTo>
                <a:lnTo>
                  <a:pt x="1374394" y="538272"/>
                </a:lnTo>
                <a:lnTo>
                  <a:pt x="1374394" y="917577"/>
                </a:lnTo>
                <a:lnTo>
                  <a:pt x="775237" y="917577"/>
                </a:lnTo>
                <a:lnTo>
                  <a:pt x="775237" y="806766"/>
                </a:lnTo>
                <a:lnTo>
                  <a:pt x="589050" y="806766"/>
                </a:lnTo>
                <a:lnTo>
                  <a:pt x="589050" y="917577"/>
                </a:lnTo>
                <a:lnTo>
                  <a:pt x="0" y="917577"/>
                </a:lnTo>
                <a:lnTo>
                  <a:pt x="0" y="538272"/>
                </a:lnTo>
                <a:lnTo>
                  <a:pt x="88765" y="538272"/>
                </a:lnTo>
                <a:lnTo>
                  <a:pt x="88765" y="316651"/>
                </a:lnTo>
                <a:lnTo>
                  <a:pt x="0" y="316651"/>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Freeform: Shape 42">
            <a:extLst>
              <a:ext uri="{FF2B5EF4-FFF2-40B4-BE49-F238E27FC236}">
                <a16:creationId xmlns:a16="http://schemas.microsoft.com/office/drawing/2014/main" id="{AA6206CA-D492-421B-B321-773DF0D1F69E}"/>
              </a:ext>
            </a:extLst>
          </p:cNvPr>
          <p:cNvSpPr/>
          <p:nvPr/>
        </p:nvSpPr>
        <p:spPr>
          <a:xfrm>
            <a:off x="834962" y="5182241"/>
            <a:ext cx="1604741" cy="1071362"/>
          </a:xfrm>
          <a:custGeom>
            <a:avLst/>
            <a:gdLst>
              <a:gd name="connsiteX0" fmla="*/ 443631 w 1787976"/>
              <a:gd name="connsiteY0" fmla="*/ 416819 h 1193694"/>
              <a:gd name="connsiteX1" fmla="*/ 443631 w 1787976"/>
              <a:gd name="connsiteY1" fmla="*/ 767796 h 1193694"/>
              <a:gd name="connsiteX2" fmla="*/ 1337619 w 1787976"/>
              <a:gd name="connsiteY2" fmla="*/ 767796 h 1193694"/>
              <a:gd name="connsiteX3" fmla="*/ 1337619 w 1787976"/>
              <a:gd name="connsiteY3" fmla="*/ 416819 h 1193694"/>
              <a:gd name="connsiteX4" fmla="*/ 0 w 1787976"/>
              <a:gd name="connsiteY4" fmla="*/ 0 h 1193694"/>
              <a:gd name="connsiteX5" fmla="*/ 1787976 w 1787976"/>
              <a:gd name="connsiteY5" fmla="*/ 0 h 1193694"/>
              <a:gd name="connsiteX6" fmla="*/ 1787976 w 1787976"/>
              <a:gd name="connsiteY6" fmla="*/ 1193694 h 1193694"/>
              <a:gd name="connsiteX7" fmla="*/ 0 w 1787976"/>
              <a:gd name="connsiteY7" fmla="*/ 1193694 h 11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7976" h="1193694">
                <a:moveTo>
                  <a:pt x="443631" y="416819"/>
                </a:moveTo>
                <a:lnTo>
                  <a:pt x="443631" y="767796"/>
                </a:lnTo>
                <a:lnTo>
                  <a:pt x="1337619" y="767796"/>
                </a:lnTo>
                <a:lnTo>
                  <a:pt x="1337619" y="416819"/>
                </a:lnTo>
                <a:close/>
                <a:moveTo>
                  <a:pt x="0" y="0"/>
                </a:moveTo>
                <a:lnTo>
                  <a:pt x="1787976" y="0"/>
                </a:lnTo>
                <a:lnTo>
                  <a:pt x="1787976" y="1193694"/>
                </a:lnTo>
                <a:lnTo>
                  <a:pt x="0" y="119369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Rectangle 43">
            <a:extLst>
              <a:ext uri="{FF2B5EF4-FFF2-40B4-BE49-F238E27FC236}">
                <a16:creationId xmlns:a16="http://schemas.microsoft.com/office/drawing/2014/main" id="{6D1EAFFD-E9D1-41CF-BB97-527E5203B0E7}"/>
              </a:ext>
            </a:extLst>
          </p:cNvPr>
          <p:cNvSpPr/>
          <p:nvPr/>
        </p:nvSpPr>
        <p:spPr>
          <a:xfrm rot="5400000">
            <a:off x="9630473" y="2279201"/>
            <a:ext cx="1562807" cy="50364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BDDDDDF7-5495-406A-9A7E-82BA3A6B7384}"/>
              </a:ext>
            </a:extLst>
          </p:cNvPr>
          <p:cNvSpPr/>
          <p:nvPr/>
        </p:nvSpPr>
        <p:spPr>
          <a:xfrm>
            <a:off x="7488509" y="2441816"/>
            <a:ext cx="1562807" cy="719269"/>
          </a:xfrm>
          <a:custGeom>
            <a:avLst/>
            <a:gdLst>
              <a:gd name="connsiteX0" fmla="*/ 0 w 1741254"/>
              <a:gd name="connsiteY0" fmla="*/ 527815 h 801398"/>
              <a:gd name="connsiteX1" fmla="*/ 0 w 1741254"/>
              <a:gd name="connsiteY1" fmla="*/ 0 h 801398"/>
              <a:gd name="connsiteX2" fmla="*/ 1741254 w 1741254"/>
              <a:gd name="connsiteY2" fmla="*/ 0 h 801398"/>
              <a:gd name="connsiteX3" fmla="*/ 1741254 w 1741254"/>
              <a:gd name="connsiteY3" fmla="*/ 801398 h 801398"/>
              <a:gd name="connsiteX4" fmla="*/ 157954 w 1741254"/>
              <a:gd name="connsiteY4" fmla="*/ 801398 h 80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54" h="801398">
                <a:moveTo>
                  <a:pt x="0" y="527815"/>
                </a:moveTo>
                <a:lnTo>
                  <a:pt x="0" y="0"/>
                </a:lnTo>
                <a:lnTo>
                  <a:pt x="1741254" y="0"/>
                </a:lnTo>
                <a:lnTo>
                  <a:pt x="1741254" y="801398"/>
                </a:lnTo>
                <a:lnTo>
                  <a:pt x="157954" y="801398"/>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0" name="Rectangle 49">
            <a:extLst>
              <a:ext uri="{FF2B5EF4-FFF2-40B4-BE49-F238E27FC236}">
                <a16:creationId xmlns:a16="http://schemas.microsoft.com/office/drawing/2014/main" id="{02F3B697-A935-4264-83E9-CB0A2A0BBAB8}"/>
              </a:ext>
            </a:extLst>
          </p:cNvPr>
          <p:cNvSpPr/>
          <p:nvPr/>
        </p:nvSpPr>
        <p:spPr>
          <a:xfrm>
            <a:off x="6763282" y="3830498"/>
            <a:ext cx="1231036" cy="719268"/>
          </a:xfrm>
          <a:custGeom>
            <a:avLst/>
            <a:gdLst>
              <a:gd name="connsiteX0" fmla="*/ 0 w 1231036"/>
              <a:gd name="connsiteY0" fmla="*/ 0 h 719268"/>
              <a:gd name="connsiteX1" fmla="*/ 398035 w 1231036"/>
              <a:gd name="connsiteY1" fmla="*/ 0 h 719268"/>
              <a:gd name="connsiteX2" fmla="*/ 808380 w 1231036"/>
              <a:gd name="connsiteY2" fmla="*/ 0 h 719268"/>
              <a:gd name="connsiteX3" fmla="*/ 1231036 w 1231036"/>
              <a:gd name="connsiteY3" fmla="*/ 0 h 719268"/>
              <a:gd name="connsiteX4" fmla="*/ 1231036 w 1231036"/>
              <a:gd name="connsiteY4" fmla="*/ 366827 h 719268"/>
              <a:gd name="connsiteX5" fmla="*/ 1231036 w 1231036"/>
              <a:gd name="connsiteY5" fmla="*/ 719268 h 719268"/>
              <a:gd name="connsiteX6" fmla="*/ 796070 w 1231036"/>
              <a:gd name="connsiteY6" fmla="*/ 719268 h 719268"/>
              <a:gd name="connsiteX7" fmla="*/ 398035 w 1231036"/>
              <a:gd name="connsiteY7" fmla="*/ 719268 h 719268"/>
              <a:gd name="connsiteX8" fmla="*/ 0 w 1231036"/>
              <a:gd name="connsiteY8" fmla="*/ 719268 h 719268"/>
              <a:gd name="connsiteX9" fmla="*/ 0 w 1231036"/>
              <a:gd name="connsiteY9" fmla="*/ 366827 h 719268"/>
              <a:gd name="connsiteX10" fmla="*/ 0 w 1231036"/>
              <a:gd name="connsiteY10" fmla="*/ 0 h 71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1036" h="719268" fill="none" extrusionOk="0">
                <a:moveTo>
                  <a:pt x="0" y="0"/>
                </a:moveTo>
                <a:cubicBezTo>
                  <a:pt x="131511" y="-41847"/>
                  <a:pt x="225886" y="17051"/>
                  <a:pt x="398035" y="0"/>
                </a:cubicBezTo>
                <a:cubicBezTo>
                  <a:pt x="570184" y="-17051"/>
                  <a:pt x="608447" y="27042"/>
                  <a:pt x="808380" y="0"/>
                </a:cubicBezTo>
                <a:cubicBezTo>
                  <a:pt x="1008313" y="-27042"/>
                  <a:pt x="1126494" y="21863"/>
                  <a:pt x="1231036" y="0"/>
                </a:cubicBezTo>
                <a:cubicBezTo>
                  <a:pt x="1252325" y="101418"/>
                  <a:pt x="1190965" y="258202"/>
                  <a:pt x="1231036" y="366827"/>
                </a:cubicBezTo>
                <a:cubicBezTo>
                  <a:pt x="1271107" y="475452"/>
                  <a:pt x="1230885" y="593401"/>
                  <a:pt x="1231036" y="719268"/>
                </a:cubicBezTo>
                <a:cubicBezTo>
                  <a:pt x="1038353" y="723801"/>
                  <a:pt x="928251" y="712442"/>
                  <a:pt x="796070" y="719268"/>
                </a:cubicBezTo>
                <a:cubicBezTo>
                  <a:pt x="663889" y="726094"/>
                  <a:pt x="586672" y="681160"/>
                  <a:pt x="398035" y="719268"/>
                </a:cubicBezTo>
                <a:cubicBezTo>
                  <a:pt x="209399" y="757376"/>
                  <a:pt x="128337" y="675099"/>
                  <a:pt x="0" y="719268"/>
                </a:cubicBezTo>
                <a:cubicBezTo>
                  <a:pt x="-39997" y="561116"/>
                  <a:pt x="15111" y="443533"/>
                  <a:pt x="0" y="366827"/>
                </a:cubicBezTo>
                <a:cubicBezTo>
                  <a:pt x="-15111" y="290121"/>
                  <a:pt x="7555" y="75539"/>
                  <a:pt x="0" y="0"/>
                </a:cubicBezTo>
                <a:close/>
              </a:path>
              <a:path w="1231036" h="719268" stroke="0" extrusionOk="0">
                <a:moveTo>
                  <a:pt x="0" y="0"/>
                </a:moveTo>
                <a:cubicBezTo>
                  <a:pt x="157496" y="-7586"/>
                  <a:pt x="238104" y="276"/>
                  <a:pt x="434966" y="0"/>
                </a:cubicBezTo>
                <a:cubicBezTo>
                  <a:pt x="631828" y="-276"/>
                  <a:pt x="690567" y="337"/>
                  <a:pt x="869932" y="0"/>
                </a:cubicBezTo>
                <a:cubicBezTo>
                  <a:pt x="1049297" y="-337"/>
                  <a:pt x="1102702" y="19819"/>
                  <a:pt x="1231036" y="0"/>
                </a:cubicBezTo>
                <a:cubicBezTo>
                  <a:pt x="1268486" y="122976"/>
                  <a:pt x="1195175" y="247705"/>
                  <a:pt x="1231036" y="374019"/>
                </a:cubicBezTo>
                <a:cubicBezTo>
                  <a:pt x="1266897" y="500333"/>
                  <a:pt x="1210004" y="583763"/>
                  <a:pt x="1231036" y="719268"/>
                </a:cubicBezTo>
                <a:cubicBezTo>
                  <a:pt x="1031651" y="746619"/>
                  <a:pt x="995053" y="692878"/>
                  <a:pt x="808380" y="719268"/>
                </a:cubicBezTo>
                <a:cubicBezTo>
                  <a:pt x="621707" y="745658"/>
                  <a:pt x="516934" y="680284"/>
                  <a:pt x="385725" y="719268"/>
                </a:cubicBezTo>
                <a:cubicBezTo>
                  <a:pt x="254516" y="758252"/>
                  <a:pt x="165620" y="678454"/>
                  <a:pt x="0" y="719268"/>
                </a:cubicBezTo>
                <a:cubicBezTo>
                  <a:pt x="-2410" y="637377"/>
                  <a:pt x="17430" y="538311"/>
                  <a:pt x="0" y="381212"/>
                </a:cubicBezTo>
                <a:cubicBezTo>
                  <a:pt x="-17430" y="224113"/>
                  <a:pt x="43332" y="181809"/>
                  <a:pt x="0" y="0"/>
                </a:cubicBezTo>
                <a:close/>
              </a:path>
            </a:pathLst>
          </a:custGeom>
          <a:solidFill>
            <a:schemeClr val="accent6">
              <a:lumMod val="20000"/>
              <a:lumOff val="80000"/>
            </a:schemeClr>
          </a:solidFill>
          <a:ln w="19050">
            <a:solidFill>
              <a:schemeClr val="tx1"/>
            </a:solidFill>
            <a:extLst>
              <a:ext uri="{C807C97D-BFC1-408E-A445-0C87EB9F89A2}">
                <ask:lineSketchStyleProps xmlns:ask="http://schemas.microsoft.com/office/drawing/2018/sketchyshapes" sd="234838966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Punched Tape 50">
            <a:extLst>
              <a:ext uri="{FF2B5EF4-FFF2-40B4-BE49-F238E27FC236}">
                <a16:creationId xmlns:a16="http://schemas.microsoft.com/office/drawing/2014/main" id="{F3A475EB-28FD-4746-84A4-D051FF3AA07F}"/>
              </a:ext>
            </a:extLst>
          </p:cNvPr>
          <p:cNvSpPr/>
          <p:nvPr/>
        </p:nvSpPr>
        <p:spPr>
          <a:xfrm>
            <a:off x="2645303" y="1964445"/>
            <a:ext cx="1448277" cy="881518"/>
          </a:xfrm>
          <a:prstGeom prst="flowChartPunchedTap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allout: Right Arrow 51">
            <a:extLst>
              <a:ext uri="{FF2B5EF4-FFF2-40B4-BE49-F238E27FC236}">
                <a16:creationId xmlns:a16="http://schemas.microsoft.com/office/drawing/2014/main" id="{776863C7-8677-49F6-81FE-E77F2CC57A8B}"/>
              </a:ext>
            </a:extLst>
          </p:cNvPr>
          <p:cNvSpPr/>
          <p:nvPr/>
        </p:nvSpPr>
        <p:spPr>
          <a:xfrm>
            <a:off x="939825" y="1647146"/>
            <a:ext cx="1301890" cy="1301890"/>
          </a:xfrm>
          <a:prstGeom prst="rightArrowCallou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E0F3BB1-440F-492E-BA9E-85671A6F4E12}"/>
              </a:ext>
            </a:extLst>
          </p:cNvPr>
          <p:cNvSpPr txBox="1"/>
          <p:nvPr/>
        </p:nvSpPr>
        <p:spPr>
          <a:xfrm>
            <a:off x="594008" y="998405"/>
            <a:ext cx="5548084"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Quadrilaterals or not quadrilaterals?</a:t>
            </a:r>
          </a:p>
        </p:txBody>
      </p:sp>
      <p:sp>
        <p:nvSpPr>
          <p:cNvPr id="26" name="Freeform: Shape 25">
            <a:extLst>
              <a:ext uri="{FF2B5EF4-FFF2-40B4-BE49-F238E27FC236}">
                <a16:creationId xmlns:a16="http://schemas.microsoft.com/office/drawing/2014/main" id="{13481873-B4C2-4F46-A9A2-70F30B3D3365}"/>
              </a:ext>
            </a:extLst>
          </p:cNvPr>
          <p:cNvSpPr/>
          <p:nvPr/>
        </p:nvSpPr>
        <p:spPr>
          <a:xfrm rot="19378093">
            <a:off x="3141634" y="4697567"/>
            <a:ext cx="1467284" cy="1262771"/>
          </a:xfrm>
          <a:custGeom>
            <a:avLst/>
            <a:gdLst>
              <a:gd name="connsiteX0" fmla="*/ 1219119 w 1219119"/>
              <a:gd name="connsiteY0" fmla="*/ 0 h 917242"/>
              <a:gd name="connsiteX1" fmla="*/ 1219119 w 1219119"/>
              <a:gd name="connsiteY1" fmla="*/ 917242 h 917242"/>
              <a:gd name="connsiteX2" fmla="*/ 125412 w 1219119"/>
              <a:gd name="connsiteY2" fmla="*/ 917242 h 917242"/>
              <a:gd name="connsiteX3" fmla="*/ 0 w 1219119"/>
              <a:gd name="connsiteY3" fmla="*/ 698503 h 917242"/>
              <a:gd name="connsiteX4" fmla="*/ 1208053 w 1219119"/>
              <a:gd name="connsiteY4" fmla="*/ 1034 h 91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19" h="917242">
                <a:moveTo>
                  <a:pt x="1219119" y="0"/>
                </a:moveTo>
                <a:lnTo>
                  <a:pt x="1219119" y="917242"/>
                </a:lnTo>
                <a:lnTo>
                  <a:pt x="125412" y="917242"/>
                </a:lnTo>
                <a:lnTo>
                  <a:pt x="0" y="698503"/>
                </a:lnTo>
                <a:lnTo>
                  <a:pt x="1208053" y="103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6801041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b="1" i="0" u="none" strike="noStrike" dirty="0">
                <a:effectLst/>
              </a:rPr>
              <a:t>Year 3, Unit 3, Learning Outcome </a:t>
            </a:r>
            <a:r>
              <a:rPr lang="en-GB" sz="2400" b="1" dirty="0"/>
              <a:t>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200" name="Group 199">
            <a:extLst>
              <a:ext uri="{FF2B5EF4-FFF2-40B4-BE49-F238E27FC236}">
                <a16:creationId xmlns:a16="http://schemas.microsoft.com/office/drawing/2014/main" id="{C89FF3CF-BBA2-4C46-A5BF-698D37D58DDE}"/>
              </a:ext>
            </a:extLst>
          </p:cNvPr>
          <p:cNvGrpSpPr/>
          <p:nvPr/>
        </p:nvGrpSpPr>
        <p:grpSpPr>
          <a:xfrm>
            <a:off x="439072" y="1901717"/>
            <a:ext cx="11336871" cy="45719"/>
            <a:chOff x="439072" y="1035687"/>
            <a:chExt cx="11336871" cy="45719"/>
          </a:xfrm>
        </p:grpSpPr>
        <p:sp>
          <p:nvSpPr>
            <p:cNvPr id="201" name="Oval 200">
              <a:extLst>
                <a:ext uri="{FF2B5EF4-FFF2-40B4-BE49-F238E27FC236}">
                  <a16:creationId xmlns:a16="http://schemas.microsoft.com/office/drawing/2014/main" id="{65A7E559-15EB-4CDE-ACFF-5F02F967159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D9DF3099-85F0-48D2-8B84-E18058954989}"/>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3DEEA7D-2083-4977-BEEC-A7D599D815B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201DD0-6059-4460-B7B8-B44AD10D6C4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50FDF124-4225-43DE-A25C-6417A70F0BB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04952B33-5037-41C7-9E1B-017927C47F85}"/>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3B41F40B-35A7-4372-A986-463EE663B2D4}"/>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5C90B28C-F38F-4B7B-A071-6E0978BE04F5}"/>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08B515EC-F0A3-4C99-8D6E-B1B6FB10A48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1E157C2D-4CDB-4877-A54A-D59511C6C9BE}"/>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29C19B-340B-414B-8067-6DB978493D6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0621273B-48E7-4AFD-B80F-56A9A399E3E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3482CCCC-8CCB-4D6F-AF51-D995D34A64D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BFFBD891-D748-439D-92B5-6809D204A26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6C4468B8-28BB-4019-AF77-A4E48387038E}"/>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408E42-106E-4468-BB45-E382BAF1796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0ABAE0C1-AAC7-4EEC-B61B-A8FCD8A6C5CF}"/>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702C2F2-0768-4555-AF00-DC1D4E97D2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E3B06A7E-CEFB-4E83-A1CD-F0E50E59CC8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925D2F27-F5CB-4DB6-A312-E1A128613E66}"/>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5A9B343F-B499-4FFB-94A9-B8BF43A4050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9EF37CB-E0DF-42B0-AE30-977B4A418B7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1D097A6E-84D7-49A9-AFBF-14317B71EEF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5183A6E6-7C94-4D45-9636-0153E2D3A03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AA1F57E9-3D5D-4449-A239-08FC66B8B675}"/>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2A57C5B7-6D85-4D50-A3D8-9013D106B78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6E8726AC-E494-45C8-ACBD-FB343CA261C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AE0C759E-D715-4111-A555-EF6C3AADE2BE}"/>
              </a:ext>
            </a:extLst>
          </p:cNvPr>
          <p:cNvGrpSpPr/>
          <p:nvPr/>
        </p:nvGrpSpPr>
        <p:grpSpPr>
          <a:xfrm>
            <a:off x="439072" y="2334732"/>
            <a:ext cx="11336871" cy="45719"/>
            <a:chOff x="439072" y="1035687"/>
            <a:chExt cx="11336871" cy="45719"/>
          </a:xfrm>
        </p:grpSpPr>
        <p:sp>
          <p:nvSpPr>
            <p:cNvPr id="229" name="Oval 228">
              <a:extLst>
                <a:ext uri="{FF2B5EF4-FFF2-40B4-BE49-F238E27FC236}">
                  <a16:creationId xmlns:a16="http://schemas.microsoft.com/office/drawing/2014/main" id="{2B1EFB90-DA7F-4B1A-95BE-E417C09899A4}"/>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0DB5E30A-948B-4126-B290-9B5C35EBEE4F}"/>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419AED8D-415A-4058-96F1-691E3912074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CCA84F5-A0AC-4F2E-AE3B-B5F24E31C66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41455304-9C2B-4259-B6EF-9FBDBC71AE2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6BB8CAEB-230E-493A-851D-48E66DA16638}"/>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1735B5FD-0B03-42FD-B454-B8B3A11E922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D24EC882-6BEE-4BB2-A736-249374B04E71}"/>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35F55381-5A0A-4FFD-99F6-F2D422E9BE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777068C5-92B0-44A6-A5EA-E4DF4C293C9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B7D4099C-6661-4886-B53E-433A4FDB64C4}"/>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C7981429-4C69-49D0-8F7A-3F8C26F6A9C9}"/>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144326FD-2CF3-4645-B863-8E790CAF63D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EC7A281F-B0B1-403E-85E7-249B7CBC8EA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C1E43595-6DB5-42AA-820D-9A76324B6D5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A17114E2-DA1C-4034-8DCF-50F36D32250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EE943598-C8EE-43C2-B27D-985B586C908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1854D70-3910-4BAF-9465-0BD9ADCFC0A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A6CA103F-8686-4FA2-B611-A5D75A8EC6B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3A515A91-CA8C-41F3-9454-993049C36EB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9B14C3C4-B35A-4332-8D1E-5B124E4DF29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28FF73A4-80D3-4E84-B885-EDC998D5B3A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D815613-7C17-4F7B-8DE9-87B9DA88533C}"/>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04EC9196-DE17-4BAA-A4A6-D6390F3F026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5BE04879-D400-4E5E-A408-DB28CA7093DE}"/>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D22B115-A8A2-4AAB-ABDA-79769711A0A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B860F769-9154-4010-A1E5-B7CAEB6A776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FF8EC9B6-7E80-4198-A4E5-2C23732A8610}"/>
              </a:ext>
            </a:extLst>
          </p:cNvPr>
          <p:cNvGrpSpPr/>
          <p:nvPr/>
        </p:nvGrpSpPr>
        <p:grpSpPr>
          <a:xfrm>
            <a:off x="439072" y="2767747"/>
            <a:ext cx="11336871" cy="45719"/>
            <a:chOff x="439072" y="1035687"/>
            <a:chExt cx="11336871" cy="45719"/>
          </a:xfrm>
        </p:grpSpPr>
        <p:sp>
          <p:nvSpPr>
            <p:cNvPr id="257" name="Oval 256">
              <a:extLst>
                <a:ext uri="{FF2B5EF4-FFF2-40B4-BE49-F238E27FC236}">
                  <a16:creationId xmlns:a16="http://schemas.microsoft.com/office/drawing/2014/main" id="{3C48E099-E92A-46D8-9285-96031672D69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BEA4FE6C-1DD2-4ED4-B787-92BC657931D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56BE7321-A28D-4211-9EFF-8FBEB2C0D8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31E97A0-BB98-4A06-B792-A9C1603919BF}"/>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63760866-254B-4345-9355-AEB604FE48BD}"/>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A62AF5D-783B-4495-80CC-341A2307B7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48BD2863-2AD9-45CF-83A7-CA2A0C22381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F0E1513E-DE34-42DE-B607-48EFA7A7C68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A31E291A-AA54-4EFA-8585-29D45E1E9AA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77C83753-B6C1-4A5A-8214-C8C3958E62DA}"/>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E6D0073F-C4F6-4AB6-81FE-DC409A3CA4C2}"/>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0811EEB1-9E74-459B-AD41-9630B6D4D63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2406CA42-4BD9-4E9E-AC05-69282081CBA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88005FAE-6744-4E53-9955-F2D2171E736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C5610ADA-448A-40F6-B267-B429401805A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89E27F39-DC43-482B-85B8-4BD14C2CAEF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882C99A5-954B-43E8-9956-89D02B2E5C0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3A6A928E-B2AE-44B2-A35E-C806948C69E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CBC62A6D-4489-428D-8E53-770C13709D70}"/>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0C1A5F4B-73DB-4DE8-8398-EB9FFC425C4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933A581B-DC6F-4165-B7EC-D8796345087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FD0D9AB2-04E0-4B5E-9F0F-FB54E49097D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AA18BC1D-B6BD-4FA6-BF4B-299F5038E68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95A2BCE2-D761-4B92-B733-5CEA34E3AA3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7B378D2D-5EB3-4954-B8AC-E7B35303B262}"/>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486E20FF-360F-48BE-B4D4-9DFD8661BF6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4DD31E5D-2BE3-48C4-89CE-7F9B765E981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72F1E6C3-F37E-4226-AA8D-D368F12E4907}"/>
              </a:ext>
            </a:extLst>
          </p:cNvPr>
          <p:cNvGrpSpPr/>
          <p:nvPr/>
        </p:nvGrpSpPr>
        <p:grpSpPr>
          <a:xfrm>
            <a:off x="439072" y="3200762"/>
            <a:ext cx="11336871" cy="45719"/>
            <a:chOff x="439072" y="1035687"/>
            <a:chExt cx="11336871" cy="45719"/>
          </a:xfrm>
        </p:grpSpPr>
        <p:sp>
          <p:nvSpPr>
            <p:cNvPr id="285" name="Oval 284">
              <a:extLst>
                <a:ext uri="{FF2B5EF4-FFF2-40B4-BE49-F238E27FC236}">
                  <a16:creationId xmlns:a16="http://schemas.microsoft.com/office/drawing/2014/main" id="{1B913F5E-AE72-475C-8022-F18BE3A43C3A}"/>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43F51370-BDCB-490A-88E6-803D93D8BD9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6FD34DA8-1A3F-4316-BB93-E1EB494177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B70EF823-4E6B-4ECD-9750-4BC681E56E3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AA8B78B4-F550-4453-BD0E-C8459A536A18}"/>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38DA982E-843A-4F28-A01A-95E4E9121C3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B87BBDE-24FD-4A0F-BF0A-A891C07797F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2DA506-0DC6-4CBE-B889-01FD1EA1EEDB}"/>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A328A770-C916-43B3-833D-B9DB1DEDAB15}"/>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E55037D-A7F8-420D-9D3E-A50EB1FDF5E0}"/>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C3EA643-AD20-4EC9-AD8F-163B472747E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0E2E54F-8431-41C4-8EA1-5E5E1BFC2E94}"/>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27B6FF39-E38A-47D9-B688-E8F84E5B3FE2}"/>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2A8A479C-C659-4A48-8DEE-2A55D4A80585}"/>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4CD77472-5447-4665-86B7-905579E5AD5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7C3ED683-88F4-47FA-B7AF-3D1BFDFAAD9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D8195E-EC99-40EE-B964-E5D7A57D32D5}"/>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C11313E6-EFB9-450D-B868-71BC314B0ABC}"/>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732DC303-BE7D-482F-A6C5-8702745C495C}"/>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801B65B-DBDE-44D8-B654-C48A99A54A0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BB19A360-615E-4CD0-9B64-8DD794945A2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EB58A7BF-AB96-4920-9328-0A954AAC7F9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15638DE7-1429-454E-8505-8765193A9CA7}"/>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610AC492-61FC-417B-A6E7-89D3DCE054A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FF590544-F2C3-4BBA-B032-09A57839A59F}"/>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D2871BE8-8E94-4960-BB77-A7BA181502D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6F95AB1C-B0EA-4C39-9D72-33BBC2A2560E}"/>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Group 311">
            <a:extLst>
              <a:ext uri="{FF2B5EF4-FFF2-40B4-BE49-F238E27FC236}">
                <a16:creationId xmlns:a16="http://schemas.microsoft.com/office/drawing/2014/main" id="{E674A776-79BC-47E4-BAFD-F758996C51EE}"/>
              </a:ext>
            </a:extLst>
          </p:cNvPr>
          <p:cNvGrpSpPr/>
          <p:nvPr/>
        </p:nvGrpSpPr>
        <p:grpSpPr>
          <a:xfrm>
            <a:off x="439072" y="3633777"/>
            <a:ext cx="11336871" cy="45719"/>
            <a:chOff x="439072" y="1035687"/>
            <a:chExt cx="11336871" cy="45719"/>
          </a:xfrm>
        </p:grpSpPr>
        <p:sp>
          <p:nvSpPr>
            <p:cNvPr id="313" name="Oval 312">
              <a:extLst>
                <a:ext uri="{FF2B5EF4-FFF2-40B4-BE49-F238E27FC236}">
                  <a16:creationId xmlns:a16="http://schemas.microsoft.com/office/drawing/2014/main" id="{47F2153A-EAC4-42A8-B4D7-075F4A7FBBB8}"/>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E1A760E1-B13F-41C4-8D1C-BD25BB1847A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DC59D50E-83DB-467C-9DAA-A372369DA46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03E40A86-1611-4F99-A4E9-1792A635E428}"/>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490E0251-161F-4E73-953D-6ECC3D1D11B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3CABAA0-188F-4F2F-AEC9-D171EB6BE20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CB981F07-7E5D-47A8-A1A4-8B8D1E9F60D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EEDCB4C7-C958-492D-B966-B0690871A544}"/>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00F236F8-7F64-4743-B9DC-D79632765BC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208907DF-4746-4835-8BD8-B20A0BBBB3D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814F8F2A-6692-438D-86EB-865F6675EFF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AAED5EF-AECC-4061-88ED-03C22254B10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EF188588-B546-4690-9107-F06E48EFF32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907AB0EE-6ECE-40B3-96EF-541DF3E511C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783659FD-3630-481E-B64D-99B25CC992B7}"/>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8FF9676A-2A9A-41AE-A01B-E352D5D591B0}"/>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245C0168-94CD-48F9-B86D-638F7E673C8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8F50F2BC-0345-4646-9CBE-E5B4BAB7A6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8F0AB274-FF68-43F6-8C92-B9F8DF41DCD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51FB6573-61E9-42B6-9888-03FC4F65891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D9BB80A-D3D0-4085-A73A-85CEEEE3E36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E0EA89DA-5866-42D8-A3BE-B946DAA58AC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32E84274-6C54-43D9-8073-CD11597E09E8}"/>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04E9AF59-31A4-42DB-9E62-4BF00FCFA99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4603FD8A-87D5-48D3-9799-3CD266129286}"/>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CA41B935-3BCC-47B3-8621-7B29C2052FA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91C4206A-400D-4666-8BA0-57BCD78602A9}"/>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EF9DBDE6-167E-46D8-9C75-C5E52DF570BB}"/>
              </a:ext>
            </a:extLst>
          </p:cNvPr>
          <p:cNvGrpSpPr/>
          <p:nvPr/>
        </p:nvGrpSpPr>
        <p:grpSpPr>
          <a:xfrm>
            <a:off x="439072" y="4066792"/>
            <a:ext cx="11336871" cy="45719"/>
            <a:chOff x="439072" y="1035687"/>
            <a:chExt cx="11336871" cy="45719"/>
          </a:xfrm>
        </p:grpSpPr>
        <p:sp>
          <p:nvSpPr>
            <p:cNvPr id="341" name="Oval 340">
              <a:extLst>
                <a:ext uri="{FF2B5EF4-FFF2-40B4-BE49-F238E27FC236}">
                  <a16:creationId xmlns:a16="http://schemas.microsoft.com/office/drawing/2014/main" id="{877426ED-1BC8-43B8-AB0F-84AE2508C5F0}"/>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601D749D-24E8-4D15-9172-ACEF47BE593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DF09FA6D-D8CD-4A83-BC55-0E7BEF7E8F2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2F88AD36-3DAC-4CD0-AB72-0EFAA6CC8AA2}"/>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0C02F094-CC03-4C01-A991-B913C8A8716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EF0A956-4B11-4CE0-9FA3-0871268C30FC}"/>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F4568B9F-1AAE-4E0D-BC06-12C2E16B8E6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38C9F7A3-015A-4427-BAD9-963F093F260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09D2CEDA-0DEA-44FB-B961-A0ABF45D06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7BC103B9-950C-4A51-B0F2-06D64D77139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5AB3926D-A739-45BD-B6BF-9000AB76720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09E70C35-4545-445A-B15B-D2D4B564321C}"/>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64BF1846-508C-4EE3-AB46-759A0D13ABE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AF66A613-587F-4ED1-B0D0-FF497229E1A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81ABDB42-C43E-46D8-B49A-C382DC610A4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D0D599F3-FAB2-4CB6-88E6-0590A688E2D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15E255FD-75AD-437B-B1C5-8C11D3BD45C1}"/>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ED37F573-CF03-45BF-A79B-AF91527FC382}"/>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161FD4B2-0731-4402-A161-8CCD24D72CF5}"/>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9EFCC70E-9933-467B-B4CA-8AC7930FB44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E060A7DA-8A5D-403C-BD7C-F41203D8C99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57200A51-03A4-43CC-AD00-E849536D18A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911915ED-ED23-462F-9E59-7C2A539E2DF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4398449C-F066-4FD5-89DB-4B7D2A532B21}"/>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4C39A2E-951D-4C06-9C74-6CDB5C703AD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318067B4-1488-4513-AF59-F7FD65CF2DE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5CB0C96C-FA48-45D4-9332-06653F9CD94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 name="Group 367">
            <a:extLst>
              <a:ext uri="{FF2B5EF4-FFF2-40B4-BE49-F238E27FC236}">
                <a16:creationId xmlns:a16="http://schemas.microsoft.com/office/drawing/2014/main" id="{A887E071-FEC9-4479-A6A2-657E013D62F5}"/>
              </a:ext>
            </a:extLst>
          </p:cNvPr>
          <p:cNvGrpSpPr/>
          <p:nvPr/>
        </p:nvGrpSpPr>
        <p:grpSpPr>
          <a:xfrm>
            <a:off x="439072" y="4499807"/>
            <a:ext cx="11336871" cy="45719"/>
            <a:chOff x="439072" y="1035687"/>
            <a:chExt cx="11336871" cy="45719"/>
          </a:xfrm>
        </p:grpSpPr>
        <p:sp>
          <p:nvSpPr>
            <p:cNvPr id="369" name="Oval 368">
              <a:extLst>
                <a:ext uri="{FF2B5EF4-FFF2-40B4-BE49-F238E27FC236}">
                  <a16:creationId xmlns:a16="http://schemas.microsoft.com/office/drawing/2014/main" id="{CCD805EE-01BB-41F6-8A61-6314EAEACD6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1D5D26A1-04ED-44D0-B7AF-604F0DF8F03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85F107B4-D295-429D-8BD8-8D5A84645A1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87D10A2A-7EA6-4A16-BE41-5DBA697F7B1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FE71EA09-3C82-471C-96D5-7FF35DC62EC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D69EF43E-B7AF-47A0-9439-D38AF5AB5EC3}"/>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04868C65-B41E-49B0-A037-BC10D09CB85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1A2410AD-321F-4343-8565-1EAA1181916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CE855543-AC6A-403C-AED4-0FB974DB6110}"/>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C2F4790E-B9B2-4442-A294-1A3049D63CF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18E9B957-E65F-4801-B8D7-40C3F70A2DD8}"/>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323099A1-2132-4BF1-AEB7-11721480AAD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8214797F-E799-4C7A-80F1-8DC4647C2C6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328304EF-D0FE-4E9F-8BC1-3A9B490305B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B574D351-41BD-40BF-8686-B6FC99B4568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C8D4C5DC-EDE6-42F3-BC63-42AB5116F06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51E511F5-04B3-4F02-936F-4CF1E087743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4F7F7CB-1E06-4848-96B0-DDD65CE172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0FDC9DDE-946F-44D7-A375-1EF4A666B37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C245A1F3-B43D-4F08-82E5-9BC49640480F}"/>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AD1FC85B-8DC8-4343-A71A-A2245F55E51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402FD661-F9DB-4B0A-9405-979EBBB79414}"/>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CDA90D03-AB28-4C4C-90FE-E7418B52485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D3AE2581-1ECF-4AF6-B6C4-D5BA48B108B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0A128416-4FC5-4E08-9628-59B26BC87DA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D13B389E-1B68-4254-8A28-68E381EC509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C6B0B2E8-C1B2-475E-8871-5D140F6512E3}"/>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6" name="Group 395">
            <a:extLst>
              <a:ext uri="{FF2B5EF4-FFF2-40B4-BE49-F238E27FC236}">
                <a16:creationId xmlns:a16="http://schemas.microsoft.com/office/drawing/2014/main" id="{AF650CCF-8F54-4E34-9D61-4E087B51D051}"/>
              </a:ext>
            </a:extLst>
          </p:cNvPr>
          <p:cNvGrpSpPr/>
          <p:nvPr/>
        </p:nvGrpSpPr>
        <p:grpSpPr>
          <a:xfrm>
            <a:off x="439072" y="4932822"/>
            <a:ext cx="11336871" cy="45719"/>
            <a:chOff x="439072" y="1035687"/>
            <a:chExt cx="11336871" cy="45719"/>
          </a:xfrm>
        </p:grpSpPr>
        <p:sp>
          <p:nvSpPr>
            <p:cNvPr id="397" name="Oval 396">
              <a:extLst>
                <a:ext uri="{FF2B5EF4-FFF2-40B4-BE49-F238E27FC236}">
                  <a16:creationId xmlns:a16="http://schemas.microsoft.com/office/drawing/2014/main" id="{6BCD6168-AA34-4E58-B29C-06CE621C67B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300D851D-E5C7-4D06-902D-B3BBAED4C471}"/>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EC881BA2-00FF-4DF0-9BE5-744D95D5F62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7A903588-66C2-41E4-84BC-D35764C109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AF802716-647C-4643-941E-23D7F45B4BE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D7031D90-722E-420C-88F2-8FA00AFA678A}"/>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3270D5C7-8D1F-4EF4-AE50-9760D817EFFA}"/>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1A956922-AEDD-442B-A7D5-CF608C57FD0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7254FB39-5172-488B-BB77-44179C361F61}"/>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39D696B3-DC48-45B4-BD5A-62F60DAFA13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CBF110EF-E194-4D5D-8CE9-988E2BE43D07}"/>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5C10884E-BD04-403E-86BA-D73A21D1667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2A6B7E26-CE25-4E33-9594-51AB585E315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3342727D-8355-4B3E-8B2B-5E3A8DD3D7C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04F6FFDF-2944-4278-BE59-17DCED4B004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755A3D41-7AB2-44A5-9ADB-88BA4A36672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938FFD55-628C-4848-820B-95856F5BE8F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6CD379C2-2F4C-42BA-805D-2F3603076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9DF38BC6-1B7B-4EFC-A0F6-21DBEE81F8F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61A03F45-BFFA-423D-A83D-94FDB3519C53}"/>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5DEDCDE9-A7EE-4985-9EAA-01286BC75E1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096A3E75-BDD5-4903-B0BC-48BAD75E80C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50A5A72B-D3CE-4ABA-9DD4-FC916D9B3105}"/>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F0194A83-388A-4126-903C-3ABE745BC15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7B214664-5884-42B3-B18A-9C6E3A62431A}"/>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92BD1B4C-1D3E-4B1C-8796-3E09BF2B905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D8D77E7B-65D2-466D-B141-E0BE4F0C50C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 name="Group 423">
            <a:extLst>
              <a:ext uri="{FF2B5EF4-FFF2-40B4-BE49-F238E27FC236}">
                <a16:creationId xmlns:a16="http://schemas.microsoft.com/office/drawing/2014/main" id="{7985D93A-7E74-47E8-9E8A-7AB0D6B968F8}"/>
              </a:ext>
            </a:extLst>
          </p:cNvPr>
          <p:cNvGrpSpPr/>
          <p:nvPr/>
        </p:nvGrpSpPr>
        <p:grpSpPr>
          <a:xfrm>
            <a:off x="439072" y="5365837"/>
            <a:ext cx="11336871" cy="45719"/>
            <a:chOff x="439072" y="1035687"/>
            <a:chExt cx="11336871" cy="45719"/>
          </a:xfrm>
        </p:grpSpPr>
        <p:sp>
          <p:nvSpPr>
            <p:cNvPr id="425" name="Oval 424">
              <a:extLst>
                <a:ext uri="{FF2B5EF4-FFF2-40B4-BE49-F238E27FC236}">
                  <a16:creationId xmlns:a16="http://schemas.microsoft.com/office/drawing/2014/main" id="{11A1F715-E3D9-4940-B10D-F0DB6B47CA3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043AD2C2-4503-4EBC-8B61-3835D3A6382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FDC5CC6A-B331-4F5C-AAA4-A2C1DBBE4A8B}"/>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F6CE6C1C-507E-4C8D-9D33-43820246DAD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3E96E4FA-3262-47BA-8FD3-AF05211D85D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89827039-2B41-4406-BFD8-0A14DB099BA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D66C5463-AF35-42BD-A28E-CF58671D7C1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12675529-F4F9-4F22-B22C-B5D06591BB50}"/>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DCB81B84-8A49-47B7-B57C-00C452C27C2D}"/>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C8E068-3CA2-46B8-8351-6764AD6C1D9F}"/>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41008185-AB73-401F-8C2E-2A0386843FFE}"/>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28DE3639-F414-4AAF-AA5B-66FFD9911C5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6F5B4CE4-B163-4C9E-BB9C-CFE4620371C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7954483B-F3C3-4E44-9E97-E572108D846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9620B437-E448-4982-8422-9910B8590DB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5941DF84-0CB2-49FE-B5E5-163E9FF9761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7CAE4DCA-8959-486E-A89C-C6E4F176912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a:extLst>
                <a:ext uri="{FF2B5EF4-FFF2-40B4-BE49-F238E27FC236}">
                  <a16:creationId xmlns:a16="http://schemas.microsoft.com/office/drawing/2014/main" id="{61FDCAF5-4389-46F9-9743-BE46EAE74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a:extLst>
                <a:ext uri="{FF2B5EF4-FFF2-40B4-BE49-F238E27FC236}">
                  <a16:creationId xmlns:a16="http://schemas.microsoft.com/office/drawing/2014/main" id="{0C3924A6-1F14-4144-AA70-4F4536E646D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a:extLst>
                <a:ext uri="{FF2B5EF4-FFF2-40B4-BE49-F238E27FC236}">
                  <a16:creationId xmlns:a16="http://schemas.microsoft.com/office/drawing/2014/main" id="{B22ECAA5-067E-42BA-B91E-E53AC97FB70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a:extLst>
                <a:ext uri="{FF2B5EF4-FFF2-40B4-BE49-F238E27FC236}">
                  <a16:creationId xmlns:a16="http://schemas.microsoft.com/office/drawing/2014/main" id="{FFC101DD-8011-4622-B0FE-87FC109591E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a:extLst>
                <a:ext uri="{FF2B5EF4-FFF2-40B4-BE49-F238E27FC236}">
                  <a16:creationId xmlns:a16="http://schemas.microsoft.com/office/drawing/2014/main" id="{A92B73A4-81E2-4559-97C3-FA12A913C216}"/>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76CEB439-EB4C-49A7-A6E3-718543B31A8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a:extLst>
                <a:ext uri="{FF2B5EF4-FFF2-40B4-BE49-F238E27FC236}">
                  <a16:creationId xmlns:a16="http://schemas.microsoft.com/office/drawing/2014/main" id="{BA918498-7493-4963-9533-28CEBD46D87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ADCE9749-DDDC-49F8-A042-005B5AEEA58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a:extLst>
                <a:ext uri="{FF2B5EF4-FFF2-40B4-BE49-F238E27FC236}">
                  <a16:creationId xmlns:a16="http://schemas.microsoft.com/office/drawing/2014/main" id="{5DB4B8A7-E799-453F-B81A-0B88764727E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a:extLst>
                <a:ext uri="{FF2B5EF4-FFF2-40B4-BE49-F238E27FC236}">
                  <a16:creationId xmlns:a16="http://schemas.microsoft.com/office/drawing/2014/main" id="{0702AA92-59E2-4552-B1AE-CCD424BC1484}"/>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C57CBDB-3347-4EDE-A85E-1B94A52E2E83}"/>
              </a:ext>
            </a:extLst>
          </p:cNvPr>
          <p:cNvGrpSpPr/>
          <p:nvPr/>
        </p:nvGrpSpPr>
        <p:grpSpPr>
          <a:xfrm>
            <a:off x="439072" y="5798852"/>
            <a:ext cx="10468319" cy="478732"/>
            <a:chOff x="439072" y="5798852"/>
            <a:chExt cx="10468319" cy="478732"/>
          </a:xfrm>
        </p:grpSpPr>
        <p:sp>
          <p:nvSpPr>
            <p:cNvPr id="453" name="Oval 452">
              <a:extLst>
                <a:ext uri="{FF2B5EF4-FFF2-40B4-BE49-F238E27FC236}">
                  <a16:creationId xmlns:a16="http://schemas.microsoft.com/office/drawing/2014/main" id="{771D58D8-B465-4303-B697-C61048E46FF6}"/>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B731D769-7DA4-47F7-8B4D-300A77030ECC}"/>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D2E176CC-E969-4747-847A-D7A527E1F6F0}"/>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F8C16BEE-BA0D-42B6-AF12-47BE1E071579}"/>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9B5DE24B-F5FA-439C-A93A-B322F89F355C}"/>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001AD852-B18A-407C-A159-E826A6742AC1}"/>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4D8EB419-2A45-4A05-8421-304F00B4E850}"/>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8CAC73E9-6C9F-44BA-A043-0614490E9F85}"/>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04C2CCA0-BF14-4CC9-9B68-A2C97985B81F}"/>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38854748-6D79-4BF8-B297-7329106497EA}"/>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854CD5B9-F4D7-4BFB-A7E9-F41F79CE507E}"/>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a:extLst>
                <a:ext uri="{FF2B5EF4-FFF2-40B4-BE49-F238E27FC236}">
                  <a16:creationId xmlns:a16="http://schemas.microsoft.com/office/drawing/2014/main" id="{C9262F99-7C91-4ADE-82B8-47213EA2E2D8}"/>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36692C78-63FE-46DB-B826-D9971420AC8B}"/>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a:extLst>
                <a:ext uri="{FF2B5EF4-FFF2-40B4-BE49-F238E27FC236}">
                  <a16:creationId xmlns:a16="http://schemas.microsoft.com/office/drawing/2014/main" id="{548EB3DB-A9FB-43DA-862B-8F0EA35DACCA}"/>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52E618D7-4784-41B2-88F8-E6C4F9A16576}"/>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D9741F33-D050-4912-9826-40426A264AA9}"/>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EFA7F944-BA98-4B17-BA68-EB770D74B4F5}"/>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4BF8ED82-2155-4F8A-95B4-080598ABFEA6}"/>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C9A4761E-9E91-4B16-A73C-9AF1CFCCB0DD}"/>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a:extLst>
                <a:ext uri="{FF2B5EF4-FFF2-40B4-BE49-F238E27FC236}">
                  <a16:creationId xmlns:a16="http://schemas.microsoft.com/office/drawing/2014/main" id="{F1E48E56-08A3-4597-B86D-AED000DD5E35}"/>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a:extLst>
                <a:ext uri="{FF2B5EF4-FFF2-40B4-BE49-F238E27FC236}">
                  <a16:creationId xmlns:a16="http://schemas.microsoft.com/office/drawing/2014/main" id="{E76BBC4E-B291-40EB-B016-B3028944C37C}"/>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a:extLst>
                <a:ext uri="{FF2B5EF4-FFF2-40B4-BE49-F238E27FC236}">
                  <a16:creationId xmlns:a16="http://schemas.microsoft.com/office/drawing/2014/main" id="{29AC9247-0C2A-4334-9E93-7FAFFFBA290A}"/>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a:extLst>
                <a:ext uri="{FF2B5EF4-FFF2-40B4-BE49-F238E27FC236}">
                  <a16:creationId xmlns:a16="http://schemas.microsoft.com/office/drawing/2014/main" id="{C920DD81-EDD3-470C-819D-4EB43DBF55C2}"/>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a:extLst>
                <a:ext uri="{FF2B5EF4-FFF2-40B4-BE49-F238E27FC236}">
                  <a16:creationId xmlns:a16="http://schemas.microsoft.com/office/drawing/2014/main" id="{FB937F01-D5A3-4B12-80D9-DCD135B104D7}"/>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a:extLst>
                <a:ext uri="{FF2B5EF4-FFF2-40B4-BE49-F238E27FC236}">
                  <a16:creationId xmlns:a16="http://schemas.microsoft.com/office/drawing/2014/main" id="{FC33EF81-7F45-4493-82E6-4CD1EDBA5034}"/>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8F4869D7-5B9D-44AD-9BDA-50E5B3822057}"/>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689231A5-6268-40DC-8D92-9AB5A6214A2B}"/>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21D24716-1B63-40D4-8B8D-2ED1A5BB33EF}"/>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784DB4EB-320C-4924-98F3-4CC9BCCA909F}"/>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F50322EE-91E9-4561-8587-2942028426AC}"/>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37053A6F-69BF-4816-8BC0-7217D5BC534D}"/>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40C17DEB-4702-4D24-A83E-A44635CDC042}"/>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6368C4FC-F0F8-480C-84C0-95EE0C7AD924}"/>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5F5DA8F3-00F9-4043-945B-896F3596459D}"/>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F2F07486-1EAA-4316-8242-72145F4B99F2}"/>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A837D93F-ABFE-4C4D-838A-0D38F21FCDF6}"/>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a:extLst>
                <a:ext uri="{FF2B5EF4-FFF2-40B4-BE49-F238E27FC236}">
                  <a16:creationId xmlns:a16="http://schemas.microsoft.com/office/drawing/2014/main" id="{D0BB7756-5234-4DE8-912A-6659CD330823}"/>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a:extLst>
                <a:ext uri="{FF2B5EF4-FFF2-40B4-BE49-F238E27FC236}">
                  <a16:creationId xmlns:a16="http://schemas.microsoft.com/office/drawing/2014/main" id="{A99DB5D4-6007-4E58-AD1C-E006882B74F7}"/>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BB4B9B63-0ECF-40ED-867A-5B131F4DD590}"/>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FB7ECD61-5CCA-4D59-AECF-69BFC75C9165}"/>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a:extLst>
                <a:ext uri="{FF2B5EF4-FFF2-40B4-BE49-F238E27FC236}">
                  <a16:creationId xmlns:a16="http://schemas.microsoft.com/office/drawing/2014/main" id="{49D03EF5-8060-4BB0-9B9F-5A50B8A2D9FC}"/>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a:extLst>
                <a:ext uri="{FF2B5EF4-FFF2-40B4-BE49-F238E27FC236}">
                  <a16:creationId xmlns:a16="http://schemas.microsoft.com/office/drawing/2014/main" id="{11E26D4B-F524-412D-B8A6-AC023CEAF382}"/>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a:extLst>
                <a:ext uri="{FF2B5EF4-FFF2-40B4-BE49-F238E27FC236}">
                  <a16:creationId xmlns:a16="http://schemas.microsoft.com/office/drawing/2014/main" id="{95F6D451-69E3-4486-AAC4-E6E59BABD0EB}"/>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a:extLst>
                <a:ext uri="{FF2B5EF4-FFF2-40B4-BE49-F238E27FC236}">
                  <a16:creationId xmlns:a16="http://schemas.microsoft.com/office/drawing/2014/main" id="{FAE6504D-0066-4CCF-81F1-8EAC2A782182}"/>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a:extLst>
                <a:ext uri="{FF2B5EF4-FFF2-40B4-BE49-F238E27FC236}">
                  <a16:creationId xmlns:a16="http://schemas.microsoft.com/office/drawing/2014/main" id="{E21324F1-0D97-478D-AE1B-373DAF104D20}"/>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a:extLst>
                <a:ext uri="{FF2B5EF4-FFF2-40B4-BE49-F238E27FC236}">
                  <a16:creationId xmlns:a16="http://schemas.microsoft.com/office/drawing/2014/main" id="{62972E19-42AE-40E7-9F3D-150EA9D80312}"/>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C4803AAE-40CF-48F2-9C57-9865C07B37AF}"/>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7BD1A88A-B2B1-4295-912A-1F5011F8E099}"/>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71400913-8714-40B3-B263-8C75B1DFD4BD}"/>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EEAADD87-3AE9-4C0D-8FDD-1F887A704730}"/>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2" name="Content Placeholder 2">
            <a:extLst>
              <a:ext uri="{FF2B5EF4-FFF2-40B4-BE49-F238E27FC236}">
                <a16:creationId xmlns:a16="http://schemas.microsoft.com/office/drawing/2014/main" id="{5F8A1146-2419-4F51-960A-88025E1D920D}"/>
              </a:ext>
            </a:extLst>
          </p:cNvPr>
          <p:cNvSpPr txBox="1">
            <a:spLocks/>
          </p:cNvSpPr>
          <p:nvPr/>
        </p:nvSpPr>
        <p:spPr>
          <a:xfrm>
            <a:off x="455817" y="1085720"/>
            <a:ext cx="11005216"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chemeClr val="tx1"/>
                </a:solidFill>
                <a:effectLst/>
                <a:uLnTx/>
                <a:uFillTx/>
                <a:latin typeface="Arial"/>
                <a:ea typeface="+mn-ea"/>
                <a:cs typeface="+mn-cs"/>
              </a:rPr>
              <a:t>Draw some different triangles and quadrilaterals. Mark 3 or 4 vertices and join them carefully with a ruler, so that your shapes are fully enclosed and the sides are straight.</a:t>
            </a:r>
          </a:p>
        </p:txBody>
      </p:sp>
    </p:spTree>
    <p:extLst>
      <p:ext uri="{BB962C8B-B14F-4D97-AF65-F5344CB8AC3E}">
        <p14:creationId xmlns:p14="http://schemas.microsoft.com/office/powerpoint/2010/main" val="25248693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8546284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learn that a right angle is a ‘square corner’ and identify them in the environment</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7555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72687244"/>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081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1335B7B-B0D2-4B14-BEF0-692D6C3DC1EA}"/>
              </a:ext>
            </a:extLst>
          </p:cNvPr>
          <p:cNvGrpSpPr/>
          <p:nvPr/>
        </p:nvGrpSpPr>
        <p:grpSpPr>
          <a:xfrm>
            <a:off x="5434654" y="2176951"/>
            <a:ext cx="1208099" cy="2265959"/>
            <a:chOff x="1339607" y="2176951"/>
            <a:chExt cx="1208099" cy="2265959"/>
          </a:xfrm>
        </p:grpSpPr>
        <p:sp>
          <p:nvSpPr>
            <p:cNvPr id="28" name="Freeform: Shape 27">
              <a:extLst>
                <a:ext uri="{FF2B5EF4-FFF2-40B4-BE49-F238E27FC236}">
                  <a16:creationId xmlns:a16="http://schemas.microsoft.com/office/drawing/2014/main" id="{5715EBAF-5522-4422-9AEA-193F4B3177D7}"/>
                </a:ext>
              </a:extLst>
            </p:cNvPr>
            <p:cNvSpPr/>
            <p:nvPr/>
          </p:nvSpPr>
          <p:spPr>
            <a:xfrm>
              <a:off x="1419920" y="2176951"/>
              <a:ext cx="1127786" cy="2245156"/>
            </a:xfrm>
            <a:custGeom>
              <a:avLst/>
              <a:gdLst>
                <a:gd name="connsiteX0" fmla="*/ 340229 w 1127786"/>
                <a:gd name="connsiteY0" fmla="*/ 0 h 2245156"/>
                <a:gd name="connsiteX1" fmla="*/ 352932 w 1127786"/>
                <a:gd name="connsiteY1" fmla="*/ 12281 h 2245156"/>
                <a:gd name="connsiteX2" fmla="*/ 460890 w 1127786"/>
                <a:gd name="connsiteY2" fmla="*/ 57224 h 2245156"/>
                <a:gd name="connsiteX3" fmla="*/ 465178 w 1127786"/>
                <a:gd name="connsiteY3" fmla="*/ 57421 h 2245156"/>
                <a:gd name="connsiteX4" fmla="*/ 465849 w 1127786"/>
                <a:gd name="connsiteY4" fmla="*/ 57622 h 2245156"/>
                <a:gd name="connsiteX5" fmla="*/ 508641 w 1127786"/>
                <a:gd name="connsiteY5" fmla="*/ 59411 h 2245156"/>
                <a:gd name="connsiteX6" fmla="*/ 634811 w 1127786"/>
                <a:gd name="connsiteY6" fmla="*/ 31908 h 2245156"/>
                <a:gd name="connsiteX7" fmla="*/ 659371 w 1127786"/>
                <a:gd name="connsiteY7" fmla="*/ 12829 h 2245156"/>
                <a:gd name="connsiteX8" fmla="*/ 666200 w 1127786"/>
                <a:gd name="connsiteY8" fmla="*/ 27632 h 2245156"/>
                <a:gd name="connsiteX9" fmla="*/ 937017 w 1127786"/>
                <a:gd name="connsiteY9" fmla="*/ 155364 h 2245156"/>
                <a:gd name="connsiteX10" fmla="*/ 940378 w 1127786"/>
                <a:gd name="connsiteY10" fmla="*/ 155463 h 2245156"/>
                <a:gd name="connsiteX11" fmla="*/ 941976 w 1127786"/>
                <a:gd name="connsiteY11" fmla="*/ 155762 h 2245156"/>
                <a:gd name="connsiteX12" fmla="*/ 1011315 w 1127786"/>
                <a:gd name="connsiteY12" fmla="*/ 157551 h 2245156"/>
                <a:gd name="connsiteX13" fmla="*/ 1090897 w 1127786"/>
                <a:gd name="connsiteY13" fmla="*/ 165539 h 2245156"/>
                <a:gd name="connsiteX14" fmla="*/ 1127786 w 1127786"/>
                <a:gd name="connsiteY14" fmla="*/ 160520 h 2245156"/>
                <a:gd name="connsiteX15" fmla="*/ 1127786 w 1127786"/>
                <a:gd name="connsiteY15" fmla="*/ 2166102 h 2245156"/>
                <a:gd name="connsiteX16" fmla="*/ 1120863 w 1127786"/>
                <a:gd name="connsiteY16" fmla="*/ 2170399 h 2245156"/>
                <a:gd name="connsiteX17" fmla="*/ 1117192 w 1127786"/>
                <a:gd name="connsiteY17" fmla="*/ 2173633 h 2245156"/>
                <a:gd name="connsiteX18" fmla="*/ 1102370 w 1127786"/>
                <a:gd name="connsiteY18" fmla="*/ 2165118 h 2245156"/>
                <a:gd name="connsiteX19" fmla="*/ 887782 w 1127786"/>
                <a:gd name="connsiteY19" fmla="*/ 2129688 h 2245156"/>
                <a:gd name="connsiteX20" fmla="*/ 781367 w 1127786"/>
                <a:gd name="connsiteY20" fmla="*/ 2133290 h 2245156"/>
                <a:gd name="connsiteX21" fmla="*/ 769396 w 1127786"/>
                <a:gd name="connsiteY21" fmla="*/ 2136979 h 2245156"/>
                <a:gd name="connsiteX22" fmla="*/ 758044 w 1127786"/>
                <a:gd name="connsiteY22" fmla="*/ 2127520 h 2245156"/>
                <a:gd name="connsiteX23" fmla="*/ 609695 w 1127786"/>
                <a:gd name="connsiteY23" fmla="*/ 2092089 h 2245156"/>
                <a:gd name="connsiteX24" fmla="*/ 517681 w 1127786"/>
                <a:gd name="connsiteY24" fmla="*/ 2109870 h 2245156"/>
                <a:gd name="connsiteX25" fmla="*/ 498183 w 1127786"/>
                <a:gd name="connsiteY25" fmla="*/ 2122034 h 2245156"/>
                <a:gd name="connsiteX26" fmla="*/ 472931 w 1127786"/>
                <a:gd name="connsiteY26" fmla="*/ 2135417 h 2245156"/>
                <a:gd name="connsiteX27" fmla="*/ 393710 w 1127786"/>
                <a:gd name="connsiteY27" fmla="*/ 2217009 h 2245156"/>
                <a:gd name="connsiteX28" fmla="*/ 381798 w 1127786"/>
                <a:gd name="connsiteY28" fmla="*/ 2245156 h 2245156"/>
                <a:gd name="connsiteX29" fmla="*/ 377216 w 1127786"/>
                <a:gd name="connsiteY29" fmla="*/ 2235996 h 2245156"/>
                <a:gd name="connsiteX30" fmla="*/ 159133 w 1127786"/>
                <a:gd name="connsiteY30" fmla="*/ 2129688 h 2245156"/>
                <a:gd name="connsiteX31" fmla="*/ 111045 w 1127786"/>
                <a:gd name="connsiteY31" fmla="*/ 2132611 h 2245156"/>
                <a:gd name="connsiteX32" fmla="*/ 82266 w 1127786"/>
                <a:gd name="connsiteY32" fmla="*/ 2142345 h 2245156"/>
                <a:gd name="connsiteX33" fmla="*/ 69151 w 1127786"/>
                <a:gd name="connsiteY33" fmla="*/ 2115665 h 2245156"/>
                <a:gd name="connsiteX34" fmla="*/ 43017 w 1127786"/>
                <a:gd name="connsiteY34" fmla="*/ 2082025 h 2245156"/>
                <a:gd name="connsiteX35" fmla="*/ 9548 w 1127786"/>
                <a:gd name="connsiteY35" fmla="*/ 2057024 h 2245156"/>
                <a:gd name="connsiteX36" fmla="*/ 0 w 1127786"/>
                <a:gd name="connsiteY36" fmla="*/ 2047488 h 2245156"/>
                <a:gd name="connsiteX37" fmla="*/ 12281 w 1127786"/>
                <a:gd name="connsiteY37" fmla="*/ 2034785 h 2245156"/>
                <a:gd name="connsiteX38" fmla="*/ 57225 w 1127786"/>
                <a:gd name="connsiteY38" fmla="*/ 1926827 h 2245156"/>
                <a:gd name="connsiteX39" fmla="*/ 57422 w 1127786"/>
                <a:gd name="connsiteY39" fmla="*/ 1922539 h 2245156"/>
                <a:gd name="connsiteX40" fmla="*/ 57622 w 1127786"/>
                <a:gd name="connsiteY40" fmla="*/ 1921868 h 2245156"/>
                <a:gd name="connsiteX41" fmla="*/ 59411 w 1127786"/>
                <a:gd name="connsiteY41" fmla="*/ 1879076 h 2245156"/>
                <a:gd name="connsiteX42" fmla="*/ 31909 w 1127786"/>
                <a:gd name="connsiteY42" fmla="*/ 1752905 h 2245156"/>
                <a:gd name="connsiteX43" fmla="*/ 12829 w 1127786"/>
                <a:gd name="connsiteY43" fmla="*/ 1728345 h 2245156"/>
                <a:gd name="connsiteX44" fmla="*/ 27632 w 1127786"/>
                <a:gd name="connsiteY44" fmla="*/ 1721517 h 2245156"/>
                <a:gd name="connsiteX45" fmla="*/ 155365 w 1127786"/>
                <a:gd name="connsiteY45" fmla="*/ 1450699 h 2245156"/>
                <a:gd name="connsiteX46" fmla="*/ 155464 w 1127786"/>
                <a:gd name="connsiteY46" fmla="*/ 1447338 h 2245156"/>
                <a:gd name="connsiteX47" fmla="*/ 155762 w 1127786"/>
                <a:gd name="connsiteY47" fmla="*/ 1445741 h 2245156"/>
                <a:gd name="connsiteX48" fmla="*/ 157551 w 1127786"/>
                <a:gd name="connsiteY48" fmla="*/ 1376401 h 2245156"/>
                <a:gd name="connsiteX49" fmla="*/ 96540 w 1127786"/>
                <a:gd name="connsiteY49" fmla="*/ 1101268 h 2245156"/>
                <a:gd name="connsiteX50" fmla="*/ 93306 w 1127786"/>
                <a:gd name="connsiteY50" fmla="*/ 1097596 h 2245156"/>
                <a:gd name="connsiteX51" fmla="*/ 101821 w 1127786"/>
                <a:gd name="connsiteY51" fmla="*/ 1082775 h 2245156"/>
                <a:gd name="connsiteX52" fmla="*/ 137251 w 1127786"/>
                <a:gd name="connsiteY52" fmla="*/ 868187 h 2245156"/>
                <a:gd name="connsiteX53" fmla="*/ 133649 w 1127786"/>
                <a:gd name="connsiteY53" fmla="*/ 761772 h 2245156"/>
                <a:gd name="connsiteX54" fmla="*/ 129960 w 1127786"/>
                <a:gd name="connsiteY54" fmla="*/ 749801 h 2245156"/>
                <a:gd name="connsiteX55" fmla="*/ 139420 w 1127786"/>
                <a:gd name="connsiteY55" fmla="*/ 738449 h 2245156"/>
                <a:gd name="connsiteX56" fmla="*/ 174849 w 1127786"/>
                <a:gd name="connsiteY56" fmla="*/ 590100 h 2245156"/>
                <a:gd name="connsiteX57" fmla="*/ 157069 w 1127786"/>
                <a:gd name="connsiteY57" fmla="*/ 498086 h 2245156"/>
                <a:gd name="connsiteX58" fmla="*/ 144904 w 1127786"/>
                <a:gd name="connsiteY58" fmla="*/ 478588 h 2245156"/>
                <a:gd name="connsiteX59" fmla="*/ 131523 w 1127786"/>
                <a:gd name="connsiteY59" fmla="*/ 453336 h 2245156"/>
                <a:gd name="connsiteX60" fmla="*/ 49930 w 1127786"/>
                <a:gd name="connsiteY60" fmla="*/ 374115 h 2245156"/>
                <a:gd name="connsiteX61" fmla="*/ 21782 w 1127786"/>
                <a:gd name="connsiteY61" fmla="*/ 362203 h 2245156"/>
                <a:gd name="connsiteX62" fmla="*/ 30943 w 1127786"/>
                <a:gd name="connsiteY62" fmla="*/ 357621 h 2245156"/>
                <a:gd name="connsiteX63" fmla="*/ 137251 w 1127786"/>
                <a:gd name="connsiteY63" fmla="*/ 139538 h 2245156"/>
                <a:gd name="connsiteX64" fmla="*/ 134616 w 1127786"/>
                <a:gd name="connsiteY64" fmla="*/ 96181 h 2245156"/>
                <a:gd name="connsiteX65" fmla="*/ 145881 w 1127786"/>
                <a:gd name="connsiteY65" fmla="*/ 96652 h 2245156"/>
                <a:gd name="connsiteX66" fmla="*/ 305691 w 1127786"/>
                <a:gd name="connsiteY66" fmla="*/ 43017 h 2245156"/>
                <a:gd name="connsiteX67" fmla="*/ 330691 w 1127786"/>
                <a:gd name="connsiteY67" fmla="*/ 9547 h 224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27786" h="2245156">
                  <a:moveTo>
                    <a:pt x="340229" y="0"/>
                  </a:moveTo>
                  <a:lnTo>
                    <a:pt x="352932" y="12281"/>
                  </a:lnTo>
                  <a:cubicBezTo>
                    <a:pt x="383068" y="34895"/>
                    <a:pt x="420251" y="51202"/>
                    <a:pt x="460890" y="57224"/>
                  </a:cubicBezTo>
                  <a:lnTo>
                    <a:pt x="465178" y="57421"/>
                  </a:lnTo>
                  <a:lnTo>
                    <a:pt x="465849" y="57622"/>
                  </a:lnTo>
                  <a:cubicBezTo>
                    <a:pt x="479867" y="60077"/>
                    <a:pt x="494191" y="60785"/>
                    <a:pt x="508641" y="59411"/>
                  </a:cubicBezTo>
                  <a:cubicBezTo>
                    <a:pt x="555415" y="66616"/>
                    <a:pt x="598668" y="54712"/>
                    <a:pt x="634811" y="31908"/>
                  </a:cubicBezTo>
                  <a:lnTo>
                    <a:pt x="659371" y="12829"/>
                  </a:lnTo>
                  <a:lnTo>
                    <a:pt x="666200" y="27632"/>
                  </a:lnTo>
                  <a:cubicBezTo>
                    <a:pt x="706613" y="90136"/>
                    <a:pt x="810720" y="143319"/>
                    <a:pt x="937017" y="155364"/>
                  </a:cubicBezTo>
                  <a:lnTo>
                    <a:pt x="940378" y="155463"/>
                  </a:lnTo>
                  <a:lnTo>
                    <a:pt x="941976" y="155762"/>
                  </a:lnTo>
                  <a:cubicBezTo>
                    <a:pt x="964569" y="158217"/>
                    <a:pt x="987772" y="158925"/>
                    <a:pt x="1011315" y="157551"/>
                  </a:cubicBezTo>
                  <a:cubicBezTo>
                    <a:pt x="1038582" y="163639"/>
                    <a:pt x="1065224" y="166091"/>
                    <a:pt x="1090897" y="165539"/>
                  </a:cubicBezTo>
                  <a:lnTo>
                    <a:pt x="1127786" y="160520"/>
                  </a:lnTo>
                  <a:lnTo>
                    <a:pt x="1127786" y="2166102"/>
                  </a:lnTo>
                  <a:lnTo>
                    <a:pt x="1120863" y="2170399"/>
                  </a:lnTo>
                  <a:lnTo>
                    <a:pt x="1117192" y="2173633"/>
                  </a:lnTo>
                  <a:lnTo>
                    <a:pt x="1102370" y="2165118"/>
                  </a:lnTo>
                  <a:cubicBezTo>
                    <a:pt x="1041029" y="2136535"/>
                    <a:pt x="966187" y="2120831"/>
                    <a:pt x="887782" y="2129688"/>
                  </a:cubicBezTo>
                  <a:cubicBezTo>
                    <a:pt x="850773" y="2125964"/>
                    <a:pt x="815035" y="2127513"/>
                    <a:pt x="781367" y="2133290"/>
                  </a:cubicBezTo>
                  <a:lnTo>
                    <a:pt x="769396" y="2136979"/>
                  </a:lnTo>
                  <a:lnTo>
                    <a:pt x="758044" y="2127520"/>
                  </a:lnTo>
                  <a:cubicBezTo>
                    <a:pt x="715611" y="2098936"/>
                    <a:pt x="663563" y="2083232"/>
                    <a:pt x="609695" y="2092089"/>
                  </a:cubicBezTo>
                  <a:cubicBezTo>
                    <a:pt x="576342" y="2089561"/>
                    <a:pt x="545483" y="2096487"/>
                    <a:pt x="517681" y="2109870"/>
                  </a:cubicBezTo>
                  <a:lnTo>
                    <a:pt x="498183" y="2122034"/>
                  </a:lnTo>
                  <a:lnTo>
                    <a:pt x="472931" y="2135417"/>
                  </a:lnTo>
                  <a:cubicBezTo>
                    <a:pt x="440051" y="2156739"/>
                    <a:pt x="412637" y="2184784"/>
                    <a:pt x="393710" y="2217009"/>
                  </a:cubicBezTo>
                  <a:lnTo>
                    <a:pt x="381798" y="2245156"/>
                  </a:lnTo>
                  <a:lnTo>
                    <a:pt x="377216" y="2235996"/>
                  </a:lnTo>
                  <a:cubicBezTo>
                    <a:pt x="333639" y="2168390"/>
                    <a:pt x="248913" y="2114925"/>
                    <a:pt x="159133" y="2129688"/>
                  </a:cubicBezTo>
                  <a:cubicBezTo>
                    <a:pt x="142457" y="2128423"/>
                    <a:pt x="126404" y="2129522"/>
                    <a:pt x="111045" y="2132611"/>
                  </a:cubicBezTo>
                  <a:lnTo>
                    <a:pt x="82266" y="2142345"/>
                  </a:lnTo>
                  <a:lnTo>
                    <a:pt x="69151" y="2115665"/>
                  </a:lnTo>
                  <a:cubicBezTo>
                    <a:pt x="61549" y="2103618"/>
                    <a:pt x="52736" y="2092360"/>
                    <a:pt x="43017" y="2082025"/>
                  </a:cubicBezTo>
                  <a:lnTo>
                    <a:pt x="9548" y="2057024"/>
                  </a:lnTo>
                  <a:lnTo>
                    <a:pt x="0" y="2047488"/>
                  </a:lnTo>
                  <a:lnTo>
                    <a:pt x="12281" y="2034785"/>
                  </a:lnTo>
                  <a:cubicBezTo>
                    <a:pt x="34895" y="2004649"/>
                    <a:pt x="51202" y="1967466"/>
                    <a:pt x="57225" y="1926827"/>
                  </a:cubicBezTo>
                  <a:lnTo>
                    <a:pt x="57422" y="1922539"/>
                  </a:lnTo>
                  <a:lnTo>
                    <a:pt x="57622" y="1921868"/>
                  </a:lnTo>
                  <a:cubicBezTo>
                    <a:pt x="60077" y="1907850"/>
                    <a:pt x="60785" y="1893526"/>
                    <a:pt x="59411" y="1879076"/>
                  </a:cubicBezTo>
                  <a:cubicBezTo>
                    <a:pt x="66616" y="1832301"/>
                    <a:pt x="54712" y="1789049"/>
                    <a:pt x="31909" y="1752905"/>
                  </a:cubicBezTo>
                  <a:lnTo>
                    <a:pt x="12829" y="1728345"/>
                  </a:lnTo>
                  <a:lnTo>
                    <a:pt x="27632" y="1721517"/>
                  </a:lnTo>
                  <a:cubicBezTo>
                    <a:pt x="90136" y="1681104"/>
                    <a:pt x="143319" y="1576996"/>
                    <a:pt x="155365" y="1450699"/>
                  </a:cubicBezTo>
                  <a:lnTo>
                    <a:pt x="155464" y="1447338"/>
                  </a:lnTo>
                  <a:lnTo>
                    <a:pt x="155762" y="1445741"/>
                  </a:lnTo>
                  <a:cubicBezTo>
                    <a:pt x="158217" y="1423147"/>
                    <a:pt x="158925" y="1399945"/>
                    <a:pt x="157551" y="1376401"/>
                  </a:cubicBezTo>
                  <a:cubicBezTo>
                    <a:pt x="181904" y="1267336"/>
                    <a:pt x="148075" y="1168250"/>
                    <a:pt x="96540" y="1101268"/>
                  </a:cubicBezTo>
                  <a:lnTo>
                    <a:pt x="93306" y="1097596"/>
                  </a:lnTo>
                  <a:lnTo>
                    <a:pt x="101821" y="1082775"/>
                  </a:lnTo>
                  <a:cubicBezTo>
                    <a:pt x="130405" y="1021434"/>
                    <a:pt x="146109" y="946591"/>
                    <a:pt x="137251" y="868187"/>
                  </a:cubicBezTo>
                  <a:cubicBezTo>
                    <a:pt x="140976" y="831177"/>
                    <a:pt x="139426" y="795440"/>
                    <a:pt x="133649" y="761772"/>
                  </a:cubicBezTo>
                  <a:lnTo>
                    <a:pt x="129960" y="749801"/>
                  </a:lnTo>
                  <a:lnTo>
                    <a:pt x="139420" y="738449"/>
                  </a:lnTo>
                  <a:cubicBezTo>
                    <a:pt x="168003" y="696016"/>
                    <a:pt x="183707" y="643968"/>
                    <a:pt x="174849" y="590100"/>
                  </a:cubicBezTo>
                  <a:cubicBezTo>
                    <a:pt x="177379" y="556747"/>
                    <a:pt x="170452" y="525888"/>
                    <a:pt x="157069" y="498086"/>
                  </a:cubicBezTo>
                  <a:lnTo>
                    <a:pt x="144904" y="478588"/>
                  </a:lnTo>
                  <a:lnTo>
                    <a:pt x="131523" y="453336"/>
                  </a:lnTo>
                  <a:cubicBezTo>
                    <a:pt x="110200" y="420456"/>
                    <a:pt x="82155" y="393042"/>
                    <a:pt x="49930" y="374115"/>
                  </a:cubicBezTo>
                  <a:lnTo>
                    <a:pt x="21782" y="362203"/>
                  </a:lnTo>
                  <a:lnTo>
                    <a:pt x="30943" y="357621"/>
                  </a:lnTo>
                  <a:cubicBezTo>
                    <a:pt x="98550" y="314044"/>
                    <a:pt x="152013" y="229318"/>
                    <a:pt x="137251" y="139538"/>
                  </a:cubicBezTo>
                  <a:lnTo>
                    <a:pt x="134616" y="96181"/>
                  </a:lnTo>
                  <a:lnTo>
                    <a:pt x="145881" y="96652"/>
                  </a:lnTo>
                  <a:cubicBezTo>
                    <a:pt x="208248" y="106260"/>
                    <a:pt x="264352" y="81895"/>
                    <a:pt x="305691" y="43017"/>
                  </a:cubicBezTo>
                  <a:lnTo>
                    <a:pt x="330691"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A8823D9E-AE14-4D7E-B00A-2D4F480E33DB}"/>
                </a:ext>
              </a:extLst>
            </p:cNvPr>
            <p:cNvSpPr/>
            <p:nvPr/>
          </p:nvSpPr>
          <p:spPr>
            <a:xfrm flipH="1">
              <a:off x="1339607" y="2199072"/>
              <a:ext cx="1202044" cy="2243838"/>
            </a:xfrm>
            <a:custGeom>
              <a:avLst/>
              <a:gdLst>
                <a:gd name="connsiteX0" fmla="*/ 903639 w 1202044"/>
                <a:gd name="connsiteY0" fmla="*/ 0 h 2243838"/>
                <a:gd name="connsiteX1" fmla="*/ 908363 w 1202044"/>
                <a:gd name="connsiteY1" fmla="*/ 8821 h 2243838"/>
                <a:gd name="connsiteX2" fmla="*/ 1023447 w 1202044"/>
                <a:gd name="connsiteY2" fmla="*/ 103557 h 2243838"/>
                <a:gd name="connsiteX3" fmla="*/ 1025502 w 1202044"/>
                <a:gd name="connsiteY3" fmla="*/ 104078 h 2243838"/>
                <a:gd name="connsiteX4" fmla="*/ 1023347 w 1202044"/>
                <a:gd name="connsiteY4" fmla="*/ 116175 h 2243838"/>
                <a:gd name="connsiteX5" fmla="*/ 1056904 w 1202044"/>
                <a:gd name="connsiteY5" fmla="*/ 264392 h 2243838"/>
                <a:gd name="connsiteX6" fmla="*/ 1086033 w 1202044"/>
                <a:gd name="connsiteY6" fmla="*/ 297606 h 2243838"/>
                <a:gd name="connsiteX7" fmla="*/ 1089604 w 1202044"/>
                <a:gd name="connsiteY7" fmla="*/ 302613 h 2243838"/>
                <a:gd name="connsiteX8" fmla="*/ 1139494 w 1202044"/>
                <a:gd name="connsiteY8" fmla="*/ 341016 h 2243838"/>
                <a:gd name="connsiteX9" fmla="*/ 1152521 w 1202044"/>
                <a:gd name="connsiteY9" fmla="*/ 344805 h 2243838"/>
                <a:gd name="connsiteX10" fmla="*/ 1148308 w 1202044"/>
                <a:gd name="connsiteY10" fmla="*/ 356009 h 2243838"/>
                <a:gd name="connsiteX11" fmla="*/ 1139143 w 1202044"/>
                <a:gd name="connsiteY11" fmla="*/ 407456 h 2243838"/>
                <a:gd name="connsiteX12" fmla="*/ 1153971 w 1202044"/>
                <a:gd name="connsiteY12" fmla="*/ 523280 h 2243838"/>
                <a:gd name="connsiteX13" fmla="*/ 1160905 w 1202044"/>
                <a:gd name="connsiteY13" fmla="*/ 535272 h 2243838"/>
                <a:gd name="connsiteX14" fmla="*/ 1153911 w 1202044"/>
                <a:gd name="connsiteY14" fmla="*/ 543316 h 2243838"/>
                <a:gd name="connsiteX15" fmla="*/ 1118189 w 1202044"/>
                <a:gd name="connsiteY15" fmla="*/ 607898 h 2243838"/>
                <a:gd name="connsiteX16" fmla="*/ 1117342 w 1202044"/>
                <a:gd name="connsiteY16" fmla="*/ 610144 h 2243838"/>
                <a:gd name="connsiteX17" fmla="*/ 1112944 w 1202044"/>
                <a:gd name="connsiteY17" fmla="*/ 617645 h 2243838"/>
                <a:gd name="connsiteX18" fmla="*/ 1063945 w 1202044"/>
                <a:gd name="connsiteY18" fmla="*/ 817211 h 2243838"/>
                <a:gd name="connsiteX19" fmla="*/ 1086029 w 1202044"/>
                <a:gd name="connsiteY19" fmla="*/ 964468 h 2243838"/>
                <a:gd name="connsiteX20" fmla="*/ 1088275 w 1202044"/>
                <a:gd name="connsiteY20" fmla="*/ 970034 h 2243838"/>
                <a:gd name="connsiteX21" fmla="*/ 1089289 w 1202044"/>
                <a:gd name="connsiteY21" fmla="*/ 974894 h 2243838"/>
                <a:gd name="connsiteX22" fmla="*/ 1167863 w 1202044"/>
                <a:gd name="connsiteY22" fmla="*/ 1130006 h 2243838"/>
                <a:gd name="connsiteX23" fmla="*/ 1202044 w 1202044"/>
                <a:gd name="connsiteY23" fmla="*/ 1156510 h 2243838"/>
                <a:gd name="connsiteX24" fmla="*/ 1189978 w 1202044"/>
                <a:gd name="connsiteY24" fmla="*/ 1168963 h 2243838"/>
                <a:gd name="connsiteX25" fmla="*/ 1161417 w 1202044"/>
                <a:gd name="connsiteY25" fmla="*/ 1212846 h 2243838"/>
                <a:gd name="connsiteX26" fmla="*/ 1147379 w 1202044"/>
                <a:gd name="connsiteY26" fmla="*/ 1249923 h 2243838"/>
                <a:gd name="connsiteX27" fmla="*/ 1136280 w 1202044"/>
                <a:gd name="connsiteY27" fmla="*/ 1272818 h 2243838"/>
                <a:gd name="connsiteX28" fmla="*/ 1120185 w 1202044"/>
                <a:gd name="connsiteY28" fmla="*/ 1321745 h 2243838"/>
                <a:gd name="connsiteX29" fmla="*/ 1117758 w 1202044"/>
                <a:gd name="connsiteY29" fmla="*/ 1328156 h 2243838"/>
                <a:gd name="connsiteX30" fmla="*/ 1117298 w 1202044"/>
                <a:gd name="connsiteY30" fmla="*/ 1330522 h 2243838"/>
                <a:gd name="connsiteX31" fmla="*/ 1117015 w 1202044"/>
                <a:gd name="connsiteY31" fmla="*/ 1331380 h 2243838"/>
                <a:gd name="connsiteX32" fmla="*/ 1097828 w 1202044"/>
                <a:gd name="connsiteY32" fmla="*/ 1471252 h 2243838"/>
                <a:gd name="connsiteX33" fmla="*/ 1142662 w 1202044"/>
                <a:gd name="connsiteY33" fmla="*/ 1741037 h 2243838"/>
                <a:gd name="connsiteX34" fmla="*/ 1161279 w 1202044"/>
                <a:gd name="connsiteY34" fmla="*/ 1763724 h 2243838"/>
                <a:gd name="connsiteX35" fmla="*/ 1162974 w 1202044"/>
                <a:gd name="connsiteY35" fmla="*/ 1766543 h 2243838"/>
                <a:gd name="connsiteX36" fmla="*/ 1161417 w 1202044"/>
                <a:gd name="connsiteY36" fmla="*/ 1768059 h 2243838"/>
                <a:gd name="connsiteX37" fmla="*/ 1140624 w 1202044"/>
                <a:gd name="connsiteY37" fmla="*/ 1803036 h 2243838"/>
                <a:gd name="connsiteX38" fmla="*/ 1136280 w 1202044"/>
                <a:gd name="connsiteY38" fmla="*/ 1808536 h 2243838"/>
                <a:gd name="connsiteX39" fmla="*/ 1127082 w 1202044"/>
                <a:gd name="connsiteY39" fmla="*/ 1825814 h 2243838"/>
                <a:gd name="connsiteX40" fmla="*/ 1117758 w 1202044"/>
                <a:gd name="connsiteY40" fmla="*/ 1841498 h 2243838"/>
                <a:gd name="connsiteX41" fmla="*/ 1110981 w 1202044"/>
                <a:gd name="connsiteY41" fmla="*/ 1863821 h 2243838"/>
                <a:gd name="connsiteX42" fmla="*/ 1103889 w 1202044"/>
                <a:gd name="connsiteY42" fmla="*/ 1886265 h 2243838"/>
                <a:gd name="connsiteX43" fmla="*/ 1097828 w 1202044"/>
                <a:gd name="connsiteY43" fmla="*/ 1933320 h 2243838"/>
                <a:gd name="connsiteX44" fmla="*/ 1123977 w 1202044"/>
                <a:gd name="connsiteY44" fmla="*/ 2076688 h 2243838"/>
                <a:gd name="connsiteX45" fmla="*/ 1128007 w 1202044"/>
                <a:gd name="connsiteY45" fmla="*/ 2081615 h 2243838"/>
                <a:gd name="connsiteX46" fmla="*/ 1127082 w 1202044"/>
                <a:gd name="connsiteY46" fmla="*/ 2083353 h 2243838"/>
                <a:gd name="connsiteX47" fmla="*/ 1117758 w 1202044"/>
                <a:gd name="connsiteY47" fmla="*/ 2099037 h 2243838"/>
                <a:gd name="connsiteX48" fmla="*/ 1110981 w 1202044"/>
                <a:gd name="connsiteY48" fmla="*/ 2121360 h 2243838"/>
                <a:gd name="connsiteX49" fmla="*/ 1103889 w 1202044"/>
                <a:gd name="connsiteY49" fmla="*/ 2143803 h 2243838"/>
                <a:gd name="connsiteX50" fmla="*/ 1103443 w 1202044"/>
                <a:gd name="connsiteY50" fmla="*/ 2147257 h 2243838"/>
                <a:gd name="connsiteX51" fmla="*/ 1094231 w 1202044"/>
                <a:gd name="connsiteY51" fmla="*/ 2147026 h 2243838"/>
                <a:gd name="connsiteX52" fmla="*/ 979889 w 1202044"/>
                <a:gd name="connsiteY52" fmla="*/ 2201802 h 2243838"/>
                <a:gd name="connsiteX53" fmla="*/ 954889 w 1202044"/>
                <a:gd name="connsiteY53" fmla="*/ 2235271 h 2243838"/>
                <a:gd name="connsiteX54" fmla="*/ 946331 w 1202044"/>
                <a:gd name="connsiteY54" fmla="*/ 2243838 h 2243838"/>
                <a:gd name="connsiteX55" fmla="*/ 891569 w 1202044"/>
                <a:gd name="connsiteY55" fmla="*/ 2207843 h 2243838"/>
                <a:gd name="connsiteX56" fmla="*/ 824691 w 1202044"/>
                <a:gd name="connsiteY56" fmla="*/ 2187593 h 2243838"/>
                <a:gd name="connsiteX57" fmla="*/ 820403 w 1202044"/>
                <a:gd name="connsiteY57" fmla="*/ 2187397 h 2243838"/>
                <a:gd name="connsiteX58" fmla="*/ 819732 w 1202044"/>
                <a:gd name="connsiteY58" fmla="*/ 2187196 h 2243838"/>
                <a:gd name="connsiteX59" fmla="*/ 776940 w 1202044"/>
                <a:gd name="connsiteY59" fmla="*/ 2185408 h 2243838"/>
                <a:gd name="connsiteX60" fmla="*/ 650770 w 1202044"/>
                <a:gd name="connsiteY60" fmla="*/ 2212909 h 2243838"/>
                <a:gd name="connsiteX61" fmla="*/ 626209 w 1202044"/>
                <a:gd name="connsiteY61" fmla="*/ 2231989 h 2243838"/>
                <a:gd name="connsiteX62" fmla="*/ 619381 w 1202044"/>
                <a:gd name="connsiteY62" fmla="*/ 2217187 h 2243838"/>
                <a:gd name="connsiteX63" fmla="*/ 348564 w 1202044"/>
                <a:gd name="connsiteY63" fmla="*/ 2089454 h 2243838"/>
                <a:gd name="connsiteX64" fmla="*/ 345203 w 1202044"/>
                <a:gd name="connsiteY64" fmla="*/ 2089355 h 2243838"/>
                <a:gd name="connsiteX65" fmla="*/ 343605 w 1202044"/>
                <a:gd name="connsiteY65" fmla="*/ 2089057 h 2243838"/>
                <a:gd name="connsiteX66" fmla="*/ 274266 w 1202044"/>
                <a:gd name="connsiteY66" fmla="*/ 2087268 h 2243838"/>
                <a:gd name="connsiteX67" fmla="*/ 55042 w 1202044"/>
                <a:gd name="connsiteY67" fmla="*/ 2113579 h 2243838"/>
                <a:gd name="connsiteX68" fmla="*/ 0 w 1202044"/>
                <a:gd name="connsiteY68" fmla="*/ 2147739 h 2243838"/>
                <a:gd name="connsiteX69" fmla="*/ 0 w 1202044"/>
                <a:gd name="connsiteY69" fmla="*/ 139223 h 2243838"/>
                <a:gd name="connsiteX70" fmla="*/ 42932 w 1202044"/>
                <a:gd name="connsiteY70" fmla="*/ 133382 h 2243838"/>
                <a:gd name="connsiteX71" fmla="*/ 164718 w 1202044"/>
                <a:gd name="connsiteY71" fmla="*/ 74418 h 2243838"/>
                <a:gd name="connsiteX72" fmla="*/ 168389 w 1202044"/>
                <a:gd name="connsiteY72" fmla="*/ 71184 h 2243838"/>
                <a:gd name="connsiteX73" fmla="*/ 183211 w 1202044"/>
                <a:gd name="connsiteY73" fmla="*/ 79699 h 2243838"/>
                <a:gd name="connsiteX74" fmla="*/ 397799 w 1202044"/>
                <a:gd name="connsiteY74" fmla="*/ 115129 h 2243838"/>
                <a:gd name="connsiteX75" fmla="*/ 504214 w 1202044"/>
                <a:gd name="connsiteY75" fmla="*/ 111527 h 2243838"/>
                <a:gd name="connsiteX76" fmla="*/ 516184 w 1202044"/>
                <a:gd name="connsiteY76" fmla="*/ 107839 h 2243838"/>
                <a:gd name="connsiteX77" fmla="*/ 527537 w 1202044"/>
                <a:gd name="connsiteY77" fmla="*/ 117298 h 2243838"/>
                <a:gd name="connsiteX78" fmla="*/ 675885 w 1202044"/>
                <a:gd name="connsiteY78" fmla="*/ 152728 h 2243838"/>
                <a:gd name="connsiteX79" fmla="*/ 767898 w 1202044"/>
                <a:gd name="connsiteY79" fmla="*/ 134948 h 2243838"/>
                <a:gd name="connsiteX80" fmla="*/ 787397 w 1202044"/>
                <a:gd name="connsiteY80" fmla="*/ 122783 h 2243838"/>
                <a:gd name="connsiteX81" fmla="*/ 812648 w 1202044"/>
                <a:gd name="connsiteY81" fmla="*/ 109401 h 2243838"/>
                <a:gd name="connsiteX82" fmla="*/ 891870 w 1202044"/>
                <a:gd name="connsiteY82" fmla="*/ 27809 h 224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02044" h="2243838">
                  <a:moveTo>
                    <a:pt x="903639" y="0"/>
                  </a:moveTo>
                  <a:lnTo>
                    <a:pt x="908363" y="8821"/>
                  </a:lnTo>
                  <a:cubicBezTo>
                    <a:pt x="934510" y="49385"/>
                    <a:pt x="975471" y="84858"/>
                    <a:pt x="1023447" y="103557"/>
                  </a:cubicBezTo>
                  <a:lnTo>
                    <a:pt x="1025502" y="104078"/>
                  </a:lnTo>
                  <a:lnTo>
                    <a:pt x="1023347" y="116175"/>
                  </a:lnTo>
                  <a:cubicBezTo>
                    <a:pt x="1013129" y="172678"/>
                    <a:pt x="1028344" y="223668"/>
                    <a:pt x="1056904" y="264392"/>
                  </a:cubicBezTo>
                  <a:lnTo>
                    <a:pt x="1086033" y="297606"/>
                  </a:lnTo>
                  <a:lnTo>
                    <a:pt x="1089604" y="302613"/>
                  </a:lnTo>
                  <a:cubicBezTo>
                    <a:pt x="1103885" y="318518"/>
                    <a:pt x="1120487" y="331408"/>
                    <a:pt x="1139494" y="341016"/>
                  </a:cubicBezTo>
                  <a:lnTo>
                    <a:pt x="1152521" y="344805"/>
                  </a:lnTo>
                  <a:lnTo>
                    <a:pt x="1148308" y="356009"/>
                  </a:lnTo>
                  <a:cubicBezTo>
                    <a:pt x="1143957" y="371922"/>
                    <a:pt x="1140852" y="389037"/>
                    <a:pt x="1139143" y="407456"/>
                  </a:cubicBezTo>
                  <a:cubicBezTo>
                    <a:pt x="1131479" y="449834"/>
                    <a:pt x="1138123" y="489110"/>
                    <a:pt x="1153971" y="523280"/>
                  </a:cubicBezTo>
                  <a:lnTo>
                    <a:pt x="1160905" y="535272"/>
                  </a:lnTo>
                  <a:lnTo>
                    <a:pt x="1153911" y="543316"/>
                  </a:lnTo>
                  <a:cubicBezTo>
                    <a:pt x="1140892" y="562256"/>
                    <a:pt x="1128933" y="583892"/>
                    <a:pt x="1118189" y="607898"/>
                  </a:cubicBezTo>
                  <a:lnTo>
                    <a:pt x="1117342" y="610144"/>
                  </a:lnTo>
                  <a:lnTo>
                    <a:pt x="1112944" y="617645"/>
                  </a:lnTo>
                  <a:cubicBezTo>
                    <a:pt x="1086769" y="671105"/>
                    <a:pt x="1069073" y="737415"/>
                    <a:pt x="1063945" y="817211"/>
                  </a:cubicBezTo>
                  <a:cubicBezTo>
                    <a:pt x="1062645" y="868049"/>
                    <a:pt x="1071176" y="918268"/>
                    <a:pt x="1086029" y="964468"/>
                  </a:cubicBezTo>
                  <a:lnTo>
                    <a:pt x="1088275" y="970034"/>
                  </a:lnTo>
                  <a:lnTo>
                    <a:pt x="1089289" y="974894"/>
                  </a:lnTo>
                  <a:cubicBezTo>
                    <a:pt x="1107351" y="1043191"/>
                    <a:pt x="1133515" y="1095360"/>
                    <a:pt x="1167863" y="1130006"/>
                  </a:cubicBezTo>
                  <a:lnTo>
                    <a:pt x="1202044" y="1156510"/>
                  </a:lnTo>
                  <a:lnTo>
                    <a:pt x="1189978" y="1168963"/>
                  </a:lnTo>
                  <a:cubicBezTo>
                    <a:pt x="1179855" y="1181837"/>
                    <a:pt x="1170287" y="1196539"/>
                    <a:pt x="1161417" y="1212846"/>
                  </a:cubicBezTo>
                  <a:lnTo>
                    <a:pt x="1147379" y="1249923"/>
                  </a:lnTo>
                  <a:lnTo>
                    <a:pt x="1136280" y="1272818"/>
                  </a:lnTo>
                  <a:lnTo>
                    <a:pt x="1120185" y="1321745"/>
                  </a:lnTo>
                  <a:lnTo>
                    <a:pt x="1117758" y="1328156"/>
                  </a:lnTo>
                  <a:lnTo>
                    <a:pt x="1117298" y="1330522"/>
                  </a:lnTo>
                  <a:lnTo>
                    <a:pt x="1117015" y="1331380"/>
                  </a:lnTo>
                  <a:cubicBezTo>
                    <a:pt x="1106115" y="1373032"/>
                    <a:pt x="1099307" y="1419820"/>
                    <a:pt x="1097828" y="1471252"/>
                  </a:cubicBezTo>
                  <a:cubicBezTo>
                    <a:pt x="1075573" y="1584296"/>
                    <a:pt x="1100394" y="1677401"/>
                    <a:pt x="1142662" y="1741037"/>
                  </a:cubicBezTo>
                  <a:lnTo>
                    <a:pt x="1161279" y="1763724"/>
                  </a:lnTo>
                  <a:lnTo>
                    <a:pt x="1162974" y="1766543"/>
                  </a:lnTo>
                  <a:lnTo>
                    <a:pt x="1161417" y="1768059"/>
                  </a:lnTo>
                  <a:lnTo>
                    <a:pt x="1140624" y="1803036"/>
                  </a:lnTo>
                  <a:lnTo>
                    <a:pt x="1136280" y="1808536"/>
                  </a:lnTo>
                  <a:lnTo>
                    <a:pt x="1127082" y="1825814"/>
                  </a:lnTo>
                  <a:lnTo>
                    <a:pt x="1117758" y="1841498"/>
                  </a:lnTo>
                  <a:lnTo>
                    <a:pt x="1110981" y="1863821"/>
                  </a:lnTo>
                  <a:lnTo>
                    <a:pt x="1103889" y="1886265"/>
                  </a:lnTo>
                  <a:cubicBezTo>
                    <a:pt x="1100639" y="1901022"/>
                    <a:pt x="1098567" y="1916698"/>
                    <a:pt x="1097828" y="1933320"/>
                  </a:cubicBezTo>
                  <a:cubicBezTo>
                    <a:pt x="1085495" y="1988303"/>
                    <a:pt x="1098600" y="2037649"/>
                    <a:pt x="1123977" y="2076688"/>
                  </a:cubicBezTo>
                  <a:lnTo>
                    <a:pt x="1128007" y="2081615"/>
                  </a:lnTo>
                  <a:lnTo>
                    <a:pt x="1127082" y="2083353"/>
                  </a:lnTo>
                  <a:lnTo>
                    <a:pt x="1117758" y="2099037"/>
                  </a:lnTo>
                  <a:lnTo>
                    <a:pt x="1110981" y="2121360"/>
                  </a:lnTo>
                  <a:lnTo>
                    <a:pt x="1103889" y="2143803"/>
                  </a:lnTo>
                  <a:lnTo>
                    <a:pt x="1103443" y="2147257"/>
                  </a:lnTo>
                  <a:lnTo>
                    <a:pt x="1094231" y="2147026"/>
                  </a:lnTo>
                  <a:cubicBezTo>
                    <a:pt x="1050204" y="2151648"/>
                    <a:pt x="1010894" y="2172643"/>
                    <a:pt x="979889" y="2201802"/>
                  </a:cubicBezTo>
                  <a:lnTo>
                    <a:pt x="954889" y="2235271"/>
                  </a:lnTo>
                  <a:lnTo>
                    <a:pt x="946331" y="2243838"/>
                  </a:lnTo>
                  <a:lnTo>
                    <a:pt x="891569" y="2207843"/>
                  </a:lnTo>
                  <a:cubicBezTo>
                    <a:pt x="870927" y="2198119"/>
                    <a:pt x="848397" y="2191107"/>
                    <a:pt x="824691" y="2187593"/>
                  </a:cubicBezTo>
                  <a:lnTo>
                    <a:pt x="820403" y="2187397"/>
                  </a:lnTo>
                  <a:lnTo>
                    <a:pt x="819732" y="2187196"/>
                  </a:lnTo>
                  <a:cubicBezTo>
                    <a:pt x="805713" y="2184741"/>
                    <a:pt x="791390" y="2184032"/>
                    <a:pt x="776940" y="2185408"/>
                  </a:cubicBezTo>
                  <a:cubicBezTo>
                    <a:pt x="730165" y="2178202"/>
                    <a:pt x="686913" y="2190106"/>
                    <a:pt x="650770" y="2212909"/>
                  </a:cubicBezTo>
                  <a:lnTo>
                    <a:pt x="626209" y="2231989"/>
                  </a:lnTo>
                  <a:lnTo>
                    <a:pt x="619381" y="2217187"/>
                  </a:lnTo>
                  <a:cubicBezTo>
                    <a:pt x="578968" y="2154683"/>
                    <a:pt x="474861" y="2101499"/>
                    <a:pt x="348564" y="2089454"/>
                  </a:cubicBezTo>
                  <a:lnTo>
                    <a:pt x="345203" y="2089355"/>
                  </a:lnTo>
                  <a:lnTo>
                    <a:pt x="343605" y="2089057"/>
                  </a:lnTo>
                  <a:cubicBezTo>
                    <a:pt x="321011" y="2086601"/>
                    <a:pt x="297810" y="2085892"/>
                    <a:pt x="274266" y="2087268"/>
                  </a:cubicBezTo>
                  <a:cubicBezTo>
                    <a:pt x="192467" y="2069004"/>
                    <a:pt x="116282" y="2083466"/>
                    <a:pt x="55042" y="2113579"/>
                  </a:cubicBezTo>
                  <a:lnTo>
                    <a:pt x="0" y="2147739"/>
                  </a:lnTo>
                  <a:lnTo>
                    <a:pt x="0" y="139223"/>
                  </a:lnTo>
                  <a:lnTo>
                    <a:pt x="42932" y="133382"/>
                  </a:lnTo>
                  <a:cubicBezTo>
                    <a:pt x="89709" y="121527"/>
                    <a:pt x="131226" y="100186"/>
                    <a:pt x="164718" y="74418"/>
                  </a:cubicBezTo>
                  <a:lnTo>
                    <a:pt x="168389" y="71184"/>
                  </a:lnTo>
                  <a:lnTo>
                    <a:pt x="183211" y="79699"/>
                  </a:lnTo>
                  <a:cubicBezTo>
                    <a:pt x="244552" y="108282"/>
                    <a:pt x="319395" y="123986"/>
                    <a:pt x="397799" y="115129"/>
                  </a:cubicBezTo>
                  <a:cubicBezTo>
                    <a:pt x="434809" y="118853"/>
                    <a:pt x="470545" y="117303"/>
                    <a:pt x="504214" y="111527"/>
                  </a:cubicBezTo>
                  <a:lnTo>
                    <a:pt x="516184" y="107839"/>
                  </a:lnTo>
                  <a:lnTo>
                    <a:pt x="527537" y="117298"/>
                  </a:lnTo>
                  <a:cubicBezTo>
                    <a:pt x="569969" y="145881"/>
                    <a:pt x="622017" y="161585"/>
                    <a:pt x="675885" y="152728"/>
                  </a:cubicBezTo>
                  <a:cubicBezTo>
                    <a:pt x="709237" y="155257"/>
                    <a:pt x="740098" y="148330"/>
                    <a:pt x="767898" y="134948"/>
                  </a:cubicBezTo>
                  <a:lnTo>
                    <a:pt x="787397" y="122783"/>
                  </a:lnTo>
                  <a:lnTo>
                    <a:pt x="812648" y="109401"/>
                  </a:lnTo>
                  <a:cubicBezTo>
                    <a:pt x="845528" y="88078"/>
                    <a:pt x="872943" y="60033"/>
                    <a:pt x="891870" y="27809"/>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3</a:t>
            </a:r>
          </a:p>
        </p:txBody>
      </p:sp>
      <p:sp>
        <p:nvSpPr>
          <p:cNvPr id="36" name="Freeform: Shape 35">
            <a:extLst>
              <a:ext uri="{FF2B5EF4-FFF2-40B4-BE49-F238E27FC236}">
                <a16:creationId xmlns:a16="http://schemas.microsoft.com/office/drawing/2014/main" id="{B6A0A5D9-7CCC-47C5-B70A-EB21A554AF6A}"/>
              </a:ext>
            </a:extLst>
          </p:cNvPr>
          <p:cNvSpPr/>
          <p:nvPr/>
        </p:nvSpPr>
        <p:spPr>
          <a:xfrm>
            <a:off x="1305355" y="2176951"/>
            <a:ext cx="2323775" cy="2265959"/>
          </a:xfrm>
          <a:custGeom>
            <a:avLst/>
            <a:gdLst>
              <a:gd name="connsiteX0" fmla="*/ 415795 w 2839894"/>
              <a:gd name="connsiteY0" fmla="*/ 0 h 2769237"/>
              <a:gd name="connsiteX1" fmla="*/ 431319 w 2839894"/>
              <a:gd name="connsiteY1" fmla="*/ 15008 h 2769237"/>
              <a:gd name="connsiteX2" fmla="*/ 563255 w 2839894"/>
              <a:gd name="connsiteY2" fmla="*/ 69934 h 2769237"/>
              <a:gd name="connsiteX3" fmla="*/ 568495 w 2839894"/>
              <a:gd name="connsiteY3" fmla="*/ 70174 h 2769237"/>
              <a:gd name="connsiteX4" fmla="*/ 569315 w 2839894"/>
              <a:gd name="connsiteY4" fmla="*/ 70420 h 2769237"/>
              <a:gd name="connsiteX5" fmla="*/ 621612 w 2839894"/>
              <a:gd name="connsiteY5" fmla="*/ 72606 h 2769237"/>
              <a:gd name="connsiteX6" fmla="*/ 775804 w 2839894"/>
              <a:gd name="connsiteY6" fmla="*/ 38995 h 2769237"/>
              <a:gd name="connsiteX7" fmla="*/ 805820 w 2839894"/>
              <a:gd name="connsiteY7" fmla="*/ 15678 h 2769237"/>
              <a:gd name="connsiteX8" fmla="*/ 814165 w 2839894"/>
              <a:gd name="connsiteY8" fmla="*/ 33769 h 2769237"/>
              <a:gd name="connsiteX9" fmla="*/ 1145132 w 2839894"/>
              <a:gd name="connsiteY9" fmla="*/ 189871 h 2769237"/>
              <a:gd name="connsiteX10" fmla="*/ 1149239 w 2839894"/>
              <a:gd name="connsiteY10" fmla="*/ 189992 h 2769237"/>
              <a:gd name="connsiteX11" fmla="*/ 1151192 w 2839894"/>
              <a:gd name="connsiteY11" fmla="*/ 190357 h 2769237"/>
              <a:gd name="connsiteX12" fmla="*/ 1235932 w 2839894"/>
              <a:gd name="connsiteY12" fmla="*/ 192543 h 2769237"/>
              <a:gd name="connsiteX13" fmla="*/ 1572174 w 2839894"/>
              <a:gd name="connsiteY13" fmla="*/ 117981 h 2769237"/>
              <a:gd name="connsiteX14" fmla="*/ 1576661 w 2839894"/>
              <a:gd name="connsiteY14" fmla="*/ 114028 h 2769237"/>
              <a:gd name="connsiteX15" fmla="*/ 1594774 w 2839894"/>
              <a:gd name="connsiteY15" fmla="*/ 124434 h 2769237"/>
              <a:gd name="connsiteX16" fmla="*/ 1857023 w 2839894"/>
              <a:gd name="connsiteY16" fmla="*/ 167734 h 2769237"/>
              <a:gd name="connsiteX17" fmla="*/ 1987073 w 2839894"/>
              <a:gd name="connsiteY17" fmla="*/ 163331 h 2769237"/>
              <a:gd name="connsiteX18" fmla="*/ 2001702 w 2839894"/>
              <a:gd name="connsiteY18" fmla="*/ 158824 h 2769237"/>
              <a:gd name="connsiteX19" fmla="*/ 2015576 w 2839894"/>
              <a:gd name="connsiteY19" fmla="*/ 170384 h 2769237"/>
              <a:gd name="connsiteX20" fmla="*/ 2196873 w 2839894"/>
              <a:gd name="connsiteY20" fmla="*/ 213683 h 2769237"/>
              <a:gd name="connsiteX21" fmla="*/ 2309323 w 2839894"/>
              <a:gd name="connsiteY21" fmla="*/ 191954 h 2769237"/>
              <a:gd name="connsiteX22" fmla="*/ 2333152 w 2839894"/>
              <a:gd name="connsiteY22" fmla="*/ 177087 h 2769237"/>
              <a:gd name="connsiteX23" fmla="*/ 2364012 w 2839894"/>
              <a:gd name="connsiteY23" fmla="*/ 160733 h 2769237"/>
              <a:gd name="connsiteX24" fmla="*/ 2460829 w 2839894"/>
              <a:gd name="connsiteY24" fmla="*/ 61019 h 2769237"/>
              <a:gd name="connsiteX25" fmla="*/ 2475212 w 2839894"/>
              <a:gd name="connsiteY25" fmla="*/ 27034 h 2769237"/>
              <a:gd name="connsiteX26" fmla="*/ 2480986 w 2839894"/>
              <a:gd name="connsiteY26" fmla="*/ 37814 h 2769237"/>
              <a:gd name="connsiteX27" fmla="*/ 2621630 w 2839894"/>
              <a:gd name="connsiteY27" fmla="*/ 153591 h 2769237"/>
              <a:gd name="connsiteX28" fmla="*/ 2624141 w 2839894"/>
              <a:gd name="connsiteY28" fmla="*/ 154228 h 2769237"/>
              <a:gd name="connsiteX29" fmla="*/ 2621507 w 2839894"/>
              <a:gd name="connsiteY29" fmla="*/ 169012 h 2769237"/>
              <a:gd name="connsiteX30" fmla="*/ 2662518 w 2839894"/>
              <a:gd name="connsiteY30" fmla="*/ 350148 h 2769237"/>
              <a:gd name="connsiteX31" fmla="*/ 2698117 w 2839894"/>
              <a:gd name="connsiteY31" fmla="*/ 390739 h 2769237"/>
              <a:gd name="connsiteX32" fmla="*/ 2702481 w 2839894"/>
              <a:gd name="connsiteY32" fmla="*/ 396859 h 2769237"/>
              <a:gd name="connsiteX33" fmla="*/ 2763451 w 2839894"/>
              <a:gd name="connsiteY33" fmla="*/ 443791 h 2769237"/>
              <a:gd name="connsiteX34" fmla="*/ 2779372 w 2839894"/>
              <a:gd name="connsiteY34" fmla="*/ 448422 h 2769237"/>
              <a:gd name="connsiteX35" fmla="*/ 2774223 w 2839894"/>
              <a:gd name="connsiteY35" fmla="*/ 462114 h 2769237"/>
              <a:gd name="connsiteX36" fmla="*/ 2763022 w 2839894"/>
              <a:gd name="connsiteY36" fmla="*/ 524988 h 2769237"/>
              <a:gd name="connsiteX37" fmla="*/ 2781144 w 2839894"/>
              <a:gd name="connsiteY37" fmla="*/ 666536 h 2769237"/>
              <a:gd name="connsiteX38" fmla="*/ 2789618 w 2839894"/>
              <a:gd name="connsiteY38" fmla="*/ 681192 h 2769237"/>
              <a:gd name="connsiteX39" fmla="*/ 2781071 w 2839894"/>
              <a:gd name="connsiteY39" fmla="*/ 691023 h 2769237"/>
              <a:gd name="connsiteX40" fmla="*/ 2737414 w 2839894"/>
              <a:gd name="connsiteY40" fmla="*/ 769949 h 2769237"/>
              <a:gd name="connsiteX41" fmla="*/ 2736379 w 2839894"/>
              <a:gd name="connsiteY41" fmla="*/ 772693 h 2769237"/>
              <a:gd name="connsiteX42" fmla="*/ 2731005 w 2839894"/>
              <a:gd name="connsiteY42" fmla="*/ 781860 h 2769237"/>
              <a:gd name="connsiteX43" fmla="*/ 2671123 w 2839894"/>
              <a:gd name="connsiteY43" fmla="*/ 1025750 h 2769237"/>
              <a:gd name="connsiteX44" fmla="*/ 2698111 w 2839894"/>
              <a:gd name="connsiteY44" fmla="*/ 1205714 h 2769237"/>
              <a:gd name="connsiteX45" fmla="*/ 2700856 w 2839894"/>
              <a:gd name="connsiteY45" fmla="*/ 1212516 h 2769237"/>
              <a:gd name="connsiteX46" fmla="*/ 2702095 w 2839894"/>
              <a:gd name="connsiteY46" fmla="*/ 1218455 h 2769237"/>
              <a:gd name="connsiteX47" fmla="*/ 2798122 w 2839894"/>
              <a:gd name="connsiteY47" fmla="*/ 1408018 h 2769237"/>
              <a:gd name="connsiteX48" fmla="*/ 2839894 w 2839894"/>
              <a:gd name="connsiteY48" fmla="*/ 1440409 h 2769237"/>
              <a:gd name="connsiteX49" fmla="*/ 2825148 w 2839894"/>
              <a:gd name="connsiteY49" fmla="*/ 1455628 h 2769237"/>
              <a:gd name="connsiteX50" fmla="*/ 2790244 w 2839894"/>
              <a:gd name="connsiteY50" fmla="*/ 1509258 h 2769237"/>
              <a:gd name="connsiteX51" fmla="*/ 2773087 w 2839894"/>
              <a:gd name="connsiteY51" fmla="*/ 1554570 h 2769237"/>
              <a:gd name="connsiteX52" fmla="*/ 2759524 w 2839894"/>
              <a:gd name="connsiteY52" fmla="*/ 1582549 h 2769237"/>
              <a:gd name="connsiteX53" fmla="*/ 2739854 w 2839894"/>
              <a:gd name="connsiteY53" fmla="*/ 1642344 h 2769237"/>
              <a:gd name="connsiteX54" fmla="*/ 2736888 w 2839894"/>
              <a:gd name="connsiteY54" fmla="*/ 1650178 h 2769237"/>
              <a:gd name="connsiteX55" fmla="*/ 2736326 w 2839894"/>
              <a:gd name="connsiteY55" fmla="*/ 1653070 h 2769237"/>
              <a:gd name="connsiteX56" fmla="*/ 2735980 w 2839894"/>
              <a:gd name="connsiteY56" fmla="*/ 1654119 h 2769237"/>
              <a:gd name="connsiteX57" fmla="*/ 2712531 w 2839894"/>
              <a:gd name="connsiteY57" fmla="*/ 1825056 h 2769237"/>
              <a:gd name="connsiteX58" fmla="*/ 2767323 w 2839894"/>
              <a:gd name="connsiteY58" fmla="*/ 2154762 h 2769237"/>
              <a:gd name="connsiteX59" fmla="*/ 2790075 w 2839894"/>
              <a:gd name="connsiteY59" fmla="*/ 2182488 h 2769237"/>
              <a:gd name="connsiteX60" fmla="*/ 2792146 w 2839894"/>
              <a:gd name="connsiteY60" fmla="*/ 2185933 h 2769237"/>
              <a:gd name="connsiteX61" fmla="*/ 2790244 w 2839894"/>
              <a:gd name="connsiteY61" fmla="*/ 2187785 h 2769237"/>
              <a:gd name="connsiteX62" fmla="*/ 2764832 w 2839894"/>
              <a:gd name="connsiteY62" fmla="*/ 2230531 h 2769237"/>
              <a:gd name="connsiteX63" fmla="*/ 2759524 w 2839894"/>
              <a:gd name="connsiteY63" fmla="*/ 2237252 h 2769237"/>
              <a:gd name="connsiteX64" fmla="*/ 2748283 w 2839894"/>
              <a:gd name="connsiteY64" fmla="*/ 2258368 h 2769237"/>
              <a:gd name="connsiteX65" fmla="*/ 2736888 w 2839894"/>
              <a:gd name="connsiteY65" fmla="*/ 2277536 h 2769237"/>
              <a:gd name="connsiteX66" fmla="*/ 2728605 w 2839894"/>
              <a:gd name="connsiteY66" fmla="*/ 2304817 h 2769237"/>
              <a:gd name="connsiteX67" fmla="*/ 2719938 w 2839894"/>
              <a:gd name="connsiteY67" fmla="*/ 2332245 h 2769237"/>
              <a:gd name="connsiteX68" fmla="*/ 2712531 w 2839894"/>
              <a:gd name="connsiteY68" fmla="*/ 2389752 h 2769237"/>
              <a:gd name="connsiteX69" fmla="*/ 2744488 w 2839894"/>
              <a:gd name="connsiteY69" fmla="*/ 2564962 h 2769237"/>
              <a:gd name="connsiteX70" fmla="*/ 2749413 w 2839894"/>
              <a:gd name="connsiteY70" fmla="*/ 2570984 h 2769237"/>
              <a:gd name="connsiteX71" fmla="*/ 2748283 w 2839894"/>
              <a:gd name="connsiteY71" fmla="*/ 2573107 h 2769237"/>
              <a:gd name="connsiteX72" fmla="*/ 2736888 w 2839894"/>
              <a:gd name="connsiteY72" fmla="*/ 2592275 h 2769237"/>
              <a:gd name="connsiteX73" fmla="*/ 2728605 w 2839894"/>
              <a:gd name="connsiteY73" fmla="*/ 2619556 h 2769237"/>
              <a:gd name="connsiteX74" fmla="*/ 2719938 w 2839894"/>
              <a:gd name="connsiteY74" fmla="*/ 2646984 h 2769237"/>
              <a:gd name="connsiteX75" fmla="*/ 2719394 w 2839894"/>
              <a:gd name="connsiteY75" fmla="*/ 2651205 h 2769237"/>
              <a:gd name="connsiteX76" fmla="*/ 2708136 w 2839894"/>
              <a:gd name="connsiteY76" fmla="*/ 2650923 h 2769237"/>
              <a:gd name="connsiteX77" fmla="*/ 2568398 w 2839894"/>
              <a:gd name="connsiteY77" fmla="*/ 2717864 h 2769237"/>
              <a:gd name="connsiteX78" fmla="*/ 2537845 w 2839894"/>
              <a:gd name="connsiteY78" fmla="*/ 2758767 h 2769237"/>
              <a:gd name="connsiteX79" fmla="*/ 2527386 w 2839894"/>
              <a:gd name="connsiteY79" fmla="*/ 2769237 h 2769237"/>
              <a:gd name="connsiteX80" fmla="*/ 2460461 w 2839894"/>
              <a:gd name="connsiteY80" fmla="*/ 2725247 h 2769237"/>
              <a:gd name="connsiteX81" fmla="*/ 2378729 w 2839894"/>
              <a:gd name="connsiteY81" fmla="*/ 2700500 h 2769237"/>
              <a:gd name="connsiteX82" fmla="*/ 2373489 w 2839894"/>
              <a:gd name="connsiteY82" fmla="*/ 2700260 h 2769237"/>
              <a:gd name="connsiteX83" fmla="*/ 2372669 w 2839894"/>
              <a:gd name="connsiteY83" fmla="*/ 2700015 h 2769237"/>
              <a:gd name="connsiteX84" fmla="*/ 2320373 w 2839894"/>
              <a:gd name="connsiteY84" fmla="*/ 2697829 h 2769237"/>
              <a:gd name="connsiteX85" fmla="*/ 2166180 w 2839894"/>
              <a:gd name="connsiteY85" fmla="*/ 2731439 h 2769237"/>
              <a:gd name="connsiteX86" fmla="*/ 2136164 w 2839894"/>
              <a:gd name="connsiteY86" fmla="*/ 2754756 h 2769237"/>
              <a:gd name="connsiteX87" fmla="*/ 2127819 w 2839894"/>
              <a:gd name="connsiteY87" fmla="*/ 2736666 h 2769237"/>
              <a:gd name="connsiteX88" fmla="*/ 1796853 w 2839894"/>
              <a:gd name="connsiteY88" fmla="*/ 2580563 h 2769237"/>
              <a:gd name="connsiteX89" fmla="*/ 1792745 w 2839894"/>
              <a:gd name="connsiteY89" fmla="*/ 2580442 h 2769237"/>
              <a:gd name="connsiteX90" fmla="*/ 1790793 w 2839894"/>
              <a:gd name="connsiteY90" fmla="*/ 2580078 h 2769237"/>
              <a:gd name="connsiteX91" fmla="*/ 1706053 w 2839894"/>
              <a:gd name="connsiteY91" fmla="*/ 2577892 h 2769237"/>
              <a:gd name="connsiteX92" fmla="*/ 1369810 w 2839894"/>
              <a:gd name="connsiteY92" fmla="*/ 2652453 h 2769237"/>
              <a:gd name="connsiteX93" fmla="*/ 1365324 w 2839894"/>
              <a:gd name="connsiteY93" fmla="*/ 2656405 h 2769237"/>
              <a:gd name="connsiteX94" fmla="*/ 1347210 w 2839894"/>
              <a:gd name="connsiteY94" fmla="*/ 2645999 h 2769237"/>
              <a:gd name="connsiteX95" fmla="*/ 1084962 w 2839894"/>
              <a:gd name="connsiteY95" fmla="*/ 2602700 h 2769237"/>
              <a:gd name="connsiteX96" fmla="*/ 954911 w 2839894"/>
              <a:gd name="connsiteY96" fmla="*/ 2607102 h 2769237"/>
              <a:gd name="connsiteX97" fmla="*/ 940282 w 2839894"/>
              <a:gd name="connsiteY97" fmla="*/ 2611610 h 2769237"/>
              <a:gd name="connsiteX98" fmla="*/ 926408 w 2839894"/>
              <a:gd name="connsiteY98" fmla="*/ 2600050 h 2769237"/>
              <a:gd name="connsiteX99" fmla="*/ 745110 w 2839894"/>
              <a:gd name="connsiteY99" fmla="*/ 2556750 h 2769237"/>
              <a:gd name="connsiteX100" fmla="*/ 632660 w 2839894"/>
              <a:gd name="connsiteY100" fmla="*/ 2578480 h 2769237"/>
              <a:gd name="connsiteX101" fmla="*/ 608831 w 2839894"/>
              <a:gd name="connsiteY101" fmla="*/ 2593346 h 2769237"/>
              <a:gd name="connsiteX102" fmla="*/ 577971 w 2839894"/>
              <a:gd name="connsiteY102" fmla="*/ 2609701 h 2769237"/>
              <a:gd name="connsiteX103" fmla="*/ 481154 w 2839894"/>
              <a:gd name="connsiteY103" fmla="*/ 2709415 h 2769237"/>
              <a:gd name="connsiteX104" fmla="*/ 466596 w 2839894"/>
              <a:gd name="connsiteY104" fmla="*/ 2743814 h 2769237"/>
              <a:gd name="connsiteX105" fmla="*/ 460997 w 2839894"/>
              <a:gd name="connsiteY105" fmla="*/ 2732619 h 2769237"/>
              <a:gd name="connsiteX106" fmla="*/ 194477 w 2839894"/>
              <a:gd name="connsiteY106" fmla="*/ 2602699 h 2769237"/>
              <a:gd name="connsiteX107" fmla="*/ 135708 w 2839894"/>
              <a:gd name="connsiteY107" fmla="*/ 2606272 h 2769237"/>
              <a:gd name="connsiteX108" fmla="*/ 100537 w 2839894"/>
              <a:gd name="connsiteY108" fmla="*/ 2618168 h 2769237"/>
              <a:gd name="connsiteX109" fmla="*/ 84509 w 2839894"/>
              <a:gd name="connsiteY109" fmla="*/ 2585562 h 2769237"/>
              <a:gd name="connsiteX110" fmla="*/ 52571 w 2839894"/>
              <a:gd name="connsiteY110" fmla="*/ 2544450 h 2769237"/>
              <a:gd name="connsiteX111" fmla="*/ 11668 w 2839894"/>
              <a:gd name="connsiteY111" fmla="*/ 2513897 h 2769237"/>
              <a:gd name="connsiteX112" fmla="*/ 0 w 2839894"/>
              <a:gd name="connsiteY112" fmla="*/ 2502242 h 2769237"/>
              <a:gd name="connsiteX113" fmla="*/ 15008 w 2839894"/>
              <a:gd name="connsiteY113" fmla="*/ 2486718 h 2769237"/>
              <a:gd name="connsiteX114" fmla="*/ 69935 w 2839894"/>
              <a:gd name="connsiteY114" fmla="*/ 2354782 h 2769237"/>
              <a:gd name="connsiteX115" fmla="*/ 70175 w 2839894"/>
              <a:gd name="connsiteY115" fmla="*/ 2349542 h 2769237"/>
              <a:gd name="connsiteX116" fmla="*/ 70420 w 2839894"/>
              <a:gd name="connsiteY116" fmla="*/ 2348722 h 2769237"/>
              <a:gd name="connsiteX117" fmla="*/ 72606 w 2839894"/>
              <a:gd name="connsiteY117" fmla="*/ 2296425 h 2769237"/>
              <a:gd name="connsiteX118" fmla="*/ 38996 w 2839894"/>
              <a:gd name="connsiteY118" fmla="*/ 2142232 h 2769237"/>
              <a:gd name="connsiteX119" fmla="*/ 15678 w 2839894"/>
              <a:gd name="connsiteY119" fmla="*/ 2112217 h 2769237"/>
              <a:gd name="connsiteX120" fmla="*/ 33769 w 2839894"/>
              <a:gd name="connsiteY120" fmla="*/ 2103872 h 2769237"/>
              <a:gd name="connsiteX121" fmla="*/ 189872 w 2839894"/>
              <a:gd name="connsiteY121" fmla="*/ 1772905 h 2769237"/>
              <a:gd name="connsiteX122" fmla="*/ 189993 w 2839894"/>
              <a:gd name="connsiteY122" fmla="*/ 1768797 h 2769237"/>
              <a:gd name="connsiteX123" fmla="*/ 190357 w 2839894"/>
              <a:gd name="connsiteY123" fmla="*/ 1766845 h 2769237"/>
              <a:gd name="connsiteX124" fmla="*/ 192543 w 2839894"/>
              <a:gd name="connsiteY124" fmla="*/ 1682105 h 2769237"/>
              <a:gd name="connsiteX125" fmla="*/ 117982 w 2839894"/>
              <a:gd name="connsiteY125" fmla="*/ 1345863 h 2769237"/>
              <a:gd name="connsiteX126" fmla="*/ 114029 w 2839894"/>
              <a:gd name="connsiteY126" fmla="*/ 1341376 h 2769237"/>
              <a:gd name="connsiteX127" fmla="*/ 124436 w 2839894"/>
              <a:gd name="connsiteY127" fmla="*/ 1323263 h 2769237"/>
              <a:gd name="connsiteX128" fmla="*/ 167735 w 2839894"/>
              <a:gd name="connsiteY128" fmla="*/ 1061014 h 2769237"/>
              <a:gd name="connsiteX129" fmla="*/ 163333 w 2839894"/>
              <a:gd name="connsiteY129" fmla="*/ 930964 h 2769237"/>
              <a:gd name="connsiteX130" fmla="*/ 158825 w 2839894"/>
              <a:gd name="connsiteY130" fmla="*/ 916335 h 2769237"/>
              <a:gd name="connsiteX131" fmla="*/ 170385 w 2839894"/>
              <a:gd name="connsiteY131" fmla="*/ 902461 h 2769237"/>
              <a:gd name="connsiteX132" fmla="*/ 213684 w 2839894"/>
              <a:gd name="connsiteY132" fmla="*/ 721163 h 2769237"/>
              <a:gd name="connsiteX133" fmla="*/ 191955 w 2839894"/>
              <a:gd name="connsiteY133" fmla="*/ 608713 h 2769237"/>
              <a:gd name="connsiteX134" fmla="*/ 177088 w 2839894"/>
              <a:gd name="connsiteY134" fmla="*/ 584884 h 2769237"/>
              <a:gd name="connsiteX135" fmla="*/ 160734 w 2839894"/>
              <a:gd name="connsiteY135" fmla="*/ 554024 h 2769237"/>
              <a:gd name="connsiteX136" fmla="*/ 61020 w 2839894"/>
              <a:gd name="connsiteY136" fmla="*/ 457207 h 2769237"/>
              <a:gd name="connsiteX137" fmla="*/ 26620 w 2839894"/>
              <a:gd name="connsiteY137" fmla="*/ 442649 h 2769237"/>
              <a:gd name="connsiteX138" fmla="*/ 37815 w 2839894"/>
              <a:gd name="connsiteY138" fmla="*/ 437050 h 2769237"/>
              <a:gd name="connsiteX139" fmla="*/ 167735 w 2839894"/>
              <a:gd name="connsiteY139" fmla="*/ 170530 h 2769237"/>
              <a:gd name="connsiteX140" fmla="*/ 164514 w 2839894"/>
              <a:gd name="connsiteY140" fmla="*/ 117543 h 2769237"/>
              <a:gd name="connsiteX141" fmla="*/ 178282 w 2839894"/>
              <a:gd name="connsiteY141" fmla="*/ 118119 h 2769237"/>
              <a:gd name="connsiteX142" fmla="*/ 373586 w 2839894"/>
              <a:gd name="connsiteY142" fmla="*/ 52571 h 2769237"/>
              <a:gd name="connsiteX143" fmla="*/ 404139 w 2839894"/>
              <a:gd name="connsiteY143" fmla="*/ 11667 h 276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839894" h="2769237">
                <a:moveTo>
                  <a:pt x="415795" y="0"/>
                </a:moveTo>
                <a:lnTo>
                  <a:pt x="431319" y="15008"/>
                </a:lnTo>
                <a:cubicBezTo>
                  <a:pt x="468149" y="42645"/>
                  <a:pt x="513590" y="62574"/>
                  <a:pt x="563255" y="69934"/>
                </a:cubicBezTo>
                <a:lnTo>
                  <a:pt x="568495" y="70174"/>
                </a:lnTo>
                <a:lnTo>
                  <a:pt x="569315" y="70420"/>
                </a:lnTo>
                <a:cubicBezTo>
                  <a:pt x="586447" y="73420"/>
                  <a:pt x="603952" y="74286"/>
                  <a:pt x="621612" y="72606"/>
                </a:cubicBezTo>
                <a:cubicBezTo>
                  <a:pt x="678775" y="81411"/>
                  <a:pt x="731634" y="66864"/>
                  <a:pt x="775804" y="38995"/>
                </a:cubicBezTo>
                <a:lnTo>
                  <a:pt x="805820" y="15678"/>
                </a:lnTo>
                <a:lnTo>
                  <a:pt x="814165" y="33769"/>
                </a:lnTo>
                <a:cubicBezTo>
                  <a:pt x="863554" y="110155"/>
                  <a:pt x="990784" y="175150"/>
                  <a:pt x="1145132" y="189871"/>
                </a:cubicBezTo>
                <a:lnTo>
                  <a:pt x="1149239" y="189992"/>
                </a:lnTo>
                <a:lnTo>
                  <a:pt x="1151192" y="190357"/>
                </a:lnTo>
                <a:cubicBezTo>
                  <a:pt x="1178803" y="193357"/>
                  <a:pt x="1207159" y="194223"/>
                  <a:pt x="1235932" y="192543"/>
                </a:cubicBezTo>
                <a:cubicBezTo>
                  <a:pt x="1369221" y="222305"/>
                  <a:pt x="1490314" y="180963"/>
                  <a:pt x="1572174" y="117981"/>
                </a:cubicBezTo>
                <a:lnTo>
                  <a:pt x="1576661" y="114028"/>
                </a:lnTo>
                <a:lnTo>
                  <a:pt x="1594774" y="124434"/>
                </a:lnTo>
                <a:cubicBezTo>
                  <a:pt x="1669739" y="159366"/>
                  <a:pt x="1761205" y="178558"/>
                  <a:pt x="1857023" y="167734"/>
                </a:cubicBezTo>
                <a:cubicBezTo>
                  <a:pt x="1902253" y="172285"/>
                  <a:pt x="1945927" y="170391"/>
                  <a:pt x="1987073" y="163331"/>
                </a:cubicBezTo>
                <a:lnTo>
                  <a:pt x="2001702" y="158824"/>
                </a:lnTo>
                <a:lnTo>
                  <a:pt x="2015576" y="170384"/>
                </a:lnTo>
                <a:cubicBezTo>
                  <a:pt x="2067433" y="205316"/>
                  <a:pt x="2131041" y="224508"/>
                  <a:pt x="2196873" y="213683"/>
                </a:cubicBezTo>
                <a:cubicBezTo>
                  <a:pt x="2237633" y="216774"/>
                  <a:pt x="2275348" y="208309"/>
                  <a:pt x="2309323" y="191954"/>
                </a:cubicBezTo>
                <a:lnTo>
                  <a:pt x="2333152" y="177087"/>
                </a:lnTo>
                <a:lnTo>
                  <a:pt x="2364012" y="160733"/>
                </a:lnTo>
                <a:cubicBezTo>
                  <a:pt x="2404195" y="134675"/>
                  <a:pt x="2437698" y="100401"/>
                  <a:pt x="2460829" y="61019"/>
                </a:cubicBezTo>
                <a:lnTo>
                  <a:pt x="2475212" y="27034"/>
                </a:lnTo>
                <a:lnTo>
                  <a:pt x="2480986" y="37814"/>
                </a:lnTo>
                <a:cubicBezTo>
                  <a:pt x="2512940" y="87388"/>
                  <a:pt x="2562998" y="130739"/>
                  <a:pt x="2621630" y="153591"/>
                </a:cubicBezTo>
                <a:lnTo>
                  <a:pt x="2624141" y="154228"/>
                </a:lnTo>
                <a:lnTo>
                  <a:pt x="2621507" y="169012"/>
                </a:lnTo>
                <a:cubicBezTo>
                  <a:pt x="2609021" y="238065"/>
                  <a:pt x="2627615" y="300379"/>
                  <a:pt x="2662518" y="350148"/>
                </a:cubicBezTo>
                <a:lnTo>
                  <a:pt x="2698117" y="390739"/>
                </a:lnTo>
                <a:lnTo>
                  <a:pt x="2702481" y="396859"/>
                </a:lnTo>
                <a:cubicBezTo>
                  <a:pt x="2719933" y="416296"/>
                  <a:pt x="2740223" y="432049"/>
                  <a:pt x="2763451" y="443791"/>
                </a:cubicBezTo>
                <a:lnTo>
                  <a:pt x="2779372" y="448422"/>
                </a:lnTo>
                <a:lnTo>
                  <a:pt x="2774223" y="462114"/>
                </a:lnTo>
                <a:cubicBezTo>
                  <a:pt x="2768906" y="481561"/>
                  <a:pt x="2765111" y="502477"/>
                  <a:pt x="2763022" y="524988"/>
                </a:cubicBezTo>
                <a:cubicBezTo>
                  <a:pt x="2753657" y="576778"/>
                  <a:pt x="2761776" y="624777"/>
                  <a:pt x="2781144" y="666536"/>
                </a:cubicBezTo>
                <a:lnTo>
                  <a:pt x="2789618" y="681192"/>
                </a:lnTo>
                <a:lnTo>
                  <a:pt x="2781071" y="691023"/>
                </a:lnTo>
                <a:cubicBezTo>
                  <a:pt x="2765160" y="714169"/>
                  <a:pt x="2750545" y="740610"/>
                  <a:pt x="2737414" y="769949"/>
                </a:cubicBezTo>
                <a:lnTo>
                  <a:pt x="2736379" y="772693"/>
                </a:lnTo>
                <a:lnTo>
                  <a:pt x="2731005" y="781860"/>
                </a:lnTo>
                <a:cubicBezTo>
                  <a:pt x="2699016" y="847194"/>
                  <a:pt x="2677389" y="928231"/>
                  <a:pt x="2671123" y="1025750"/>
                </a:cubicBezTo>
                <a:cubicBezTo>
                  <a:pt x="2669534" y="1087880"/>
                  <a:pt x="2679960" y="1149253"/>
                  <a:pt x="2698111" y="1205714"/>
                </a:cubicBezTo>
                <a:lnTo>
                  <a:pt x="2700856" y="1212516"/>
                </a:lnTo>
                <a:lnTo>
                  <a:pt x="2702095" y="1218455"/>
                </a:lnTo>
                <a:cubicBezTo>
                  <a:pt x="2724169" y="1301921"/>
                  <a:pt x="2756145" y="1365678"/>
                  <a:pt x="2798122" y="1408018"/>
                </a:cubicBezTo>
                <a:lnTo>
                  <a:pt x="2839894" y="1440409"/>
                </a:lnTo>
                <a:lnTo>
                  <a:pt x="2825148" y="1455628"/>
                </a:lnTo>
                <a:cubicBezTo>
                  <a:pt x="2812776" y="1471361"/>
                  <a:pt x="2801083" y="1489329"/>
                  <a:pt x="2790244" y="1509258"/>
                </a:cubicBezTo>
                <a:lnTo>
                  <a:pt x="2773087" y="1554570"/>
                </a:lnTo>
                <a:lnTo>
                  <a:pt x="2759524" y="1582549"/>
                </a:lnTo>
                <a:lnTo>
                  <a:pt x="2739854" y="1642344"/>
                </a:lnTo>
                <a:lnTo>
                  <a:pt x="2736888" y="1650178"/>
                </a:lnTo>
                <a:lnTo>
                  <a:pt x="2736326" y="1653070"/>
                </a:lnTo>
                <a:lnTo>
                  <a:pt x="2735980" y="1654119"/>
                </a:lnTo>
                <a:cubicBezTo>
                  <a:pt x="2722659" y="1705022"/>
                  <a:pt x="2714338" y="1762201"/>
                  <a:pt x="2712531" y="1825056"/>
                </a:cubicBezTo>
                <a:cubicBezTo>
                  <a:pt x="2685334" y="1963208"/>
                  <a:pt x="2715667" y="2076992"/>
                  <a:pt x="2767323" y="2154762"/>
                </a:cubicBezTo>
                <a:lnTo>
                  <a:pt x="2790075" y="2182488"/>
                </a:lnTo>
                <a:lnTo>
                  <a:pt x="2792146" y="2185933"/>
                </a:lnTo>
                <a:lnTo>
                  <a:pt x="2790244" y="2187785"/>
                </a:lnTo>
                <a:lnTo>
                  <a:pt x="2764832" y="2230531"/>
                </a:lnTo>
                <a:lnTo>
                  <a:pt x="2759524" y="2237252"/>
                </a:lnTo>
                <a:lnTo>
                  <a:pt x="2748283" y="2258368"/>
                </a:lnTo>
                <a:lnTo>
                  <a:pt x="2736888" y="2277536"/>
                </a:lnTo>
                <a:lnTo>
                  <a:pt x="2728605" y="2304817"/>
                </a:lnTo>
                <a:lnTo>
                  <a:pt x="2719938" y="2332245"/>
                </a:lnTo>
                <a:cubicBezTo>
                  <a:pt x="2715966" y="2350280"/>
                  <a:pt x="2713435" y="2369438"/>
                  <a:pt x="2712531" y="2389752"/>
                </a:cubicBezTo>
                <a:cubicBezTo>
                  <a:pt x="2697459" y="2456946"/>
                  <a:pt x="2713475" y="2517253"/>
                  <a:pt x="2744488" y="2564962"/>
                </a:cubicBezTo>
                <a:lnTo>
                  <a:pt x="2749413" y="2570984"/>
                </a:lnTo>
                <a:lnTo>
                  <a:pt x="2748283" y="2573107"/>
                </a:lnTo>
                <a:lnTo>
                  <a:pt x="2736888" y="2592275"/>
                </a:lnTo>
                <a:lnTo>
                  <a:pt x="2728605" y="2619556"/>
                </a:lnTo>
                <a:lnTo>
                  <a:pt x="2719938" y="2646984"/>
                </a:lnTo>
                <a:lnTo>
                  <a:pt x="2719394" y="2651205"/>
                </a:lnTo>
                <a:lnTo>
                  <a:pt x="2708136" y="2650923"/>
                </a:lnTo>
                <a:cubicBezTo>
                  <a:pt x="2654330" y="2656571"/>
                  <a:pt x="2606289" y="2682229"/>
                  <a:pt x="2568398" y="2717864"/>
                </a:cubicBezTo>
                <a:lnTo>
                  <a:pt x="2537845" y="2758767"/>
                </a:lnTo>
                <a:lnTo>
                  <a:pt x="2527386" y="2769237"/>
                </a:lnTo>
                <a:lnTo>
                  <a:pt x="2460461" y="2725247"/>
                </a:lnTo>
                <a:cubicBezTo>
                  <a:pt x="2435235" y="2713364"/>
                  <a:pt x="2407701" y="2704794"/>
                  <a:pt x="2378729" y="2700500"/>
                </a:cubicBezTo>
                <a:lnTo>
                  <a:pt x="2373489" y="2700260"/>
                </a:lnTo>
                <a:lnTo>
                  <a:pt x="2372669" y="2700015"/>
                </a:lnTo>
                <a:cubicBezTo>
                  <a:pt x="2355537" y="2697014"/>
                  <a:pt x="2338032" y="2696148"/>
                  <a:pt x="2320373" y="2697829"/>
                </a:cubicBezTo>
                <a:cubicBezTo>
                  <a:pt x="2263209" y="2689023"/>
                  <a:pt x="2210350" y="2703571"/>
                  <a:pt x="2166180" y="2731439"/>
                </a:cubicBezTo>
                <a:lnTo>
                  <a:pt x="2136164" y="2754756"/>
                </a:lnTo>
                <a:lnTo>
                  <a:pt x="2127819" y="2736666"/>
                </a:lnTo>
                <a:cubicBezTo>
                  <a:pt x="2078431" y="2660280"/>
                  <a:pt x="1951201" y="2595284"/>
                  <a:pt x="1796853" y="2580563"/>
                </a:cubicBezTo>
                <a:lnTo>
                  <a:pt x="1792745" y="2580442"/>
                </a:lnTo>
                <a:lnTo>
                  <a:pt x="1790793" y="2580078"/>
                </a:lnTo>
                <a:cubicBezTo>
                  <a:pt x="1763181" y="2577077"/>
                  <a:pt x="1734826" y="2576211"/>
                  <a:pt x="1706053" y="2577892"/>
                </a:cubicBezTo>
                <a:cubicBezTo>
                  <a:pt x="1572764" y="2548130"/>
                  <a:pt x="1451671" y="2589472"/>
                  <a:pt x="1369810" y="2652453"/>
                </a:cubicBezTo>
                <a:lnTo>
                  <a:pt x="1365324" y="2656405"/>
                </a:lnTo>
                <a:lnTo>
                  <a:pt x="1347210" y="2645999"/>
                </a:lnTo>
                <a:cubicBezTo>
                  <a:pt x="1272245" y="2611067"/>
                  <a:pt x="1180780" y="2591875"/>
                  <a:pt x="1084962" y="2602700"/>
                </a:cubicBezTo>
                <a:cubicBezTo>
                  <a:pt x="1039732" y="2598148"/>
                  <a:pt x="996057" y="2600042"/>
                  <a:pt x="954911" y="2607102"/>
                </a:cubicBezTo>
                <a:lnTo>
                  <a:pt x="940282" y="2611610"/>
                </a:lnTo>
                <a:lnTo>
                  <a:pt x="926408" y="2600050"/>
                </a:lnTo>
                <a:cubicBezTo>
                  <a:pt x="874551" y="2565118"/>
                  <a:pt x="810942" y="2545925"/>
                  <a:pt x="745110" y="2556750"/>
                </a:cubicBezTo>
                <a:cubicBezTo>
                  <a:pt x="704350" y="2553660"/>
                  <a:pt x="666636" y="2562124"/>
                  <a:pt x="632660" y="2578480"/>
                </a:cubicBezTo>
                <a:lnTo>
                  <a:pt x="608831" y="2593346"/>
                </a:lnTo>
                <a:lnTo>
                  <a:pt x="577971" y="2609701"/>
                </a:lnTo>
                <a:cubicBezTo>
                  <a:pt x="537788" y="2635759"/>
                  <a:pt x="504285" y="2670033"/>
                  <a:pt x="481154" y="2709415"/>
                </a:cubicBezTo>
                <a:lnTo>
                  <a:pt x="466596" y="2743814"/>
                </a:lnTo>
                <a:lnTo>
                  <a:pt x="460997" y="2732619"/>
                </a:lnTo>
                <a:cubicBezTo>
                  <a:pt x="407741" y="2649997"/>
                  <a:pt x="304197" y="2584658"/>
                  <a:pt x="194477" y="2602699"/>
                </a:cubicBezTo>
                <a:cubicBezTo>
                  <a:pt x="174097" y="2601154"/>
                  <a:pt x="154479" y="2602497"/>
                  <a:pt x="135708" y="2606272"/>
                </a:cubicBezTo>
                <a:lnTo>
                  <a:pt x="100537" y="2618168"/>
                </a:lnTo>
                <a:lnTo>
                  <a:pt x="84509" y="2585562"/>
                </a:lnTo>
                <a:cubicBezTo>
                  <a:pt x="75219" y="2570839"/>
                  <a:pt x="64449" y="2557081"/>
                  <a:pt x="52571" y="2544450"/>
                </a:cubicBezTo>
                <a:lnTo>
                  <a:pt x="11668" y="2513897"/>
                </a:lnTo>
                <a:lnTo>
                  <a:pt x="0" y="2502242"/>
                </a:lnTo>
                <a:lnTo>
                  <a:pt x="15008" y="2486718"/>
                </a:lnTo>
                <a:cubicBezTo>
                  <a:pt x="42645" y="2449889"/>
                  <a:pt x="62574" y="2404447"/>
                  <a:pt x="69935" y="2354782"/>
                </a:cubicBezTo>
                <a:lnTo>
                  <a:pt x="70175" y="2349542"/>
                </a:lnTo>
                <a:lnTo>
                  <a:pt x="70420" y="2348722"/>
                </a:lnTo>
                <a:cubicBezTo>
                  <a:pt x="73420" y="2331590"/>
                  <a:pt x="74286" y="2314085"/>
                  <a:pt x="72606" y="2296425"/>
                </a:cubicBezTo>
                <a:cubicBezTo>
                  <a:pt x="81412" y="2239262"/>
                  <a:pt x="66864" y="2186403"/>
                  <a:pt x="38996" y="2142232"/>
                </a:cubicBezTo>
                <a:lnTo>
                  <a:pt x="15678" y="2112217"/>
                </a:lnTo>
                <a:lnTo>
                  <a:pt x="33769" y="2103872"/>
                </a:lnTo>
                <a:cubicBezTo>
                  <a:pt x="110155" y="2054483"/>
                  <a:pt x="175151" y="1927253"/>
                  <a:pt x="189872" y="1772905"/>
                </a:cubicBezTo>
                <a:lnTo>
                  <a:pt x="189993" y="1768797"/>
                </a:lnTo>
                <a:lnTo>
                  <a:pt x="190357" y="1766845"/>
                </a:lnTo>
                <a:cubicBezTo>
                  <a:pt x="193357" y="1739233"/>
                  <a:pt x="194223" y="1710878"/>
                  <a:pt x="192543" y="1682105"/>
                </a:cubicBezTo>
                <a:cubicBezTo>
                  <a:pt x="222305" y="1548816"/>
                  <a:pt x="180963" y="1427723"/>
                  <a:pt x="117982" y="1345863"/>
                </a:cubicBezTo>
                <a:lnTo>
                  <a:pt x="114029" y="1341376"/>
                </a:lnTo>
                <a:lnTo>
                  <a:pt x="124436" y="1323263"/>
                </a:lnTo>
                <a:cubicBezTo>
                  <a:pt x="159368" y="1248298"/>
                  <a:pt x="178560" y="1156832"/>
                  <a:pt x="167735" y="1061014"/>
                </a:cubicBezTo>
                <a:cubicBezTo>
                  <a:pt x="172287" y="1015784"/>
                  <a:pt x="170393" y="972110"/>
                  <a:pt x="163333" y="930964"/>
                </a:cubicBezTo>
                <a:lnTo>
                  <a:pt x="158825" y="916335"/>
                </a:lnTo>
                <a:lnTo>
                  <a:pt x="170385" y="902461"/>
                </a:lnTo>
                <a:cubicBezTo>
                  <a:pt x="205317" y="850604"/>
                  <a:pt x="224509" y="786995"/>
                  <a:pt x="213684" y="721163"/>
                </a:cubicBezTo>
                <a:cubicBezTo>
                  <a:pt x="216775" y="680403"/>
                  <a:pt x="208310" y="642689"/>
                  <a:pt x="191955" y="608713"/>
                </a:cubicBezTo>
                <a:lnTo>
                  <a:pt x="177088" y="584884"/>
                </a:lnTo>
                <a:lnTo>
                  <a:pt x="160734" y="554024"/>
                </a:lnTo>
                <a:cubicBezTo>
                  <a:pt x="134676" y="513841"/>
                  <a:pt x="100402" y="480338"/>
                  <a:pt x="61020" y="457207"/>
                </a:cubicBezTo>
                <a:lnTo>
                  <a:pt x="26620" y="442649"/>
                </a:lnTo>
                <a:lnTo>
                  <a:pt x="37815" y="437050"/>
                </a:lnTo>
                <a:cubicBezTo>
                  <a:pt x="120438" y="383794"/>
                  <a:pt x="185776" y="280250"/>
                  <a:pt x="167735" y="170530"/>
                </a:cubicBezTo>
                <a:lnTo>
                  <a:pt x="164514" y="117543"/>
                </a:lnTo>
                <a:lnTo>
                  <a:pt x="178282" y="118119"/>
                </a:lnTo>
                <a:cubicBezTo>
                  <a:pt x="254500" y="129860"/>
                  <a:pt x="323065" y="100084"/>
                  <a:pt x="373586" y="52571"/>
                </a:cubicBezTo>
                <a:lnTo>
                  <a:pt x="404139" y="1166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8" name="Straight Connector 37">
            <a:extLst>
              <a:ext uri="{FF2B5EF4-FFF2-40B4-BE49-F238E27FC236}">
                <a16:creationId xmlns:a16="http://schemas.microsoft.com/office/drawing/2014/main" id="{14D28F14-9250-42DC-AA5C-32E0EC729170}"/>
              </a:ext>
            </a:extLst>
          </p:cNvPr>
          <p:cNvCxnSpPr/>
          <p:nvPr/>
        </p:nvCxnSpPr>
        <p:spPr>
          <a:xfrm>
            <a:off x="2427085" y="1951187"/>
            <a:ext cx="0" cy="27174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784D40-EE39-4341-A7A5-FD5E75A59890}"/>
              </a:ext>
            </a:extLst>
          </p:cNvPr>
          <p:cNvCxnSpPr>
            <a:cxnSpLocks/>
          </p:cNvCxnSpPr>
          <p:nvPr/>
        </p:nvCxnSpPr>
        <p:spPr>
          <a:xfrm flipH="1">
            <a:off x="4785213" y="3429000"/>
            <a:ext cx="255381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4B234B9-3446-457F-96C7-15FCBDE38280}"/>
              </a:ext>
            </a:extLst>
          </p:cNvPr>
          <p:cNvSpPr txBox="1"/>
          <p:nvPr/>
        </p:nvSpPr>
        <p:spPr>
          <a:xfrm>
            <a:off x="8780843" y="4019594"/>
            <a:ext cx="2011328" cy="1107996"/>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Make sure it lines up along the first fold</a:t>
            </a:r>
          </a:p>
        </p:txBody>
      </p:sp>
      <p:cxnSp>
        <p:nvCxnSpPr>
          <p:cNvPr id="85" name="Straight Arrow Connector 84">
            <a:extLst>
              <a:ext uri="{FF2B5EF4-FFF2-40B4-BE49-F238E27FC236}">
                <a16:creationId xmlns:a16="http://schemas.microsoft.com/office/drawing/2014/main" id="{9A615101-2370-40CC-AF77-63D07390E006}"/>
              </a:ext>
            </a:extLst>
          </p:cNvPr>
          <p:cNvCxnSpPr>
            <a:cxnSpLocks/>
          </p:cNvCxnSpPr>
          <p:nvPr/>
        </p:nvCxnSpPr>
        <p:spPr>
          <a:xfrm flipV="1">
            <a:off x="9895614" y="3507805"/>
            <a:ext cx="0" cy="4684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EEC633E5-CBA7-4056-AC35-3369681C0633}"/>
              </a:ext>
            </a:extLst>
          </p:cNvPr>
          <p:cNvSpPr txBox="1"/>
          <p:nvPr/>
        </p:nvSpPr>
        <p:spPr>
          <a:xfrm>
            <a:off x="1421421" y="5301299"/>
            <a:ext cx="2011328" cy="1107996"/>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Fold anywhere on the paper</a:t>
            </a:r>
          </a:p>
        </p:txBody>
      </p:sp>
      <p:cxnSp>
        <p:nvCxnSpPr>
          <p:cNvPr id="88" name="Straight Arrow Connector 87">
            <a:extLst>
              <a:ext uri="{FF2B5EF4-FFF2-40B4-BE49-F238E27FC236}">
                <a16:creationId xmlns:a16="http://schemas.microsoft.com/office/drawing/2014/main" id="{EFF02867-043B-42C9-A2EC-B00FAF68DFC7}"/>
              </a:ext>
            </a:extLst>
          </p:cNvPr>
          <p:cNvCxnSpPr>
            <a:cxnSpLocks/>
          </p:cNvCxnSpPr>
          <p:nvPr/>
        </p:nvCxnSpPr>
        <p:spPr>
          <a:xfrm flipV="1">
            <a:off x="2433186" y="4793582"/>
            <a:ext cx="0" cy="4684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D4D4485A-A0CD-4133-BD46-FC61605EEFAD}"/>
              </a:ext>
            </a:extLst>
          </p:cNvPr>
          <p:cNvSpPr txBox="1"/>
          <p:nvPr/>
        </p:nvSpPr>
        <p:spPr>
          <a:xfrm>
            <a:off x="5033041" y="4758258"/>
            <a:ext cx="2011328"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Fold again</a:t>
            </a:r>
          </a:p>
        </p:txBody>
      </p:sp>
      <p:sp>
        <p:nvSpPr>
          <p:cNvPr id="91" name="TextBox 90">
            <a:extLst>
              <a:ext uri="{FF2B5EF4-FFF2-40B4-BE49-F238E27FC236}">
                <a16:creationId xmlns:a16="http://schemas.microsoft.com/office/drawing/2014/main" id="{590CE98C-1E1B-43D8-B588-5AB4B2A67874}"/>
              </a:ext>
            </a:extLst>
          </p:cNvPr>
          <p:cNvSpPr txBox="1"/>
          <p:nvPr/>
        </p:nvSpPr>
        <p:spPr>
          <a:xfrm>
            <a:off x="1046770" y="1201273"/>
            <a:ext cx="3552268"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Take any scrap of paper</a:t>
            </a:r>
          </a:p>
        </p:txBody>
      </p:sp>
      <p:grpSp>
        <p:nvGrpSpPr>
          <p:cNvPr id="2" name="Group 1">
            <a:extLst>
              <a:ext uri="{FF2B5EF4-FFF2-40B4-BE49-F238E27FC236}">
                <a16:creationId xmlns:a16="http://schemas.microsoft.com/office/drawing/2014/main" id="{135CD021-19A9-412E-B8A1-FB5BEABE1C95}"/>
              </a:ext>
            </a:extLst>
          </p:cNvPr>
          <p:cNvGrpSpPr/>
          <p:nvPr/>
        </p:nvGrpSpPr>
        <p:grpSpPr>
          <a:xfrm>
            <a:off x="8693570" y="2230688"/>
            <a:ext cx="1208099" cy="1241725"/>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0982225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7"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285515"/>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3</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G-1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134</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3</a:t>
            </a:r>
            <a:endParaRPr lang="en-GB" sz="2400" b="1" dirty="0"/>
          </a:p>
        </p:txBody>
      </p:sp>
      <p:grpSp>
        <p:nvGrpSpPr>
          <p:cNvPr id="2" name="Group 1">
            <a:extLst>
              <a:ext uri="{FF2B5EF4-FFF2-40B4-BE49-F238E27FC236}">
                <a16:creationId xmlns:a16="http://schemas.microsoft.com/office/drawing/2014/main" id="{3F150C4E-6084-454B-A530-36D4898E4C7A}"/>
              </a:ext>
            </a:extLst>
          </p:cNvPr>
          <p:cNvGrpSpPr/>
          <p:nvPr/>
        </p:nvGrpSpPr>
        <p:grpSpPr>
          <a:xfrm>
            <a:off x="2232468" y="3429000"/>
            <a:ext cx="1422466" cy="1462059"/>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4" name="Group 3">
            <a:extLst>
              <a:ext uri="{FF2B5EF4-FFF2-40B4-BE49-F238E27FC236}">
                <a16:creationId xmlns:a16="http://schemas.microsoft.com/office/drawing/2014/main" id="{AD23BF07-8757-4738-BD47-3F129627E267}"/>
              </a:ext>
            </a:extLst>
          </p:cNvPr>
          <p:cNvGrpSpPr/>
          <p:nvPr/>
        </p:nvGrpSpPr>
        <p:grpSpPr>
          <a:xfrm rot="16200000">
            <a:off x="929431" y="2165556"/>
            <a:ext cx="3347160" cy="3086424"/>
            <a:chOff x="1070055" y="2719140"/>
            <a:chExt cx="2842739" cy="2621296"/>
          </a:xfrm>
        </p:grpSpPr>
        <p:sp>
          <p:nvSpPr>
            <p:cNvPr id="22" name="Rectangle 21">
              <a:extLst>
                <a:ext uri="{FF2B5EF4-FFF2-40B4-BE49-F238E27FC236}">
                  <a16:creationId xmlns:a16="http://schemas.microsoft.com/office/drawing/2014/main" id="{48C61B07-B60C-4D4E-94F3-78AC2ADACB8F}"/>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005C8AC-6269-4E5C-9FC8-8ECBCC633386}"/>
                </a:ext>
              </a:extLst>
            </p:cNvPr>
            <p:cNvSpPr/>
            <p:nvPr/>
          </p:nvSpPr>
          <p:spPr>
            <a:xfrm rot="5400000">
              <a:off x="2282799" y="371044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1E3623CA-6042-45CB-9F14-FC34737793D2}"/>
                </a:ext>
              </a:extLst>
            </p:cNvPr>
            <p:cNvSpPr/>
            <p:nvPr/>
          </p:nvSpPr>
          <p:spPr>
            <a:xfrm>
              <a:off x="1214733"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Content Placeholder 2">
            <a:extLst>
              <a:ext uri="{FF2B5EF4-FFF2-40B4-BE49-F238E27FC236}">
                <a16:creationId xmlns:a16="http://schemas.microsoft.com/office/drawing/2014/main" id="{BD587B8A-F687-4E72-BF1B-A596952768CB}"/>
              </a:ext>
            </a:extLst>
          </p:cNvPr>
          <p:cNvSpPr txBox="1">
            <a:spLocks/>
          </p:cNvSpPr>
          <p:nvPr/>
        </p:nvSpPr>
        <p:spPr>
          <a:xfrm>
            <a:off x="5688874" y="1220332"/>
            <a:ext cx="5919110" cy="3360472"/>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Open your angle-checker so that your ‘square corner’ fits exactly in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angle </a:t>
            </a:r>
            <a:r>
              <a:rPr lang="en-GB" sz="2200" kern="0" dirty="0">
                <a:solidFill>
                  <a:schemeClr val="tx1"/>
                </a:solidFill>
                <a:latin typeface="Arial" panose="020B0604020202020204" pitchFamily="34" charset="0"/>
                <a:cs typeface="Arial" panose="020B0604020202020204" pitchFamily="34" charset="0"/>
              </a:rPr>
              <a:t>at a ‘square corner’ is called a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It is also a one-quarter turn.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Join your right angle checker with 3 other friends to see.</a:t>
            </a:r>
          </a:p>
        </p:txBody>
      </p:sp>
    </p:spTree>
    <p:extLst>
      <p:ext uri="{BB962C8B-B14F-4D97-AF65-F5344CB8AC3E}">
        <p14:creationId xmlns:p14="http://schemas.microsoft.com/office/powerpoint/2010/main" val="41360642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005C8AC-6269-4E5C-9FC8-8ECBCC633386}"/>
              </a:ext>
            </a:extLst>
          </p:cNvPr>
          <p:cNvSpPr/>
          <p:nvPr/>
        </p:nvSpPr>
        <p:spPr>
          <a:xfrm>
            <a:off x="8541382" y="1096639"/>
            <a:ext cx="344206" cy="2345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07B117DE-B8DD-4A1A-A084-438D731D9265}"/>
              </a:ext>
            </a:extLst>
          </p:cNvPr>
          <p:cNvSpPr/>
          <p:nvPr/>
        </p:nvSpPr>
        <p:spPr>
          <a:xfrm rot="16200000">
            <a:off x="9446844" y="2192056"/>
            <a:ext cx="344206" cy="215512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D836C9C-548A-445F-B41C-118BBF89727F}"/>
              </a:ext>
            </a:extLst>
          </p:cNvPr>
          <p:cNvSpPr/>
          <p:nvPr/>
        </p:nvSpPr>
        <p:spPr>
          <a:xfrm>
            <a:off x="8541382" y="3097516"/>
            <a:ext cx="344206" cy="2345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3</a:t>
            </a:r>
          </a:p>
        </p:txBody>
      </p:sp>
      <p:grpSp>
        <p:nvGrpSpPr>
          <p:cNvPr id="2" name="Group 1">
            <a:extLst>
              <a:ext uri="{FF2B5EF4-FFF2-40B4-BE49-F238E27FC236}">
                <a16:creationId xmlns:a16="http://schemas.microsoft.com/office/drawing/2014/main" id="{3F150C4E-6084-454B-A530-36D4898E4C7A}"/>
              </a:ext>
            </a:extLst>
          </p:cNvPr>
          <p:cNvGrpSpPr/>
          <p:nvPr/>
        </p:nvGrpSpPr>
        <p:grpSpPr>
          <a:xfrm>
            <a:off x="1175350" y="2001064"/>
            <a:ext cx="1422466" cy="1462059"/>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2" name="Rectangle 21">
            <a:extLst>
              <a:ext uri="{FF2B5EF4-FFF2-40B4-BE49-F238E27FC236}">
                <a16:creationId xmlns:a16="http://schemas.microsoft.com/office/drawing/2014/main" id="{48C61B07-B60C-4D4E-94F3-78AC2ADACB8F}"/>
              </a:ext>
            </a:extLst>
          </p:cNvPr>
          <p:cNvSpPr/>
          <p:nvPr/>
        </p:nvSpPr>
        <p:spPr>
          <a:xfrm rot="16200000">
            <a:off x="7628642" y="2192056"/>
            <a:ext cx="344206" cy="215512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E3623CA-6042-45CB-9F14-FC34737793D2}"/>
              </a:ext>
            </a:extLst>
          </p:cNvPr>
          <p:cNvSpPr/>
          <p:nvPr/>
        </p:nvSpPr>
        <p:spPr>
          <a:xfrm rot="16200000">
            <a:off x="8637221" y="3169842"/>
            <a:ext cx="152530" cy="152530"/>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DA99B1B4-A5F1-4121-858D-5414110D6D38}"/>
              </a:ext>
            </a:extLst>
          </p:cNvPr>
          <p:cNvGrpSpPr/>
          <p:nvPr/>
        </p:nvGrpSpPr>
        <p:grpSpPr>
          <a:xfrm rot="5400000">
            <a:off x="2617612" y="2020862"/>
            <a:ext cx="1422466" cy="1462059"/>
            <a:chOff x="8693570" y="2230688"/>
            <a:chExt cx="1208099" cy="1241725"/>
          </a:xfrm>
        </p:grpSpPr>
        <p:sp>
          <p:nvSpPr>
            <p:cNvPr id="15" name="Freeform: Shape 14">
              <a:extLst>
                <a:ext uri="{FF2B5EF4-FFF2-40B4-BE49-F238E27FC236}">
                  <a16:creationId xmlns:a16="http://schemas.microsoft.com/office/drawing/2014/main" id="{5E869F7B-089A-4DAE-B130-5F7B3C72E194}"/>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8B9D6AF0-5E66-4BEF-BBDA-26383E3EB13B}"/>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ACD38241-DE5A-4655-9E89-E7CA099658AF}"/>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DC01AE13-28F5-4F76-A4F0-0179BF0F24F7}"/>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19" name="Group 18">
            <a:extLst>
              <a:ext uri="{FF2B5EF4-FFF2-40B4-BE49-F238E27FC236}">
                <a16:creationId xmlns:a16="http://schemas.microsoft.com/office/drawing/2014/main" id="{49AC3BE2-A4B9-4023-99E2-2F621860DCE8}"/>
              </a:ext>
            </a:extLst>
          </p:cNvPr>
          <p:cNvGrpSpPr/>
          <p:nvPr/>
        </p:nvGrpSpPr>
        <p:grpSpPr>
          <a:xfrm rot="16200000">
            <a:off x="1144706" y="3437350"/>
            <a:ext cx="1422466" cy="1462059"/>
            <a:chOff x="8693570" y="2230688"/>
            <a:chExt cx="1208099" cy="1241725"/>
          </a:xfrm>
        </p:grpSpPr>
        <p:sp>
          <p:nvSpPr>
            <p:cNvPr id="20" name="Freeform: Shape 19">
              <a:extLst>
                <a:ext uri="{FF2B5EF4-FFF2-40B4-BE49-F238E27FC236}">
                  <a16:creationId xmlns:a16="http://schemas.microsoft.com/office/drawing/2014/main" id="{CBD983E2-1AA0-4FC6-96F5-5B0AF6DFDB53}"/>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807A6654-55B2-43C8-BAAD-19A22AF7F563}"/>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F3580706-1264-4107-8CA4-CA3DA925D758}"/>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Freeform: Shape 26">
              <a:extLst>
                <a:ext uri="{FF2B5EF4-FFF2-40B4-BE49-F238E27FC236}">
                  <a16:creationId xmlns:a16="http://schemas.microsoft.com/office/drawing/2014/main" id="{4CAC6B5F-A56F-46FC-BE72-C523931CA5D8}"/>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28" name="Group 27">
            <a:extLst>
              <a:ext uri="{FF2B5EF4-FFF2-40B4-BE49-F238E27FC236}">
                <a16:creationId xmlns:a16="http://schemas.microsoft.com/office/drawing/2014/main" id="{7E9A51E1-F0B2-4DD4-B7E4-2DF936444D24}"/>
              </a:ext>
            </a:extLst>
          </p:cNvPr>
          <p:cNvGrpSpPr/>
          <p:nvPr/>
        </p:nvGrpSpPr>
        <p:grpSpPr>
          <a:xfrm rot="10800000">
            <a:off x="2586968" y="3464522"/>
            <a:ext cx="1422466" cy="1462059"/>
            <a:chOff x="8693570" y="2230688"/>
            <a:chExt cx="1208099" cy="1241725"/>
          </a:xfrm>
        </p:grpSpPr>
        <p:sp>
          <p:nvSpPr>
            <p:cNvPr id="29" name="Freeform: Shape 28">
              <a:extLst>
                <a:ext uri="{FF2B5EF4-FFF2-40B4-BE49-F238E27FC236}">
                  <a16:creationId xmlns:a16="http://schemas.microsoft.com/office/drawing/2014/main" id="{02FA753D-F734-432F-B2B9-EE6D39944DE4}"/>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107A4434-28EC-4E49-8EDF-BA7F242D7D09}"/>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B668F93E-D3EB-4F22-A5D3-7FC2F37C7824}"/>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0109C5F3-B123-4170-9252-B37360473D8A}"/>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40" name="Group 39">
            <a:extLst>
              <a:ext uri="{FF2B5EF4-FFF2-40B4-BE49-F238E27FC236}">
                <a16:creationId xmlns:a16="http://schemas.microsoft.com/office/drawing/2014/main" id="{9344455F-7890-418D-A788-835FB189296D}"/>
              </a:ext>
            </a:extLst>
          </p:cNvPr>
          <p:cNvGrpSpPr/>
          <p:nvPr/>
        </p:nvGrpSpPr>
        <p:grpSpPr>
          <a:xfrm rot="5400000">
            <a:off x="8325298" y="2893766"/>
            <a:ext cx="191169" cy="216331"/>
            <a:chOff x="3032794" y="2997819"/>
            <a:chExt cx="191169" cy="216331"/>
          </a:xfrm>
        </p:grpSpPr>
        <p:cxnSp>
          <p:nvCxnSpPr>
            <p:cNvPr id="50" name="Straight Connector 49">
              <a:extLst>
                <a:ext uri="{FF2B5EF4-FFF2-40B4-BE49-F238E27FC236}">
                  <a16:creationId xmlns:a16="http://schemas.microsoft.com/office/drawing/2014/main" id="{5741D9AC-C4B5-487B-9E74-8D0CD2A7B0F3}"/>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28F29C7-AB14-4D85-B8DF-FBC705B76CB0}"/>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517F7052-5A70-4696-8F4D-D439C106BA0E}"/>
              </a:ext>
            </a:extLst>
          </p:cNvPr>
          <p:cNvGrpSpPr/>
          <p:nvPr/>
        </p:nvGrpSpPr>
        <p:grpSpPr>
          <a:xfrm rot="16200000">
            <a:off x="8898169" y="3416419"/>
            <a:ext cx="191169" cy="216331"/>
            <a:chOff x="3032794" y="2997819"/>
            <a:chExt cx="191169" cy="216331"/>
          </a:xfrm>
        </p:grpSpPr>
        <p:cxnSp>
          <p:nvCxnSpPr>
            <p:cNvPr id="44" name="Straight Connector 43">
              <a:extLst>
                <a:ext uri="{FF2B5EF4-FFF2-40B4-BE49-F238E27FC236}">
                  <a16:creationId xmlns:a16="http://schemas.microsoft.com/office/drawing/2014/main" id="{232107C9-CA54-474F-AAA2-C7A0494F284B}"/>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E9CEBF3-40FA-459D-93F2-A7CFD51818CA}"/>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28BB043F-7D93-4A51-BC07-8954D36883C9}"/>
              </a:ext>
            </a:extLst>
          </p:cNvPr>
          <p:cNvGrpSpPr/>
          <p:nvPr/>
        </p:nvGrpSpPr>
        <p:grpSpPr>
          <a:xfrm rot="10800000">
            <a:off x="8885588" y="2887082"/>
            <a:ext cx="191169" cy="216331"/>
            <a:chOff x="3032794" y="2997819"/>
            <a:chExt cx="191169" cy="216331"/>
          </a:xfrm>
        </p:grpSpPr>
        <p:cxnSp>
          <p:nvCxnSpPr>
            <p:cNvPr id="53" name="Straight Connector 52">
              <a:extLst>
                <a:ext uri="{FF2B5EF4-FFF2-40B4-BE49-F238E27FC236}">
                  <a16:creationId xmlns:a16="http://schemas.microsoft.com/office/drawing/2014/main" id="{95FE05EB-B1B6-4FFE-9B20-CFABC9EC749B}"/>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7174603-A5D3-444C-926F-5A78C807A4C1}"/>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2CA676AB-0DDA-49B5-AD36-D8108D3F1213}"/>
              </a:ext>
            </a:extLst>
          </p:cNvPr>
          <p:cNvGrpSpPr/>
          <p:nvPr/>
        </p:nvGrpSpPr>
        <p:grpSpPr>
          <a:xfrm>
            <a:off x="8337879" y="3441723"/>
            <a:ext cx="191169" cy="211940"/>
            <a:chOff x="3032794" y="2997819"/>
            <a:chExt cx="191169" cy="216331"/>
          </a:xfrm>
        </p:grpSpPr>
        <p:cxnSp>
          <p:nvCxnSpPr>
            <p:cNvPr id="56" name="Straight Connector 55">
              <a:extLst>
                <a:ext uri="{FF2B5EF4-FFF2-40B4-BE49-F238E27FC236}">
                  <a16:creationId xmlns:a16="http://schemas.microsoft.com/office/drawing/2014/main" id="{D0E2CDD7-1419-4A93-9B69-18D1CBC03CBA}"/>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9C9D492C-491B-47DA-8968-01009139307C}"/>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B3F55B68-89E0-4217-B8CF-2A2ECA73C92E}"/>
              </a:ext>
            </a:extLst>
          </p:cNvPr>
          <p:cNvGrpSpPr/>
          <p:nvPr/>
        </p:nvGrpSpPr>
        <p:grpSpPr>
          <a:xfrm rot="10800000">
            <a:off x="2592743" y="3232319"/>
            <a:ext cx="191169" cy="216331"/>
            <a:chOff x="3032794" y="2997819"/>
            <a:chExt cx="191169" cy="216331"/>
          </a:xfrm>
        </p:grpSpPr>
        <p:cxnSp>
          <p:nvCxnSpPr>
            <p:cNvPr id="46" name="Straight Connector 45">
              <a:extLst>
                <a:ext uri="{FF2B5EF4-FFF2-40B4-BE49-F238E27FC236}">
                  <a16:creationId xmlns:a16="http://schemas.microsoft.com/office/drawing/2014/main" id="{2E4A5F69-8478-424C-BB9C-1BD186DAEE29}"/>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1923C6C-6B0A-4465-83A9-36DD3E3FFA5A}"/>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84A980FA-CBA7-4DD0-96D8-8890C6CE85F3}"/>
              </a:ext>
            </a:extLst>
          </p:cNvPr>
          <p:cNvGrpSpPr/>
          <p:nvPr/>
        </p:nvGrpSpPr>
        <p:grpSpPr>
          <a:xfrm rot="16200000">
            <a:off x="2592688" y="3438450"/>
            <a:ext cx="191169" cy="216331"/>
            <a:chOff x="3032794" y="2997819"/>
            <a:chExt cx="191169" cy="216331"/>
          </a:xfrm>
        </p:grpSpPr>
        <p:cxnSp>
          <p:nvCxnSpPr>
            <p:cNvPr id="59" name="Straight Connector 58">
              <a:extLst>
                <a:ext uri="{FF2B5EF4-FFF2-40B4-BE49-F238E27FC236}">
                  <a16:creationId xmlns:a16="http://schemas.microsoft.com/office/drawing/2014/main" id="{1D275545-10EF-48A0-97C0-629F5CEA6579}"/>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B5496FBB-93FF-496F-BE25-4FE70C93AD09}"/>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2" name="Group 61">
            <a:extLst>
              <a:ext uri="{FF2B5EF4-FFF2-40B4-BE49-F238E27FC236}">
                <a16:creationId xmlns:a16="http://schemas.microsoft.com/office/drawing/2014/main" id="{04BDB77A-A52D-464C-BA76-2C478A189FB5}"/>
              </a:ext>
            </a:extLst>
          </p:cNvPr>
          <p:cNvGrpSpPr/>
          <p:nvPr/>
        </p:nvGrpSpPr>
        <p:grpSpPr>
          <a:xfrm>
            <a:off x="2405795" y="3433246"/>
            <a:ext cx="191169" cy="216331"/>
            <a:chOff x="3032794" y="2997819"/>
            <a:chExt cx="191169" cy="216331"/>
          </a:xfrm>
        </p:grpSpPr>
        <p:cxnSp>
          <p:nvCxnSpPr>
            <p:cNvPr id="66" name="Straight Connector 65">
              <a:extLst>
                <a:ext uri="{FF2B5EF4-FFF2-40B4-BE49-F238E27FC236}">
                  <a16:creationId xmlns:a16="http://schemas.microsoft.com/office/drawing/2014/main" id="{7E1F85D7-3A29-4FBF-94E3-286F925AE2B3}"/>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0343955-6EB8-4D6D-AD16-80C08ABB3E1E}"/>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id="{ED538CD7-79B9-4132-B435-7E285F9D8EAD}"/>
              </a:ext>
            </a:extLst>
          </p:cNvPr>
          <p:cNvGrpSpPr/>
          <p:nvPr/>
        </p:nvGrpSpPr>
        <p:grpSpPr>
          <a:xfrm rot="5400000">
            <a:off x="2405850" y="3232831"/>
            <a:ext cx="191169" cy="216331"/>
            <a:chOff x="3032794" y="2997819"/>
            <a:chExt cx="191169" cy="216331"/>
          </a:xfrm>
        </p:grpSpPr>
        <p:cxnSp>
          <p:nvCxnSpPr>
            <p:cNvPr id="64" name="Straight Connector 63">
              <a:extLst>
                <a:ext uri="{FF2B5EF4-FFF2-40B4-BE49-F238E27FC236}">
                  <a16:creationId xmlns:a16="http://schemas.microsoft.com/office/drawing/2014/main" id="{16F856F7-1D3C-4BD0-972C-9DBA2AE89FF1}"/>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CDDA707-C708-4D20-A484-040B16F376BB}"/>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078811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3</a:t>
            </a:r>
          </a:p>
        </p:txBody>
      </p:sp>
      <p:grpSp>
        <p:nvGrpSpPr>
          <p:cNvPr id="6" name="Group 5">
            <a:extLst>
              <a:ext uri="{FF2B5EF4-FFF2-40B4-BE49-F238E27FC236}">
                <a16:creationId xmlns:a16="http://schemas.microsoft.com/office/drawing/2014/main" id="{74210197-7E3E-4ECC-A690-59FA55A0B64F}"/>
              </a:ext>
            </a:extLst>
          </p:cNvPr>
          <p:cNvGrpSpPr/>
          <p:nvPr/>
        </p:nvGrpSpPr>
        <p:grpSpPr>
          <a:xfrm rot="804182">
            <a:off x="6723181" y="1096639"/>
            <a:ext cx="3973329" cy="4345961"/>
            <a:chOff x="6723181" y="1096639"/>
            <a:chExt cx="3973329" cy="4345961"/>
          </a:xfrm>
        </p:grpSpPr>
        <p:sp>
          <p:nvSpPr>
            <p:cNvPr id="23" name="Rectangle 22">
              <a:extLst>
                <a:ext uri="{FF2B5EF4-FFF2-40B4-BE49-F238E27FC236}">
                  <a16:creationId xmlns:a16="http://schemas.microsoft.com/office/drawing/2014/main" id="{6005C8AC-6269-4E5C-9FC8-8ECBCC633386}"/>
                </a:ext>
              </a:extLst>
            </p:cNvPr>
            <p:cNvSpPr/>
            <p:nvPr/>
          </p:nvSpPr>
          <p:spPr>
            <a:xfrm>
              <a:off x="8541382" y="1096639"/>
              <a:ext cx="344206" cy="2345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07B117DE-B8DD-4A1A-A084-438D731D9265}"/>
                </a:ext>
              </a:extLst>
            </p:cNvPr>
            <p:cNvSpPr/>
            <p:nvPr/>
          </p:nvSpPr>
          <p:spPr>
            <a:xfrm rot="16200000">
              <a:off x="9446844" y="2192056"/>
              <a:ext cx="344206" cy="215512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D836C9C-548A-445F-B41C-118BBF89727F}"/>
                </a:ext>
              </a:extLst>
            </p:cNvPr>
            <p:cNvSpPr/>
            <p:nvPr/>
          </p:nvSpPr>
          <p:spPr>
            <a:xfrm>
              <a:off x="8541382" y="3097516"/>
              <a:ext cx="344206" cy="2345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8C61B07-B60C-4D4E-94F3-78AC2ADACB8F}"/>
                </a:ext>
              </a:extLst>
            </p:cNvPr>
            <p:cNvSpPr/>
            <p:nvPr/>
          </p:nvSpPr>
          <p:spPr>
            <a:xfrm rot="16200000">
              <a:off x="7628642" y="2192056"/>
              <a:ext cx="344206" cy="215512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E3623CA-6042-45CB-9F14-FC34737793D2}"/>
                </a:ext>
              </a:extLst>
            </p:cNvPr>
            <p:cNvSpPr/>
            <p:nvPr/>
          </p:nvSpPr>
          <p:spPr>
            <a:xfrm rot="16200000">
              <a:off x="8637221" y="3169842"/>
              <a:ext cx="152530" cy="152530"/>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9344455F-7890-418D-A788-835FB189296D}"/>
                </a:ext>
              </a:extLst>
            </p:cNvPr>
            <p:cNvGrpSpPr/>
            <p:nvPr/>
          </p:nvGrpSpPr>
          <p:grpSpPr>
            <a:xfrm rot="5400000">
              <a:off x="8325298" y="2893766"/>
              <a:ext cx="191169" cy="216331"/>
              <a:chOff x="3032794" y="2997819"/>
              <a:chExt cx="191169" cy="216331"/>
            </a:xfrm>
          </p:grpSpPr>
          <p:cxnSp>
            <p:nvCxnSpPr>
              <p:cNvPr id="50" name="Straight Connector 49">
                <a:extLst>
                  <a:ext uri="{FF2B5EF4-FFF2-40B4-BE49-F238E27FC236}">
                    <a16:creationId xmlns:a16="http://schemas.microsoft.com/office/drawing/2014/main" id="{5741D9AC-C4B5-487B-9E74-8D0CD2A7B0F3}"/>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28F29C7-AB14-4D85-B8DF-FBC705B76CB0}"/>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517F7052-5A70-4696-8F4D-D439C106BA0E}"/>
                </a:ext>
              </a:extLst>
            </p:cNvPr>
            <p:cNvGrpSpPr/>
            <p:nvPr/>
          </p:nvGrpSpPr>
          <p:grpSpPr>
            <a:xfrm rot="16200000">
              <a:off x="8898169" y="3416419"/>
              <a:ext cx="191169" cy="216331"/>
              <a:chOff x="3032794" y="2997819"/>
              <a:chExt cx="191169" cy="216331"/>
            </a:xfrm>
          </p:grpSpPr>
          <p:cxnSp>
            <p:nvCxnSpPr>
              <p:cNvPr id="44" name="Straight Connector 43">
                <a:extLst>
                  <a:ext uri="{FF2B5EF4-FFF2-40B4-BE49-F238E27FC236}">
                    <a16:creationId xmlns:a16="http://schemas.microsoft.com/office/drawing/2014/main" id="{232107C9-CA54-474F-AAA2-C7A0494F284B}"/>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E9CEBF3-40FA-459D-93F2-A7CFD51818CA}"/>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28BB043F-7D93-4A51-BC07-8954D36883C9}"/>
                </a:ext>
              </a:extLst>
            </p:cNvPr>
            <p:cNvGrpSpPr/>
            <p:nvPr/>
          </p:nvGrpSpPr>
          <p:grpSpPr>
            <a:xfrm rot="10800000">
              <a:off x="8885588" y="2887082"/>
              <a:ext cx="191169" cy="216331"/>
              <a:chOff x="3032794" y="2997819"/>
              <a:chExt cx="191169" cy="216331"/>
            </a:xfrm>
          </p:grpSpPr>
          <p:cxnSp>
            <p:nvCxnSpPr>
              <p:cNvPr id="53" name="Straight Connector 52">
                <a:extLst>
                  <a:ext uri="{FF2B5EF4-FFF2-40B4-BE49-F238E27FC236}">
                    <a16:creationId xmlns:a16="http://schemas.microsoft.com/office/drawing/2014/main" id="{95FE05EB-B1B6-4FFE-9B20-CFABC9EC749B}"/>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7174603-A5D3-444C-926F-5A78C807A4C1}"/>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2CA676AB-0DDA-49B5-AD36-D8108D3F1213}"/>
                </a:ext>
              </a:extLst>
            </p:cNvPr>
            <p:cNvGrpSpPr/>
            <p:nvPr/>
          </p:nvGrpSpPr>
          <p:grpSpPr>
            <a:xfrm>
              <a:off x="8337879" y="3441723"/>
              <a:ext cx="191169" cy="211940"/>
              <a:chOff x="3032794" y="2997819"/>
              <a:chExt cx="191169" cy="216331"/>
            </a:xfrm>
          </p:grpSpPr>
          <p:cxnSp>
            <p:nvCxnSpPr>
              <p:cNvPr id="56" name="Straight Connector 55">
                <a:extLst>
                  <a:ext uri="{FF2B5EF4-FFF2-40B4-BE49-F238E27FC236}">
                    <a16:creationId xmlns:a16="http://schemas.microsoft.com/office/drawing/2014/main" id="{D0E2CDD7-1419-4A93-9B69-18D1CBC03CBA}"/>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9C9D492C-491B-47DA-8968-01009139307C}"/>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4" name="Group 3">
            <a:extLst>
              <a:ext uri="{FF2B5EF4-FFF2-40B4-BE49-F238E27FC236}">
                <a16:creationId xmlns:a16="http://schemas.microsoft.com/office/drawing/2014/main" id="{1495AE3B-C79E-4229-BE74-C6CD8730578F}"/>
              </a:ext>
            </a:extLst>
          </p:cNvPr>
          <p:cNvGrpSpPr/>
          <p:nvPr/>
        </p:nvGrpSpPr>
        <p:grpSpPr>
          <a:xfrm rot="2700000">
            <a:off x="1124909" y="2001064"/>
            <a:ext cx="2934965" cy="2925517"/>
            <a:chOff x="1124909" y="2001064"/>
            <a:chExt cx="2934965" cy="2925517"/>
          </a:xfrm>
        </p:grpSpPr>
        <p:grpSp>
          <p:nvGrpSpPr>
            <p:cNvPr id="2" name="Group 1">
              <a:extLst>
                <a:ext uri="{FF2B5EF4-FFF2-40B4-BE49-F238E27FC236}">
                  <a16:creationId xmlns:a16="http://schemas.microsoft.com/office/drawing/2014/main" id="{3F150C4E-6084-454B-A530-36D4898E4C7A}"/>
                </a:ext>
              </a:extLst>
            </p:cNvPr>
            <p:cNvGrpSpPr/>
            <p:nvPr/>
          </p:nvGrpSpPr>
          <p:grpSpPr>
            <a:xfrm>
              <a:off x="1175350" y="2001064"/>
              <a:ext cx="1422466" cy="1462059"/>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14" name="Group 13">
              <a:extLst>
                <a:ext uri="{FF2B5EF4-FFF2-40B4-BE49-F238E27FC236}">
                  <a16:creationId xmlns:a16="http://schemas.microsoft.com/office/drawing/2014/main" id="{DA99B1B4-A5F1-4121-858D-5414110D6D38}"/>
                </a:ext>
              </a:extLst>
            </p:cNvPr>
            <p:cNvGrpSpPr/>
            <p:nvPr/>
          </p:nvGrpSpPr>
          <p:grpSpPr>
            <a:xfrm rot="5400000">
              <a:off x="2617612" y="2020862"/>
              <a:ext cx="1422466" cy="1462059"/>
              <a:chOff x="8693570" y="2230688"/>
              <a:chExt cx="1208099" cy="1241725"/>
            </a:xfrm>
          </p:grpSpPr>
          <p:sp>
            <p:nvSpPr>
              <p:cNvPr id="15" name="Freeform: Shape 14">
                <a:extLst>
                  <a:ext uri="{FF2B5EF4-FFF2-40B4-BE49-F238E27FC236}">
                    <a16:creationId xmlns:a16="http://schemas.microsoft.com/office/drawing/2014/main" id="{5E869F7B-089A-4DAE-B130-5F7B3C72E194}"/>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8B9D6AF0-5E66-4BEF-BBDA-26383E3EB13B}"/>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ACD38241-DE5A-4655-9E89-E7CA099658AF}"/>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DC01AE13-28F5-4F76-A4F0-0179BF0F24F7}"/>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19" name="Group 18">
              <a:extLst>
                <a:ext uri="{FF2B5EF4-FFF2-40B4-BE49-F238E27FC236}">
                  <a16:creationId xmlns:a16="http://schemas.microsoft.com/office/drawing/2014/main" id="{49AC3BE2-A4B9-4023-99E2-2F621860DCE8}"/>
                </a:ext>
              </a:extLst>
            </p:cNvPr>
            <p:cNvGrpSpPr/>
            <p:nvPr/>
          </p:nvGrpSpPr>
          <p:grpSpPr>
            <a:xfrm rot="16200000">
              <a:off x="1144706" y="3437350"/>
              <a:ext cx="1422466" cy="1462059"/>
              <a:chOff x="8693570" y="2230688"/>
              <a:chExt cx="1208099" cy="1241725"/>
            </a:xfrm>
          </p:grpSpPr>
          <p:sp>
            <p:nvSpPr>
              <p:cNvPr id="20" name="Freeform: Shape 19">
                <a:extLst>
                  <a:ext uri="{FF2B5EF4-FFF2-40B4-BE49-F238E27FC236}">
                    <a16:creationId xmlns:a16="http://schemas.microsoft.com/office/drawing/2014/main" id="{CBD983E2-1AA0-4FC6-96F5-5B0AF6DFDB53}"/>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807A6654-55B2-43C8-BAAD-19A22AF7F563}"/>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F3580706-1264-4107-8CA4-CA3DA925D758}"/>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Freeform: Shape 26">
                <a:extLst>
                  <a:ext uri="{FF2B5EF4-FFF2-40B4-BE49-F238E27FC236}">
                    <a16:creationId xmlns:a16="http://schemas.microsoft.com/office/drawing/2014/main" id="{4CAC6B5F-A56F-46FC-BE72-C523931CA5D8}"/>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28" name="Group 27">
              <a:extLst>
                <a:ext uri="{FF2B5EF4-FFF2-40B4-BE49-F238E27FC236}">
                  <a16:creationId xmlns:a16="http://schemas.microsoft.com/office/drawing/2014/main" id="{7E9A51E1-F0B2-4DD4-B7E4-2DF936444D24}"/>
                </a:ext>
              </a:extLst>
            </p:cNvPr>
            <p:cNvGrpSpPr/>
            <p:nvPr/>
          </p:nvGrpSpPr>
          <p:grpSpPr>
            <a:xfrm rot="10800000">
              <a:off x="2586968" y="3464522"/>
              <a:ext cx="1422466" cy="1462059"/>
              <a:chOff x="8693570" y="2230688"/>
              <a:chExt cx="1208099" cy="1241725"/>
            </a:xfrm>
          </p:grpSpPr>
          <p:sp>
            <p:nvSpPr>
              <p:cNvPr id="29" name="Freeform: Shape 28">
                <a:extLst>
                  <a:ext uri="{FF2B5EF4-FFF2-40B4-BE49-F238E27FC236}">
                    <a16:creationId xmlns:a16="http://schemas.microsoft.com/office/drawing/2014/main" id="{02FA753D-F734-432F-B2B9-EE6D39944DE4}"/>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107A4434-28EC-4E49-8EDF-BA7F242D7D09}"/>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B668F93E-D3EB-4F22-A5D3-7FC2F37C7824}"/>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0109C5F3-B123-4170-9252-B37360473D8A}"/>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42" name="Group 41">
              <a:extLst>
                <a:ext uri="{FF2B5EF4-FFF2-40B4-BE49-F238E27FC236}">
                  <a16:creationId xmlns:a16="http://schemas.microsoft.com/office/drawing/2014/main" id="{B3F55B68-89E0-4217-B8CF-2A2ECA73C92E}"/>
                </a:ext>
              </a:extLst>
            </p:cNvPr>
            <p:cNvGrpSpPr/>
            <p:nvPr/>
          </p:nvGrpSpPr>
          <p:grpSpPr>
            <a:xfrm rot="10800000">
              <a:off x="2592743" y="3232319"/>
              <a:ext cx="191169" cy="216331"/>
              <a:chOff x="3032794" y="2997819"/>
              <a:chExt cx="191169" cy="216331"/>
            </a:xfrm>
          </p:grpSpPr>
          <p:cxnSp>
            <p:nvCxnSpPr>
              <p:cNvPr id="46" name="Straight Connector 45">
                <a:extLst>
                  <a:ext uri="{FF2B5EF4-FFF2-40B4-BE49-F238E27FC236}">
                    <a16:creationId xmlns:a16="http://schemas.microsoft.com/office/drawing/2014/main" id="{2E4A5F69-8478-424C-BB9C-1BD186DAEE29}"/>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1923C6C-6B0A-4465-83A9-36DD3E3FFA5A}"/>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84A980FA-CBA7-4DD0-96D8-8890C6CE85F3}"/>
                </a:ext>
              </a:extLst>
            </p:cNvPr>
            <p:cNvGrpSpPr/>
            <p:nvPr/>
          </p:nvGrpSpPr>
          <p:grpSpPr>
            <a:xfrm rot="16200000">
              <a:off x="2592688" y="3438450"/>
              <a:ext cx="191169" cy="216331"/>
              <a:chOff x="3032794" y="2997819"/>
              <a:chExt cx="191169" cy="216331"/>
            </a:xfrm>
          </p:grpSpPr>
          <p:cxnSp>
            <p:nvCxnSpPr>
              <p:cNvPr id="59" name="Straight Connector 58">
                <a:extLst>
                  <a:ext uri="{FF2B5EF4-FFF2-40B4-BE49-F238E27FC236}">
                    <a16:creationId xmlns:a16="http://schemas.microsoft.com/office/drawing/2014/main" id="{1D275545-10EF-48A0-97C0-629F5CEA6579}"/>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B5496FBB-93FF-496F-BE25-4FE70C93AD09}"/>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2" name="Group 61">
              <a:extLst>
                <a:ext uri="{FF2B5EF4-FFF2-40B4-BE49-F238E27FC236}">
                  <a16:creationId xmlns:a16="http://schemas.microsoft.com/office/drawing/2014/main" id="{04BDB77A-A52D-464C-BA76-2C478A189FB5}"/>
                </a:ext>
              </a:extLst>
            </p:cNvPr>
            <p:cNvGrpSpPr/>
            <p:nvPr/>
          </p:nvGrpSpPr>
          <p:grpSpPr>
            <a:xfrm>
              <a:off x="2405795" y="3433246"/>
              <a:ext cx="191169" cy="216331"/>
              <a:chOff x="3032794" y="2997819"/>
              <a:chExt cx="191169" cy="216331"/>
            </a:xfrm>
          </p:grpSpPr>
          <p:cxnSp>
            <p:nvCxnSpPr>
              <p:cNvPr id="66" name="Straight Connector 65">
                <a:extLst>
                  <a:ext uri="{FF2B5EF4-FFF2-40B4-BE49-F238E27FC236}">
                    <a16:creationId xmlns:a16="http://schemas.microsoft.com/office/drawing/2014/main" id="{7E1F85D7-3A29-4FBF-94E3-286F925AE2B3}"/>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0343955-6EB8-4D6D-AD16-80C08ABB3E1E}"/>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id="{ED538CD7-79B9-4132-B435-7E285F9D8EAD}"/>
                </a:ext>
              </a:extLst>
            </p:cNvPr>
            <p:cNvGrpSpPr/>
            <p:nvPr/>
          </p:nvGrpSpPr>
          <p:grpSpPr>
            <a:xfrm rot="5400000">
              <a:off x="2405850" y="3232831"/>
              <a:ext cx="191169" cy="216331"/>
              <a:chOff x="3032794" y="2997819"/>
              <a:chExt cx="191169" cy="216331"/>
            </a:xfrm>
          </p:grpSpPr>
          <p:cxnSp>
            <p:nvCxnSpPr>
              <p:cNvPr id="64" name="Straight Connector 63">
                <a:extLst>
                  <a:ext uri="{FF2B5EF4-FFF2-40B4-BE49-F238E27FC236}">
                    <a16:creationId xmlns:a16="http://schemas.microsoft.com/office/drawing/2014/main" id="{16F856F7-1D3C-4BD0-972C-9DBA2AE89FF1}"/>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CDDA707-C708-4D20-A484-040B16F376BB}"/>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9050809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3" name="Group 2">
            <a:extLst>
              <a:ext uri="{FF2B5EF4-FFF2-40B4-BE49-F238E27FC236}">
                <a16:creationId xmlns:a16="http://schemas.microsoft.com/office/drawing/2014/main" id="{7E69B32A-0402-4D91-8B87-B22F0E868C75}"/>
              </a:ext>
            </a:extLst>
          </p:cNvPr>
          <p:cNvGrpSpPr>
            <a:grpSpLocks noChangeAspect="1"/>
          </p:cNvGrpSpPr>
          <p:nvPr/>
        </p:nvGrpSpPr>
        <p:grpSpPr>
          <a:xfrm>
            <a:off x="455171" y="1055570"/>
            <a:ext cx="11292125" cy="5200458"/>
            <a:chOff x="455171" y="1055570"/>
            <a:chExt cx="11292125" cy="5200458"/>
          </a:xfrm>
        </p:grpSpPr>
        <p:cxnSp>
          <p:nvCxnSpPr>
            <p:cNvPr id="81" name="Straight Connector 80">
              <a:extLst>
                <a:ext uri="{FF2B5EF4-FFF2-40B4-BE49-F238E27FC236}">
                  <a16:creationId xmlns:a16="http://schemas.microsoft.com/office/drawing/2014/main" id="{27C9CF03-C989-4F4C-9445-B6CB81247C44}"/>
                </a:ext>
              </a:extLst>
            </p:cNvPr>
            <p:cNvCxnSpPr/>
            <p:nvPr/>
          </p:nvCxnSpPr>
          <p:spPr>
            <a:xfrm>
              <a:off x="455171" y="1488941"/>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153FE40-6CA1-4FF9-87C1-120025B1E380}"/>
                </a:ext>
              </a:extLst>
            </p:cNvPr>
            <p:cNvCxnSpPr/>
            <p:nvPr/>
          </p:nvCxnSpPr>
          <p:spPr>
            <a:xfrm>
              <a:off x="455171" y="1922312"/>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B17C6-03B8-4125-83A3-01CCF060991B}"/>
                </a:ext>
              </a:extLst>
            </p:cNvPr>
            <p:cNvCxnSpPr/>
            <p:nvPr/>
          </p:nvCxnSpPr>
          <p:spPr>
            <a:xfrm>
              <a:off x="455171" y="2355683"/>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9D82D9-FD23-4B2C-95B4-3829E9F471D2}"/>
                </a:ext>
              </a:extLst>
            </p:cNvPr>
            <p:cNvCxnSpPr/>
            <p:nvPr/>
          </p:nvCxnSpPr>
          <p:spPr>
            <a:xfrm>
              <a:off x="455171" y="27890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2F0626-D8A3-4D12-9458-E84DF02E0FDA}"/>
                </a:ext>
              </a:extLst>
            </p:cNvPr>
            <p:cNvCxnSpPr/>
            <p:nvPr/>
          </p:nvCxnSpPr>
          <p:spPr>
            <a:xfrm>
              <a:off x="455171" y="3222425"/>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2A742C-60B9-4AB0-AEB4-0F14ADE1127E}"/>
                </a:ext>
              </a:extLst>
            </p:cNvPr>
            <p:cNvCxnSpPr/>
            <p:nvPr/>
          </p:nvCxnSpPr>
          <p:spPr>
            <a:xfrm>
              <a:off x="455171" y="3655796"/>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C4459EE-9355-4C51-9B9B-396E05B645D8}"/>
                </a:ext>
              </a:extLst>
            </p:cNvPr>
            <p:cNvCxnSpPr/>
            <p:nvPr/>
          </p:nvCxnSpPr>
          <p:spPr>
            <a:xfrm>
              <a:off x="455171" y="4089167"/>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D15FE62-0699-47AA-AF06-6B954ECAC061}"/>
                </a:ext>
              </a:extLst>
            </p:cNvPr>
            <p:cNvCxnSpPr/>
            <p:nvPr/>
          </p:nvCxnSpPr>
          <p:spPr>
            <a:xfrm>
              <a:off x="455171" y="4522538"/>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4A76B5-D84B-4CF7-9DDE-B98C2E25E0F0}"/>
                </a:ext>
              </a:extLst>
            </p:cNvPr>
            <p:cNvCxnSpPr/>
            <p:nvPr/>
          </p:nvCxnSpPr>
          <p:spPr>
            <a:xfrm>
              <a:off x="455171" y="4955909"/>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B4FA9AD-B66F-4C0B-AFC0-62C4E4B22CCB}"/>
                </a:ext>
              </a:extLst>
            </p:cNvPr>
            <p:cNvCxnSpPr/>
            <p:nvPr/>
          </p:nvCxnSpPr>
          <p:spPr>
            <a:xfrm>
              <a:off x="455171" y="538928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1E7A53-9001-493D-AF03-48C6972E0996}"/>
                </a:ext>
              </a:extLst>
            </p:cNvPr>
            <p:cNvCxnSpPr/>
            <p:nvPr/>
          </p:nvCxnSpPr>
          <p:spPr>
            <a:xfrm>
              <a:off x="455171" y="58226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40C9AEB-2019-4E18-A551-325A6A403BC8}"/>
                </a:ext>
              </a:extLst>
            </p:cNvPr>
            <p:cNvGrpSpPr/>
            <p:nvPr/>
          </p:nvGrpSpPr>
          <p:grpSpPr>
            <a:xfrm>
              <a:off x="455171" y="1055570"/>
              <a:ext cx="10425912" cy="5200458"/>
              <a:chOff x="455171" y="1055570"/>
              <a:chExt cx="10425912" cy="4767084"/>
            </a:xfrm>
          </p:grpSpPr>
          <p:cxnSp>
            <p:nvCxnSpPr>
              <p:cNvPr id="6" name="Straight Connector 5">
                <a:extLst>
                  <a:ext uri="{FF2B5EF4-FFF2-40B4-BE49-F238E27FC236}">
                    <a16:creationId xmlns:a16="http://schemas.microsoft.com/office/drawing/2014/main" id="{9A33C46A-67F4-4F41-B43A-DDD31F20E5AC}"/>
                  </a:ext>
                </a:extLst>
              </p:cNvPr>
              <p:cNvCxnSpPr/>
              <p:nvPr/>
            </p:nvCxnSpPr>
            <p:spPr>
              <a:xfrm>
                <a:off x="4551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3357CF9-6840-4313-A279-352FA0C30859}"/>
                  </a:ext>
                </a:extLst>
              </p:cNvPr>
              <p:cNvCxnSpPr/>
              <p:nvPr/>
            </p:nvCxnSpPr>
            <p:spPr>
              <a:xfrm>
                <a:off x="8883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4EE3531-1D5F-4F71-9C52-A5D9E546E18F}"/>
                  </a:ext>
                </a:extLst>
              </p:cNvPr>
              <p:cNvCxnSpPr/>
              <p:nvPr/>
            </p:nvCxnSpPr>
            <p:spPr>
              <a:xfrm>
                <a:off x="13170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FCE9744-9716-49C5-8D06-5FD60A45F5A0}"/>
                  </a:ext>
                </a:extLst>
              </p:cNvPr>
              <p:cNvCxnSpPr/>
              <p:nvPr/>
            </p:nvCxnSpPr>
            <p:spPr>
              <a:xfrm>
                <a:off x="17502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2F0C554-5396-46E6-AB59-7152A8C00454}"/>
                  </a:ext>
                </a:extLst>
              </p:cNvPr>
              <p:cNvCxnSpPr/>
              <p:nvPr/>
            </p:nvCxnSpPr>
            <p:spPr>
              <a:xfrm>
                <a:off x="21920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D31C45-4A40-4107-A983-E4B224F5BBD5}"/>
                  </a:ext>
                </a:extLst>
              </p:cNvPr>
              <p:cNvCxnSpPr/>
              <p:nvPr/>
            </p:nvCxnSpPr>
            <p:spPr>
              <a:xfrm>
                <a:off x="26252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05A7176-A067-4917-A183-4BDC19E54AD0}"/>
                  </a:ext>
                </a:extLst>
              </p:cNvPr>
              <p:cNvCxnSpPr/>
              <p:nvPr/>
            </p:nvCxnSpPr>
            <p:spPr>
              <a:xfrm>
                <a:off x="30539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D120358-B3B0-400F-86FD-AAC937A68754}"/>
                  </a:ext>
                </a:extLst>
              </p:cNvPr>
              <p:cNvCxnSpPr/>
              <p:nvPr/>
            </p:nvCxnSpPr>
            <p:spPr>
              <a:xfrm>
                <a:off x="34871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B23792-DB3B-484E-B952-71098E6BCE02}"/>
                  </a:ext>
                </a:extLst>
              </p:cNvPr>
              <p:cNvCxnSpPr/>
              <p:nvPr/>
            </p:nvCxnSpPr>
            <p:spPr>
              <a:xfrm>
                <a:off x="39333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C813C7D-5208-44A9-A0C2-C1E18C6E9B1E}"/>
                  </a:ext>
                </a:extLst>
              </p:cNvPr>
              <p:cNvCxnSpPr/>
              <p:nvPr/>
            </p:nvCxnSpPr>
            <p:spPr>
              <a:xfrm>
                <a:off x="43665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F3B07C-5D79-4E90-A139-AAC5F7C8DE99}"/>
                  </a:ext>
                </a:extLst>
              </p:cNvPr>
              <p:cNvCxnSpPr/>
              <p:nvPr/>
            </p:nvCxnSpPr>
            <p:spPr>
              <a:xfrm>
                <a:off x="47952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E931F0E-922F-4283-B4F4-C9CC3B333753}"/>
                  </a:ext>
                </a:extLst>
              </p:cNvPr>
              <p:cNvCxnSpPr/>
              <p:nvPr/>
            </p:nvCxnSpPr>
            <p:spPr>
              <a:xfrm>
                <a:off x="52284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CAF788-E8A0-4588-8F3F-00058908B2F0}"/>
                  </a:ext>
                </a:extLst>
              </p:cNvPr>
              <p:cNvCxnSpPr/>
              <p:nvPr/>
            </p:nvCxnSpPr>
            <p:spPr>
              <a:xfrm>
                <a:off x="56703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09C87D-4FA7-4CEC-801A-B9C1A9D06A41}"/>
                  </a:ext>
                </a:extLst>
              </p:cNvPr>
              <p:cNvCxnSpPr/>
              <p:nvPr/>
            </p:nvCxnSpPr>
            <p:spPr>
              <a:xfrm>
                <a:off x="61034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BC1E5E6-8E97-4A7F-9B5A-2938B62B048C}"/>
                  </a:ext>
                </a:extLst>
              </p:cNvPr>
              <p:cNvCxnSpPr/>
              <p:nvPr/>
            </p:nvCxnSpPr>
            <p:spPr>
              <a:xfrm>
                <a:off x="65322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4D4A4E-34DA-4620-800A-831C2F769802}"/>
                  </a:ext>
                </a:extLst>
              </p:cNvPr>
              <p:cNvCxnSpPr/>
              <p:nvPr/>
            </p:nvCxnSpPr>
            <p:spPr>
              <a:xfrm>
                <a:off x="69653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D499E67-CE9B-445B-8E4F-6CE78D8EBBC8}"/>
                  </a:ext>
                </a:extLst>
              </p:cNvPr>
              <p:cNvCxnSpPr/>
              <p:nvPr/>
            </p:nvCxnSpPr>
            <p:spPr>
              <a:xfrm>
                <a:off x="740286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9B7CF9-63A1-45C8-A1C0-CB4772B7EA0B}"/>
                  </a:ext>
                </a:extLst>
              </p:cNvPr>
              <p:cNvCxnSpPr/>
              <p:nvPr/>
            </p:nvCxnSpPr>
            <p:spPr>
              <a:xfrm>
                <a:off x="783600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599C212-72FC-4004-9501-844F69C2BF00}"/>
                  </a:ext>
                </a:extLst>
              </p:cNvPr>
              <p:cNvCxnSpPr/>
              <p:nvPr/>
            </p:nvCxnSpPr>
            <p:spPr>
              <a:xfrm>
                <a:off x="82822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9FAAB31-DA1B-484C-8242-FF43877901A7}"/>
                  </a:ext>
                </a:extLst>
              </p:cNvPr>
              <p:cNvCxnSpPr/>
              <p:nvPr/>
            </p:nvCxnSpPr>
            <p:spPr>
              <a:xfrm>
                <a:off x="87154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9745C9B-14BD-4A3F-8B12-AF0D6EFFC235}"/>
                  </a:ext>
                </a:extLst>
              </p:cNvPr>
              <p:cNvCxnSpPr/>
              <p:nvPr/>
            </p:nvCxnSpPr>
            <p:spPr>
              <a:xfrm>
                <a:off x="91441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6C0DE6E-65B3-42CB-9289-51ECA5AE8329}"/>
                  </a:ext>
                </a:extLst>
              </p:cNvPr>
              <p:cNvCxnSpPr/>
              <p:nvPr/>
            </p:nvCxnSpPr>
            <p:spPr>
              <a:xfrm>
                <a:off x="95773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C04F94C-CC30-4F2C-9A30-CBAA49C0D2AC}"/>
                  </a:ext>
                </a:extLst>
              </p:cNvPr>
              <p:cNvCxnSpPr/>
              <p:nvPr/>
            </p:nvCxnSpPr>
            <p:spPr>
              <a:xfrm>
                <a:off x="100191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9219315-30D5-4BE4-BBC6-590090D2D1D5}"/>
                  </a:ext>
                </a:extLst>
              </p:cNvPr>
              <p:cNvCxnSpPr/>
              <p:nvPr/>
            </p:nvCxnSpPr>
            <p:spPr>
              <a:xfrm>
                <a:off x="104523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39BF642-5D4D-49FF-A01C-C038EFA41047}"/>
                  </a:ext>
                </a:extLst>
              </p:cNvPr>
              <p:cNvCxnSpPr/>
              <p:nvPr/>
            </p:nvCxnSpPr>
            <p:spPr>
              <a:xfrm>
                <a:off x="108810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58F16DEC-1CEE-42D1-B48D-80BF000A1EBC}"/>
                </a:ext>
              </a:extLst>
            </p:cNvPr>
            <p:cNvCxnSpPr/>
            <p:nvPr/>
          </p:nvCxnSpPr>
          <p:spPr>
            <a:xfrm>
              <a:off x="113142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5B4B48B-016A-441A-870A-5A36DD874BCA}"/>
                </a:ext>
              </a:extLst>
            </p:cNvPr>
            <p:cNvCxnSpPr/>
            <p:nvPr/>
          </p:nvCxnSpPr>
          <p:spPr>
            <a:xfrm>
              <a:off x="11747296"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53A4F5E-1719-4B4F-BEBF-F605CC9AE4E7}"/>
                </a:ext>
              </a:extLst>
            </p:cNvPr>
            <p:cNvCxnSpPr>
              <a:cxnSpLocks/>
            </p:cNvCxnSpPr>
            <p:nvPr/>
          </p:nvCxnSpPr>
          <p:spPr>
            <a:xfrm>
              <a:off x="455171" y="6256028"/>
              <a:ext cx="10425912"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33637E3-F3DE-429B-AF71-6DECBC830356}"/>
                </a:ext>
              </a:extLst>
            </p:cNvPr>
            <p:cNvCxnSpPr/>
            <p:nvPr/>
          </p:nvCxnSpPr>
          <p:spPr>
            <a:xfrm>
              <a:off x="455171" y="105557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63D93915-61AC-4797-847D-4937988F8736}"/>
              </a:ext>
            </a:extLst>
          </p:cNvPr>
          <p:cNvGrpSpPr/>
          <p:nvPr/>
        </p:nvGrpSpPr>
        <p:grpSpPr>
          <a:xfrm rot="16200000">
            <a:off x="1013445" y="2046565"/>
            <a:ext cx="2523204" cy="2326652"/>
            <a:chOff x="1070055" y="2719140"/>
            <a:chExt cx="2842739" cy="2621296"/>
          </a:xfrm>
        </p:grpSpPr>
        <p:sp>
          <p:nvSpPr>
            <p:cNvPr id="47" name="Rectangle 46">
              <a:extLst>
                <a:ext uri="{FF2B5EF4-FFF2-40B4-BE49-F238E27FC236}">
                  <a16:creationId xmlns:a16="http://schemas.microsoft.com/office/drawing/2014/main" id="{CB4E1B94-0C69-44CF-8BD7-B34BAF6C7E2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F3F96BF-9A0D-4C6D-831B-60085BA4A239}"/>
                </a:ext>
              </a:extLst>
            </p:cNvPr>
            <p:cNvSpPr/>
            <p:nvPr/>
          </p:nvSpPr>
          <p:spPr>
            <a:xfrm rot="5400000">
              <a:off x="2282799" y="371044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A8BD5C7F-95CF-40F4-A00D-9033737CC0B2}"/>
                </a:ext>
              </a:extLst>
            </p:cNvPr>
            <p:cNvSpPr/>
            <p:nvPr/>
          </p:nvSpPr>
          <p:spPr>
            <a:xfrm>
              <a:off x="1214733"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6070126-C10E-4E86-8477-1FB82583D48A}"/>
              </a:ext>
            </a:extLst>
          </p:cNvPr>
          <p:cNvGrpSpPr/>
          <p:nvPr/>
        </p:nvGrpSpPr>
        <p:grpSpPr>
          <a:xfrm>
            <a:off x="4808414" y="2186865"/>
            <a:ext cx="2318819" cy="2523204"/>
            <a:chOff x="4808414" y="3080814"/>
            <a:chExt cx="2318819" cy="2523204"/>
          </a:xfrm>
        </p:grpSpPr>
        <p:sp>
          <p:nvSpPr>
            <p:cNvPr id="51" name="Rectangle 50">
              <a:extLst>
                <a:ext uri="{FF2B5EF4-FFF2-40B4-BE49-F238E27FC236}">
                  <a16:creationId xmlns:a16="http://schemas.microsoft.com/office/drawing/2014/main" id="{2B7F8E3D-5C74-4105-8EEA-0977E234FBE5}"/>
                </a:ext>
              </a:extLst>
            </p:cNvPr>
            <p:cNvSpPr/>
            <p:nvPr/>
          </p:nvSpPr>
          <p:spPr>
            <a:xfrm rot="16200000">
              <a:off x="5782649" y="4002352"/>
              <a:ext cx="370350" cy="23188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ED83E0A-ADD0-4937-BC6D-4FDF3205D5C5}"/>
                </a:ext>
              </a:extLst>
            </p:cNvPr>
            <p:cNvSpPr/>
            <p:nvPr/>
          </p:nvSpPr>
          <p:spPr>
            <a:xfrm rot="18900000">
              <a:off x="6003634" y="3080814"/>
              <a:ext cx="370350" cy="252320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4FEED67E-DA67-493C-8C47-1F9BB9D5EDB6}"/>
                </a:ext>
              </a:extLst>
            </p:cNvPr>
            <p:cNvSpPr/>
            <p:nvPr/>
          </p:nvSpPr>
          <p:spPr>
            <a:xfrm rot="16200000">
              <a:off x="6867835" y="5054406"/>
              <a:ext cx="164116" cy="164116"/>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4636DB03-4253-4CB2-AA3F-45B0E7904B5C}"/>
              </a:ext>
            </a:extLst>
          </p:cNvPr>
          <p:cNvGrpSpPr/>
          <p:nvPr/>
        </p:nvGrpSpPr>
        <p:grpSpPr>
          <a:xfrm>
            <a:off x="7709059" y="2033944"/>
            <a:ext cx="2859832" cy="2523204"/>
            <a:chOff x="7709059" y="2927893"/>
            <a:chExt cx="2859832" cy="2523204"/>
          </a:xfrm>
        </p:grpSpPr>
        <p:sp>
          <p:nvSpPr>
            <p:cNvPr id="54" name="Rectangle 53">
              <a:extLst>
                <a:ext uri="{FF2B5EF4-FFF2-40B4-BE49-F238E27FC236}">
                  <a16:creationId xmlns:a16="http://schemas.microsoft.com/office/drawing/2014/main" id="{A2E4344E-FFF5-46DB-9CCC-7867D68A6EDF}"/>
                </a:ext>
              </a:extLst>
            </p:cNvPr>
            <p:cNvSpPr/>
            <p:nvPr/>
          </p:nvSpPr>
          <p:spPr>
            <a:xfrm rot="16200000">
              <a:off x="8683294" y="4002353"/>
              <a:ext cx="370350" cy="231881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CAB1F18-29F2-4B9F-B910-B48C5052E545}"/>
                </a:ext>
              </a:extLst>
            </p:cNvPr>
            <p:cNvSpPr/>
            <p:nvPr/>
          </p:nvSpPr>
          <p:spPr>
            <a:xfrm rot="1800000">
              <a:off x="10198541" y="2927893"/>
              <a:ext cx="370350" cy="252320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3A16C3F6-24CB-48AC-B2CC-93A5325F7340}"/>
                </a:ext>
              </a:extLst>
            </p:cNvPr>
            <p:cNvSpPr/>
            <p:nvPr/>
          </p:nvSpPr>
          <p:spPr>
            <a:xfrm rot="16200000">
              <a:off x="9768480" y="5054407"/>
              <a:ext cx="164116" cy="164116"/>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2D2163B2-8893-4D20-A428-E449868A4353}"/>
              </a:ext>
            </a:extLst>
          </p:cNvPr>
          <p:cNvSpPr txBox="1"/>
          <p:nvPr/>
        </p:nvSpPr>
        <p:spPr>
          <a:xfrm>
            <a:off x="693197" y="4958392"/>
            <a:ext cx="2958774"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Right angle</a:t>
            </a:r>
          </a:p>
        </p:txBody>
      </p:sp>
      <p:sp>
        <p:nvSpPr>
          <p:cNvPr id="140" name="TextBox 139">
            <a:extLst>
              <a:ext uri="{FF2B5EF4-FFF2-40B4-BE49-F238E27FC236}">
                <a16:creationId xmlns:a16="http://schemas.microsoft.com/office/drawing/2014/main" id="{F7664554-8600-48B2-8BAE-CF2F51B25973}"/>
              </a:ext>
            </a:extLst>
          </p:cNvPr>
          <p:cNvSpPr txBox="1"/>
          <p:nvPr/>
        </p:nvSpPr>
        <p:spPr>
          <a:xfrm>
            <a:off x="4765544" y="4958392"/>
            <a:ext cx="2302394"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Smaller than a right angle</a:t>
            </a:r>
          </a:p>
        </p:txBody>
      </p:sp>
      <p:sp>
        <p:nvSpPr>
          <p:cNvPr id="141" name="TextBox 140">
            <a:extLst>
              <a:ext uri="{FF2B5EF4-FFF2-40B4-BE49-F238E27FC236}">
                <a16:creationId xmlns:a16="http://schemas.microsoft.com/office/drawing/2014/main" id="{523F872E-F218-4215-ADB9-45F6C1448CEF}"/>
              </a:ext>
            </a:extLst>
          </p:cNvPr>
          <p:cNvSpPr txBox="1"/>
          <p:nvPr/>
        </p:nvSpPr>
        <p:spPr>
          <a:xfrm>
            <a:off x="8415571" y="4958392"/>
            <a:ext cx="2302394"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Larger than a right angle</a:t>
            </a:r>
          </a:p>
        </p:txBody>
      </p:sp>
      <p:grpSp>
        <p:nvGrpSpPr>
          <p:cNvPr id="142" name="Group 141">
            <a:extLst>
              <a:ext uri="{FF2B5EF4-FFF2-40B4-BE49-F238E27FC236}">
                <a16:creationId xmlns:a16="http://schemas.microsoft.com/office/drawing/2014/main" id="{D84C4C3E-609A-4D87-8B59-F87999826373}"/>
              </a:ext>
            </a:extLst>
          </p:cNvPr>
          <p:cNvGrpSpPr/>
          <p:nvPr/>
        </p:nvGrpSpPr>
        <p:grpSpPr>
          <a:xfrm rot="5400000">
            <a:off x="2709272" y="3742423"/>
            <a:ext cx="339579" cy="366973"/>
            <a:chOff x="3032794" y="2993635"/>
            <a:chExt cx="200182" cy="216331"/>
          </a:xfrm>
        </p:grpSpPr>
        <p:cxnSp>
          <p:nvCxnSpPr>
            <p:cNvPr id="143" name="Straight Connector 142">
              <a:extLst>
                <a:ext uri="{FF2B5EF4-FFF2-40B4-BE49-F238E27FC236}">
                  <a16:creationId xmlns:a16="http://schemas.microsoft.com/office/drawing/2014/main" id="{3BE2B722-8AF2-47B4-AE59-735AAD9046DA}"/>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9042FE7-F20A-4C02-8991-C2940410E182}"/>
                </a:ext>
              </a:extLst>
            </p:cNvPr>
            <p:cNvCxnSpPr>
              <a:cxnSpLocks/>
            </p:cNvCxnSpPr>
            <p:nvPr/>
          </p:nvCxnSpPr>
          <p:spPr>
            <a:xfrm rot="16200000">
              <a:off x="3134604" y="3100528"/>
              <a:ext cx="0" cy="196745"/>
            </a:xfrm>
            <a:prstGeom prst="line">
              <a:avLst/>
            </a:prstGeom>
            <a:ln w="19050"/>
          </p:spPr>
          <p:style>
            <a:lnRef idx="1">
              <a:schemeClr val="dk1"/>
            </a:lnRef>
            <a:fillRef idx="0">
              <a:schemeClr val="dk1"/>
            </a:fillRef>
            <a:effectRef idx="0">
              <a:schemeClr val="dk1"/>
            </a:effectRef>
            <a:fontRef idx="minor">
              <a:schemeClr val="tx1"/>
            </a:fontRef>
          </p:style>
        </p:cxnSp>
      </p:grpSp>
      <p:sp>
        <p:nvSpPr>
          <p:cNvPr id="147" name="Freeform: Shape 146">
            <a:extLst>
              <a:ext uri="{FF2B5EF4-FFF2-40B4-BE49-F238E27FC236}">
                <a16:creationId xmlns:a16="http://schemas.microsoft.com/office/drawing/2014/main" id="{3373DAA1-29C4-4B2E-BBFA-676A749609B3}"/>
              </a:ext>
            </a:extLst>
          </p:cNvPr>
          <p:cNvSpPr/>
          <p:nvPr/>
        </p:nvSpPr>
        <p:spPr>
          <a:xfrm>
            <a:off x="6108416" y="3759868"/>
            <a:ext cx="452687" cy="322770"/>
          </a:xfrm>
          <a:custGeom>
            <a:avLst/>
            <a:gdLst>
              <a:gd name="connsiteX0" fmla="*/ 129917 w 452687"/>
              <a:gd name="connsiteY0" fmla="*/ 0 h 322770"/>
              <a:gd name="connsiteX1" fmla="*/ 452687 w 452687"/>
              <a:gd name="connsiteY1" fmla="*/ 322770 h 322770"/>
              <a:gd name="connsiteX2" fmla="*/ 0 w 452687"/>
              <a:gd name="connsiteY2" fmla="*/ 322770 h 322770"/>
              <a:gd name="connsiteX3" fmla="*/ 9227 w 452687"/>
              <a:gd name="connsiteY3" fmla="*/ 231239 h 322770"/>
              <a:gd name="connsiteX4" fmla="*/ 117264 w 452687"/>
              <a:gd name="connsiteY4" fmla="*/ 12355 h 32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87" h="322770">
                <a:moveTo>
                  <a:pt x="129917" y="0"/>
                </a:moveTo>
                <a:lnTo>
                  <a:pt x="452687" y="322770"/>
                </a:lnTo>
                <a:lnTo>
                  <a:pt x="0" y="322770"/>
                </a:lnTo>
                <a:lnTo>
                  <a:pt x="9227" y="231239"/>
                </a:lnTo>
                <a:cubicBezTo>
                  <a:pt x="26127" y="148651"/>
                  <a:pt x="64092" y="73737"/>
                  <a:pt x="117264" y="1235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8" name="Freeform: Shape 147">
            <a:extLst>
              <a:ext uri="{FF2B5EF4-FFF2-40B4-BE49-F238E27FC236}">
                <a16:creationId xmlns:a16="http://schemas.microsoft.com/office/drawing/2014/main" id="{0E6E75CF-FC34-4E79-88F1-1BE9663093BE}"/>
              </a:ext>
            </a:extLst>
          </p:cNvPr>
          <p:cNvSpPr/>
          <p:nvPr/>
        </p:nvSpPr>
        <p:spPr>
          <a:xfrm>
            <a:off x="9286945" y="3722451"/>
            <a:ext cx="620486" cy="360188"/>
          </a:xfrm>
          <a:custGeom>
            <a:avLst/>
            <a:gdLst>
              <a:gd name="connsiteX0" fmla="*/ 465504 w 620486"/>
              <a:gd name="connsiteY0" fmla="*/ 0 h 360188"/>
              <a:gd name="connsiteX1" fmla="*/ 562907 w 620486"/>
              <a:gd name="connsiteY1" fmla="*/ 9819 h 360188"/>
              <a:gd name="connsiteX2" fmla="*/ 620486 w 620486"/>
              <a:gd name="connsiteY2" fmla="*/ 27693 h 360188"/>
              <a:gd name="connsiteX3" fmla="*/ 428520 w 620486"/>
              <a:gd name="connsiteY3" fmla="*/ 360188 h 360188"/>
              <a:gd name="connsiteX4" fmla="*/ 0 w 620486"/>
              <a:gd name="connsiteY4" fmla="*/ 360188 h 360188"/>
              <a:gd name="connsiteX5" fmla="*/ 20179 w 620486"/>
              <a:gd name="connsiteY5" fmla="*/ 295181 h 360188"/>
              <a:gd name="connsiteX6" fmla="*/ 465504 w 620486"/>
              <a:gd name="connsiteY6" fmla="*/ 0 h 3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486" h="360188">
                <a:moveTo>
                  <a:pt x="465504" y="0"/>
                </a:moveTo>
                <a:cubicBezTo>
                  <a:pt x="498869" y="0"/>
                  <a:pt x="531445" y="3381"/>
                  <a:pt x="562907" y="9819"/>
                </a:cubicBezTo>
                <a:lnTo>
                  <a:pt x="620486" y="27693"/>
                </a:lnTo>
                <a:lnTo>
                  <a:pt x="428520" y="360188"/>
                </a:lnTo>
                <a:lnTo>
                  <a:pt x="0" y="360188"/>
                </a:lnTo>
                <a:lnTo>
                  <a:pt x="20179" y="295181"/>
                </a:lnTo>
                <a:cubicBezTo>
                  <a:pt x="93549" y="121716"/>
                  <a:pt x="265312" y="0"/>
                  <a:pt x="465504"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5495271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FC3423-03B0-4813-8D43-E55258C422D9}"/>
              </a:ext>
            </a:extLst>
          </p:cNvPr>
          <p:cNvSpPr/>
          <p:nvPr/>
        </p:nvSpPr>
        <p:spPr>
          <a:xfrm>
            <a:off x="1082900" y="3000344"/>
            <a:ext cx="2146852" cy="214685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3</a:t>
            </a:r>
          </a:p>
        </p:txBody>
      </p:sp>
      <p:grpSp>
        <p:nvGrpSpPr>
          <p:cNvPr id="2" name="Group 1">
            <a:extLst>
              <a:ext uri="{FF2B5EF4-FFF2-40B4-BE49-F238E27FC236}">
                <a16:creationId xmlns:a16="http://schemas.microsoft.com/office/drawing/2014/main" id="{6AFC57C7-880D-4508-B646-E9C6869C5568}"/>
              </a:ext>
            </a:extLst>
          </p:cNvPr>
          <p:cNvGrpSpPr/>
          <p:nvPr/>
        </p:nvGrpSpPr>
        <p:grpSpPr>
          <a:xfrm>
            <a:off x="1082900" y="1089941"/>
            <a:ext cx="1208099" cy="1241725"/>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2" name="Rectangle 21">
            <a:extLst>
              <a:ext uri="{FF2B5EF4-FFF2-40B4-BE49-F238E27FC236}">
                <a16:creationId xmlns:a16="http://schemas.microsoft.com/office/drawing/2014/main" id="{BCE47815-A35F-4648-B895-53764E5D5C29}"/>
              </a:ext>
            </a:extLst>
          </p:cNvPr>
          <p:cNvSpPr/>
          <p:nvPr/>
        </p:nvSpPr>
        <p:spPr>
          <a:xfrm rot="1575477">
            <a:off x="4777373" y="3000344"/>
            <a:ext cx="2146852" cy="214685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E29468F-DA44-42A2-97D0-58837FA46E82}"/>
              </a:ext>
            </a:extLst>
          </p:cNvPr>
          <p:cNvSpPr/>
          <p:nvPr/>
        </p:nvSpPr>
        <p:spPr>
          <a:xfrm rot="2700000">
            <a:off x="8682277" y="3000344"/>
            <a:ext cx="2146852" cy="214685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5FDED5C-4094-4F84-A8A0-12C499F74293}"/>
              </a:ext>
            </a:extLst>
          </p:cNvPr>
          <p:cNvGrpSpPr/>
          <p:nvPr/>
        </p:nvGrpSpPr>
        <p:grpSpPr>
          <a:xfrm>
            <a:off x="2021919" y="3905471"/>
            <a:ext cx="1208099" cy="1241725"/>
            <a:chOff x="8693570" y="2230688"/>
            <a:chExt cx="1208099" cy="1241725"/>
          </a:xfrm>
        </p:grpSpPr>
        <p:sp>
          <p:nvSpPr>
            <p:cNvPr id="25" name="Freeform: Shape 24">
              <a:extLst>
                <a:ext uri="{FF2B5EF4-FFF2-40B4-BE49-F238E27FC236}">
                  <a16:creationId xmlns:a16="http://schemas.microsoft.com/office/drawing/2014/main" id="{CB04FC23-7CB0-45C9-9E25-D5A06270CEE6}"/>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eeform: Shape 25">
              <a:extLst>
                <a:ext uri="{FF2B5EF4-FFF2-40B4-BE49-F238E27FC236}">
                  <a16:creationId xmlns:a16="http://schemas.microsoft.com/office/drawing/2014/main" id="{43BED482-DAF9-4244-9BA7-DFAAB937EE3A}"/>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D9825C9-65F7-4EDE-85FC-C61EAC51D9A0}"/>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F86BCB7A-3CFB-408F-B2A8-988BB3C93BFC}"/>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44" name="Group 43">
            <a:extLst>
              <a:ext uri="{FF2B5EF4-FFF2-40B4-BE49-F238E27FC236}">
                <a16:creationId xmlns:a16="http://schemas.microsoft.com/office/drawing/2014/main" id="{15738BA9-B94F-478A-8874-766207CAA941}"/>
              </a:ext>
            </a:extLst>
          </p:cNvPr>
          <p:cNvGrpSpPr/>
          <p:nvPr/>
        </p:nvGrpSpPr>
        <p:grpSpPr>
          <a:xfrm rot="5400000">
            <a:off x="1102435" y="3922284"/>
            <a:ext cx="1208099" cy="1241725"/>
            <a:chOff x="8693570" y="2230688"/>
            <a:chExt cx="1208099" cy="1241725"/>
          </a:xfrm>
        </p:grpSpPr>
        <p:sp>
          <p:nvSpPr>
            <p:cNvPr id="45" name="Freeform: Shape 44">
              <a:extLst>
                <a:ext uri="{FF2B5EF4-FFF2-40B4-BE49-F238E27FC236}">
                  <a16:creationId xmlns:a16="http://schemas.microsoft.com/office/drawing/2014/main" id="{72B62742-C8F9-4689-A5BE-1F980A979562}"/>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6" name="Freeform: Shape 45">
              <a:extLst>
                <a:ext uri="{FF2B5EF4-FFF2-40B4-BE49-F238E27FC236}">
                  <a16:creationId xmlns:a16="http://schemas.microsoft.com/office/drawing/2014/main" id="{C301C635-7354-407F-86B5-DEC960534811}"/>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Freeform: Shape 46">
              <a:extLst>
                <a:ext uri="{FF2B5EF4-FFF2-40B4-BE49-F238E27FC236}">
                  <a16:creationId xmlns:a16="http://schemas.microsoft.com/office/drawing/2014/main" id="{B3F351E4-E90A-4F65-B46E-EF1BD648D8E9}"/>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8" name="Freeform: Shape 47">
              <a:extLst>
                <a:ext uri="{FF2B5EF4-FFF2-40B4-BE49-F238E27FC236}">
                  <a16:creationId xmlns:a16="http://schemas.microsoft.com/office/drawing/2014/main" id="{05AFF479-AF58-4491-968A-2E85D455838D}"/>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49" name="Group 48">
            <a:extLst>
              <a:ext uri="{FF2B5EF4-FFF2-40B4-BE49-F238E27FC236}">
                <a16:creationId xmlns:a16="http://schemas.microsoft.com/office/drawing/2014/main" id="{15E85DEC-2C36-4600-86DD-293337B3A860}"/>
              </a:ext>
            </a:extLst>
          </p:cNvPr>
          <p:cNvGrpSpPr/>
          <p:nvPr/>
        </p:nvGrpSpPr>
        <p:grpSpPr>
          <a:xfrm rot="10800000">
            <a:off x="1084689" y="2997819"/>
            <a:ext cx="1208099" cy="1241725"/>
            <a:chOff x="8693570" y="2230688"/>
            <a:chExt cx="1208099" cy="1241725"/>
          </a:xfrm>
        </p:grpSpPr>
        <p:sp>
          <p:nvSpPr>
            <p:cNvPr id="50" name="Freeform: Shape 49">
              <a:extLst>
                <a:ext uri="{FF2B5EF4-FFF2-40B4-BE49-F238E27FC236}">
                  <a16:creationId xmlns:a16="http://schemas.microsoft.com/office/drawing/2014/main" id="{6F1D43D3-240A-445F-ABC4-C9388C078742}"/>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1" name="Freeform: Shape 50">
              <a:extLst>
                <a:ext uri="{FF2B5EF4-FFF2-40B4-BE49-F238E27FC236}">
                  <a16:creationId xmlns:a16="http://schemas.microsoft.com/office/drawing/2014/main" id="{79C3ED6D-5380-4698-ACD6-140065264939}"/>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Freeform: Shape 51">
              <a:extLst>
                <a:ext uri="{FF2B5EF4-FFF2-40B4-BE49-F238E27FC236}">
                  <a16:creationId xmlns:a16="http://schemas.microsoft.com/office/drawing/2014/main" id="{7A656DAE-21D6-4781-A857-504C5DADA4FE}"/>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3" name="Freeform: Shape 52">
              <a:extLst>
                <a:ext uri="{FF2B5EF4-FFF2-40B4-BE49-F238E27FC236}">
                  <a16:creationId xmlns:a16="http://schemas.microsoft.com/office/drawing/2014/main" id="{4D74FEF2-4343-4B62-9AE3-A49D70E19C70}"/>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 name="Group 12">
            <a:extLst>
              <a:ext uri="{FF2B5EF4-FFF2-40B4-BE49-F238E27FC236}">
                <a16:creationId xmlns:a16="http://schemas.microsoft.com/office/drawing/2014/main" id="{5947640A-3094-4413-8272-3C6EF62AB424}"/>
              </a:ext>
            </a:extLst>
          </p:cNvPr>
          <p:cNvGrpSpPr/>
          <p:nvPr/>
        </p:nvGrpSpPr>
        <p:grpSpPr>
          <a:xfrm>
            <a:off x="1073246" y="2994130"/>
            <a:ext cx="2153685" cy="2155591"/>
            <a:chOff x="1073246" y="2994130"/>
            <a:chExt cx="2153685" cy="2155591"/>
          </a:xfrm>
        </p:grpSpPr>
        <p:grpSp>
          <p:nvGrpSpPr>
            <p:cNvPr id="12" name="Group 11">
              <a:extLst>
                <a:ext uri="{FF2B5EF4-FFF2-40B4-BE49-F238E27FC236}">
                  <a16:creationId xmlns:a16="http://schemas.microsoft.com/office/drawing/2014/main" id="{44733DD9-1016-4507-A09C-1DBBFAF4A91B}"/>
                </a:ext>
              </a:extLst>
            </p:cNvPr>
            <p:cNvGrpSpPr/>
            <p:nvPr/>
          </p:nvGrpSpPr>
          <p:grpSpPr>
            <a:xfrm>
              <a:off x="3032794" y="2997819"/>
              <a:ext cx="191169" cy="216331"/>
              <a:chOff x="3032794" y="2997819"/>
              <a:chExt cx="191169" cy="216331"/>
            </a:xfrm>
          </p:grpSpPr>
          <p:cxnSp>
            <p:nvCxnSpPr>
              <p:cNvPr id="7" name="Straight Connector 6">
                <a:extLst>
                  <a:ext uri="{FF2B5EF4-FFF2-40B4-BE49-F238E27FC236}">
                    <a16:creationId xmlns:a16="http://schemas.microsoft.com/office/drawing/2014/main" id="{69F320A9-0D93-4D63-918F-F55E2B8A409C}"/>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91EF40E-7B72-4F8A-A6A8-3D96DC5FFBD7}"/>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65D0FD5A-84DE-4ADC-8257-87A20943CB01}"/>
                </a:ext>
              </a:extLst>
            </p:cNvPr>
            <p:cNvGrpSpPr/>
            <p:nvPr/>
          </p:nvGrpSpPr>
          <p:grpSpPr>
            <a:xfrm rot="5400000">
              <a:off x="3023181" y="4945971"/>
              <a:ext cx="191169" cy="216331"/>
              <a:chOff x="3032794" y="2997819"/>
              <a:chExt cx="191169" cy="216331"/>
            </a:xfrm>
          </p:grpSpPr>
          <p:cxnSp>
            <p:nvCxnSpPr>
              <p:cNvPr id="56" name="Straight Connector 55">
                <a:extLst>
                  <a:ext uri="{FF2B5EF4-FFF2-40B4-BE49-F238E27FC236}">
                    <a16:creationId xmlns:a16="http://schemas.microsoft.com/office/drawing/2014/main" id="{2B04846D-3779-4533-BBF1-F9FF1EF30C37}"/>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F6C2BD9-E198-4A70-B242-583A0E91D09F}"/>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D58D51CC-0EE1-4707-9BE1-56699DA84960}"/>
                </a:ext>
              </a:extLst>
            </p:cNvPr>
            <p:cNvGrpSpPr/>
            <p:nvPr/>
          </p:nvGrpSpPr>
          <p:grpSpPr>
            <a:xfrm rot="10800000">
              <a:off x="1087546" y="4918908"/>
              <a:ext cx="191169" cy="216331"/>
              <a:chOff x="3032794" y="2997819"/>
              <a:chExt cx="191169" cy="216331"/>
            </a:xfrm>
          </p:grpSpPr>
          <p:cxnSp>
            <p:nvCxnSpPr>
              <p:cNvPr id="59" name="Straight Connector 58">
                <a:extLst>
                  <a:ext uri="{FF2B5EF4-FFF2-40B4-BE49-F238E27FC236}">
                    <a16:creationId xmlns:a16="http://schemas.microsoft.com/office/drawing/2014/main" id="{043F200D-7F3C-42B3-B8D8-68F1DB377FEA}"/>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30D914D0-B3C4-4B8C-AD74-4CC3A4CA741E}"/>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a16="http://schemas.microsoft.com/office/drawing/2014/main" id="{83B4441A-8A53-4216-A3CD-9179152C6CAF}"/>
                </a:ext>
              </a:extLst>
            </p:cNvPr>
            <p:cNvGrpSpPr/>
            <p:nvPr/>
          </p:nvGrpSpPr>
          <p:grpSpPr>
            <a:xfrm rot="16200000">
              <a:off x="1085827" y="2981549"/>
              <a:ext cx="191169" cy="216331"/>
              <a:chOff x="3032794" y="2997819"/>
              <a:chExt cx="191169" cy="216331"/>
            </a:xfrm>
          </p:grpSpPr>
          <p:cxnSp>
            <p:nvCxnSpPr>
              <p:cNvPr id="62" name="Straight Connector 61">
                <a:extLst>
                  <a:ext uri="{FF2B5EF4-FFF2-40B4-BE49-F238E27FC236}">
                    <a16:creationId xmlns:a16="http://schemas.microsoft.com/office/drawing/2014/main" id="{1B7C7A75-01FF-4E9A-A380-78920D57D254}"/>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F37067C-C3F5-420C-8763-3AC4E4E9AA09}"/>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64" name="Group 63">
            <a:extLst>
              <a:ext uri="{FF2B5EF4-FFF2-40B4-BE49-F238E27FC236}">
                <a16:creationId xmlns:a16="http://schemas.microsoft.com/office/drawing/2014/main" id="{2DE580D5-A727-42AD-92E5-5DA0689B68B0}"/>
              </a:ext>
            </a:extLst>
          </p:cNvPr>
          <p:cNvGrpSpPr/>
          <p:nvPr/>
        </p:nvGrpSpPr>
        <p:grpSpPr>
          <a:xfrm>
            <a:off x="1235300" y="1242341"/>
            <a:ext cx="1208099" cy="1241725"/>
            <a:chOff x="8693570" y="2230688"/>
            <a:chExt cx="1208099" cy="1241725"/>
          </a:xfrm>
        </p:grpSpPr>
        <p:sp>
          <p:nvSpPr>
            <p:cNvPr id="65" name="Freeform: Shape 64">
              <a:extLst>
                <a:ext uri="{FF2B5EF4-FFF2-40B4-BE49-F238E27FC236}">
                  <a16:creationId xmlns:a16="http://schemas.microsoft.com/office/drawing/2014/main" id="{EF16B4D2-53C4-4AB1-8A1C-EEEF72B9DAD1}"/>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Freeform: Shape 65">
              <a:extLst>
                <a:ext uri="{FF2B5EF4-FFF2-40B4-BE49-F238E27FC236}">
                  <a16:creationId xmlns:a16="http://schemas.microsoft.com/office/drawing/2014/main" id="{85F67453-6B2D-435B-AE5E-1AF469708851}"/>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7" name="Freeform: Shape 66">
              <a:extLst>
                <a:ext uri="{FF2B5EF4-FFF2-40B4-BE49-F238E27FC236}">
                  <a16:creationId xmlns:a16="http://schemas.microsoft.com/office/drawing/2014/main" id="{B383D7E7-24A0-4A81-95EB-37A4CED8CF00}"/>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8" name="Freeform: Shape 67">
              <a:extLst>
                <a:ext uri="{FF2B5EF4-FFF2-40B4-BE49-F238E27FC236}">
                  <a16:creationId xmlns:a16="http://schemas.microsoft.com/office/drawing/2014/main" id="{BB88F933-05CB-4ED5-8349-A224238B4D65}"/>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 name="Group 13">
            <a:extLst>
              <a:ext uri="{FF2B5EF4-FFF2-40B4-BE49-F238E27FC236}">
                <a16:creationId xmlns:a16="http://schemas.microsoft.com/office/drawing/2014/main" id="{3C8596E3-6C53-4BC1-81E7-CB9814B729B8}"/>
              </a:ext>
            </a:extLst>
          </p:cNvPr>
          <p:cNvGrpSpPr/>
          <p:nvPr/>
        </p:nvGrpSpPr>
        <p:grpSpPr>
          <a:xfrm>
            <a:off x="5461324" y="4088452"/>
            <a:ext cx="1213221" cy="1244715"/>
            <a:chOff x="6867747" y="4462586"/>
            <a:chExt cx="1213221" cy="1244715"/>
          </a:xfrm>
        </p:grpSpPr>
        <p:sp>
          <p:nvSpPr>
            <p:cNvPr id="75" name="Freeform: Shape 74">
              <a:extLst>
                <a:ext uri="{FF2B5EF4-FFF2-40B4-BE49-F238E27FC236}">
                  <a16:creationId xmlns:a16="http://schemas.microsoft.com/office/drawing/2014/main" id="{028472F5-4EDE-41E3-AE95-7D64C644941C}"/>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6" name="Freeform: Shape 75">
              <a:extLst>
                <a:ext uri="{FF2B5EF4-FFF2-40B4-BE49-F238E27FC236}">
                  <a16:creationId xmlns:a16="http://schemas.microsoft.com/office/drawing/2014/main" id="{CBE9664E-48EC-4FA4-877A-A41859ADE8EA}"/>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7" name="Freeform: Shape 76">
              <a:extLst>
                <a:ext uri="{FF2B5EF4-FFF2-40B4-BE49-F238E27FC236}">
                  <a16:creationId xmlns:a16="http://schemas.microsoft.com/office/drawing/2014/main" id="{8CF54C58-D108-45ED-B370-D8090AD39553}"/>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8" name="Freeform: Shape 77">
              <a:extLst>
                <a:ext uri="{FF2B5EF4-FFF2-40B4-BE49-F238E27FC236}">
                  <a16:creationId xmlns:a16="http://schemas.microsoft.com/office/drawing/2014/main" id="{A39891E3-088A-4FA1-B4D8-F0123006499E}"/>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9" name="Group 78">
            <a:extLst>
              <a:ext uri="{FF2B5EF4-FFF2-40B4-BE49-F238E27FC236}">
                <a16:creationId xmlns:a16="http://schemas.microsoft.com/office/drawing/2014/main" id="{2DEA2779-6EC8-4354-B6EC-3760A3FB5933}"/>
              </a:ext>
            </a:extLst>
          </p:cNvPr>
          <p:cNvGrpSpPr/>
          <p:nvPr/>
        </p:nvGrpSpPr>
        <p:grpSpPr>
          <a:xfrm rot="5400000">
            <a:off x="4611602" y="3668996"/>
            <a:ext cx="1213221" cy="1244715"/>
            <a:chOff x="6867747" y="4462586"/>
            <a:chExt cx="1213221" cy="1244715"/>
          </a:xfrm>
        </p:grpSpPr>
        <p:sp>
          <p:nvSpPr>
            <p:cNvPr id="81" name="Freeform: Shape 80">
              <a:extLst>
                <a:ext uri="{FF2B5EF4-FFF2-40B4-BE49-F238E27FC236}">
                  <a16:creationId xmlns:a16="http://schemas.microsoft.com/office/drawing/2014/main" id="{A9607167-3AD6-46CF-A8D7-7738F84A0A32}"/>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2" name="Freeform: Shape 81">
              <a:extLst>
                <a:ext uri="{FF2B5EF4-FFF2-40B4-BE49-F238E27FC236}">
                  <a16:creationId xmlns:a16="http://schemas.microsoft.com/office/drawing/2014/main" id="{5CB3A1C8-6283-4C74-AF03-E1BB7174D5CD}"/>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3" name="Freeform: Shape 82">
              <a:extLst>
                <a:ext uri="{FF2B5EF4-FFF2-40B4-BE49-F238E27FC236}">
                  <a16:creationId xmlns:a16="http://schemas.microsoft.com/office/drawing/2014/main" id="{5901D901-0D36-4C66-AA8C-5912ED33D4D2}"/>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4" name="Freeform: Shape 83">
              <a:extLst>
                <a:ext uri="{FF2B5EF4-FFF2-40B4-BE49-F238E27FC236}">
                  <a16:creationId xmlns:a16="http://schemas.microsoft.com/office/drawing/2014/main" id="{518427C9-8211-474B-A030-5E1B99365840}"/>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6" name="Group 85">
            <a:extLst>
              <a:ext uri="{FF2B5EF4-FFF2-40B4-BE49-F238E27FC236}">
                <a16:creationId xmlns:a16="http://schemas.microsoft.com/office/drawing/2014/main" id="{8B7DE2CB-6C7A-477A-9823-3B8C5F0D70ED}"/>
              </a:ext>
            </a:extLst>
          </p:cNvPr>
          <p:cNvGrpSpPr/>
          <p:nvPr/>
        </p:nvGrpSpPr>
        <p:grpSpPr>
          <a:xfrm rot="10800000">
            <a:off x="5027092" y="2806642"/>
            <a:ext cx="1213221" cy="1244715"/>
            <a:chOff x="6867747" y="4462586"/>
            <a:chExt cx="1213221" cy="1244715"/>
          </a:xfrm>
        </p:grpSpPr>
        <p:sp>
          <p:nvSpPr>
            <p:cNvPr id="90" name="Freeform: Shape 89">
              <a:extLst>
                <a:ext uri="{FF2B5EF4-FFF2-40B4-BE49-F238E27FC236}">
                  <a16:creationId xmlns:a16="http://schemas.microsoft.com/office/drawing/2014/main" id="{AEAEA848-1FA4-4DF5-8602-15E26001DD19}"/>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2" name="Freeform: Shape 91">
              <a:extLst>
                <a:ext uri="{FF2B5EF4-FFF2-40B4-BE49-F238E27FC236}">
                  <a16:creationId xmlns:a16="http://schemas.microsoft.com/office/drawing/2014/main" id="{9839AAB7-6F3B-4BE6-94FE-FB4B384EFC53}"/>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3" name="Freeform: Shape 92">
              <a:extLst>
                <a:ext uri="{FF2B5EF4-FFF2-40B4-BE49-F238E27FC236}">
                  <a16:creationId xmlns:a16="http://schemas.microsoft.com/office/drawing/2014/main" id="{1B724CEC-3B81-4086-9BA0-1BAAB34532E4}"/>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4" name="Freeform: Shape 93">
              <a:extLst>
                <a:ext uri="{FF2B5EF4-FFF2-40B4-BE49-F238E27FC236}">
                  <a16:creationId xmlns:a16="http://schemas.microsoft.com/office/drawing/2014/main" id="{3ACDC8C0-61CC-492D-8D45-674547FF8CEC}"/>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95" name="Group 94">
            <a:extLst>
              <a:ext uri="{FF2B5EF4-FFF2-40B4-BE49-F238E27FC236}">
                <a16:creationId xmlns:a16="http://schemas.microsoft.com/office/drawing/2014/main" id="{D09F452C-0B0C-490E-8190-768EBFDFB91E}"/>
              </a:ext>
            </a:extLst>
          </p:cNvPr>
          <p:cNvGrpSpPr/>
          <p:nvPr/>
        </p:nvGrpSpPr>
        <p:grpSpPr>
          <a:xfrm rot="16200000">
            <a:off x="5879898" y="3230924"/>
            <a:ext cx="1213221" cy="1244715"/>
            <a:chOff x="6867747" y="4462586"/>
            <a:chExt cx="1213221" cy="1244715"/>
          </a:xfrm>
        </p:grpSpPr>
        <p:sp>
          <p:nvSpPr>
            <p:cNvPr id="96" name="Freeform: Shape 95">
              <a:extLst>
                <a:ext uri="{FF2B5EF4-FFF2-40B4-BE49-F238E27FC236}">
                  <a16:creationId xmlns:a16="http://schemas.microsoft.com/office/drawing/2014/main" id="{08007B3A-AC40-4488-9A5C-2F91801B7094}"/>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7" name="Freeform: Shape 96">
              <a:extLst>
                <a:ext uri="{FF2B5EF4-FFF2-40B4-BE49-F238E27FC236}">
                  <a16:creationId xmlns:a16="http://schemas.microsoft.com/office/drawing/2014/main" id="{CC5A9F20-403F-467C-954D-062FF98510C6}"/>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8" name="Freeform: Shape 97">
              <a:extLst>
                <a:ext uri="{FF2B5EF4-FFF2-40B4-BE49-F238E27FC236}">
                  <a16:creationId xmlns:a16="http://schemas.microsoft.com/office/drawing/2014/main" id="{98B954F7-3580-447C-8989-29CAA0FA6CA9}"/>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9" name="Freeform: Shape 98">
              <a:extLst>
                <a:ext uri="{FF2B5EF4-FFF2-40B4-BE49-F238E27FC236}">
                  <a16:creationId xmlns:a16="http://schemas.microsoft.com/office/drawing/2014/main" id="{1D362E8C-F6DE-44EA-9573-A9F05EC337A9}"/>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00" name="Group 99">
            <a:extLst>
              <a:ext uri="{FF2B5EF4-FFF2-40B4-BE49-F238E27FC236}">
                <a16:creationId xmlns:a16="http://schemas.microsoft.com/office/drawing/2014/main" id="{368CBFC9-4256-4828-9E15-459A6F42BC81}"/>
              </a:ext>
            </a:extLst>
          </p:cNvPr>
          <p:cNvGrpSpPr/>
          <p:nvPr/>
        </p:nvGrpSpPr>
        <p:grpSpPr>
          <a:xfrm rot="1578715">
            <a:off x="4775832" y="3000816"/>
            <a:ext cx="2153685" cy="2155591"/>
            <a:chOff x="1073246" y="2994130"/>
            <a:chExt cx="2153685" cy="2155591"/>
          </a:xfrm>
        </p:grpSpPr>
        <p:grpSp>
          <p:nvGrpSpPr>
            <p:cNvPr id="101" name="Group 100">
              <a:extLst>
                <a:ext uri="{FF2B5EF4-FFF2-40B4-BE49-F238E27FC236}">
                  <a16:creationId xmlns:a16="http://schemas.microsoft.com/office/drawing/2014/main" id="{75F2C9FA-1B9C-461B-A4DF-E4ACC2F40F72}"/>
                </a:ext>
              </a:extLst>
            </p:cNvPr>
            <p:cNvGrpSpPr/>
            <p:nvPr/>
          </p:nvGrpSpPr>
          <p:grpSpPr>
            <a:xfrm>
              <a:off x="3032794" y="2997819"/>
              <a:ext cx="191169" cy="216331"/>
              <a:chOff x="3032794" y="2997819"/>
              <a:chExt cx="191169" cy="216331"/>
            </a:xfrm>
          </p:grpSpPr>
          <p:cxnSp>
            <p:nvCxnSpPr>
              <p:cNvPr id="111" name="Straight Connector 110">
                <a:extLst>
                  <a:ext uri="{FF2B5EF4-FFF2-40B4-BE49-F238E27FC236}">
                    <a16:creationId xmlns:a16="http://schemas.microsoft.com/office/drawing/2014/main" id="{B440ADBD-67EA-4C81-97C8-6926EEBC889E}"/>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26AC6268-0D0F-4E9B-A191-A59C94CEB9C4}"/>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D0DDAB52-5040-4DD7-ADF3-A08DEFA2CBC6}"/>
                </a:ext>
              </a:extLst>
            </p:cNvPr>
            <p:cNvGrpSpPr/>
            <p:nvPr/>
          </p:nvGrpSpPr>
          <p:grpSpPr>
            <a:xfrm rot="5400000">
              <a:off x="3023181" y="4945971"/>
              <a:ext cx="191169" cy="216331"/>
              <a:chOff x="3032794" y="2997819"/>
              <a:chExt cx="191169" cy="216331"/>
            </a:xfrm>
          </p:grpSpPr>
          <p:cxnSp>
            <p:nvCxnSpPr>
              <p:cNvPr id="109" name="Straight Connector 108">
                <a:extLst>
                  <a:ext uri="{FF2B5EF4-FFF2-40B4-BE49-F238E27FC236}">
                    <a16:creationId xmlns:a16="http://schemas.microsoft.com/office/drawing/2014/main" id="{1E90CA43-73ED-47BE-8093-14808C8737E7}"/>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E7B97D2C-1E01-46B3-AEFC-101FF5F02A66}"/>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03" name="Group 102">
              <a:extLst>
                <a:ext uri="{FF2B5EF4-FFF2-40B4-BE49-F238E27FC236}">
                  <a16:creationId xmlns:a16="http://schemas.microsoft.com/office/drawing/2014/main" id="{D83D0748-9AD8-4386-A62C-BCE55DAAB247}"/>
                </a:ext>
              </a:extLst>
            </p:cNvPr>
            <p:cNvGrpSpPr/>
            <p:nvPr/>
          </p:nvGrpSpPr>
          <p:grpSpPr>
            <a:xfrm rot="10800000">
              <a:off x="1087546" y="4918908"/>
              <a:ext cx="191169" cy="216331"/>
              <a:chOff x="3032794" y="2997819"/>
              <a:chExt cx="191169" cy="216331"/>
            </a:xfrm>
          </p:grpSpPr>
          <p:cxnSp>
            <p:nvCxnSpPr>
              <p:cNvPr id="107" name="Straight Connector 106">
                <a:extLst>
                  <a:ext uri="{FF2B5EF4-FFF2-40B4-BE49-F238E27FC236}">
                    <a16:creationId xmlns:a16="http://schemas.microsoft.com/office/drawing/2014/main" id="{E2BE3E3C-B99F-4C8D-B8DC-E905D77ECCD2}"/>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905875BD-486D-46CA-B45C-3B65D549230C}"/>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04" name="Group 103">
              <a:extLst>
                <a:ext uri="{FF2B5EF4-FFF2-40B4-BE49-F238E27FC236}">
                  <a16:creationId xmlns:a16="http://schemas.microsoft.com/office/drawing/2014/main" id="{A68D969A-3BA7-48A0-A805-2114E627D70E}"/>
                </a:ext>
              </a:extLst>
            </p:cNvPr>
            <p:cNvGrpSpPr/>
            <p:nvPr/>
          </p:nvGrpSpPr>
          <p:grpSpPr>
            <a:xfrm rot="16200000">
              <a:off x="1085827" y="2981549"/>
              <a:ext cx="191169" cy="216331"/>
              <a:chOff x="3032794" y="2997819"/>
              <a:chExt cx="191169" cy="216331"/>
            </a:xfrm>
          </p:grpSpPr>
          <p:cxnSp>
            <p:nvCxnSpPr>
              <p:cNvPr id="105" name="Straight Connector 104">
                <a:extLst>
                  <a:ext uri="{FF2B5EF4-FFF2-40B4-BE49-F238E27FC236}">
                    <a16:creationId xmlns:a16="http://schemas.microsoft.com/office/drawing/2014/main" id="{05694DB8-3968-42F5-8C5B-E7A97790BBF5}"/>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0C39E9A2-B071-4DFD-87F0-4D94DCD1CF9D}"/>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14" name="Group 113">
            <a:extLst>
              <a:ext uri="{FF2B5EF4-FFF2-40B4-BE49-F238E27FC236}">
                <a16:creationId xmlns:a16="http://schemas.microsoft.com/office/drawing/2014/main" id="{D82667E3-E5DE-4FFF-92B3-F47F6DE739E7}"/>
              </a:ext>
            </a:extLst>
          </p:cNvPr>
          <p:cNvGrpSpPr/>
          <p:nvPr/>
        </p:nvGrpSpPr>
        <p:grpSpPr>
          <a:xfrm rot="1116072">
            <a:off x="9149092" y="4113560"/>
            <a:ext cx="1213221" cy="1244715"/>
            <a:chOff x="6867747" y="4462586"/>
            <a:chExt cx="1213221" cy="1244715"/>
          </a:xfrm>
        </p:grpSpPr>
        <p:sp>
          <p:nvSpPr>
            <p:cNvPr id="115" name="Freeform: Shape 114">
              <a:extLst>
                <a:ext uri="{FF2B5EF4-FFF2-40B4-BE49-F238E27FC236}">
                  <a16:creationId xmlns:a16="http://schemas.microsoft.com/office/drawing/2014/main" id="{F1337202-B4F8-4EFB-A106-382D986E6D06}"/>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6" name="Freeform: Shape 115">
              <a:extLst>
                <a:ext uri="{FF2B5EF4-FFF2-40B4-BE49-F238E27FC236}">
                  <a16:creationId xmlns:a16="http://schemas.microsoft.com/office/drawing/2014/main" id="{DE8E6971-5A8A-4A8C-AF6E-28037889DB18}"/>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7" name="Freeform: Shape 116">
              <a:extLst>
                <a:ext uri="{FF2B5EF4-FFF2-40B4-BE49-F238E27FC236}">
                  <a16:creationId xmlns:a16="http://schemas.microsoft.com/office/drawing/2014/main" id="{43521BC9-FF72-4C6E-9656-A7651BA2B1A0}"/>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8" name="Freeform: Shape 117">
              <a:extLst>
                <a:ext uri="{FF2B5EF4-FFF2-40B4-BE49-F238E27FC236}">
                  <a16:creationId xmlns:a16="http://schemas.microsoft.com/office/drawing/2014/main" id="{C5343172-642F-45F4-9AE7-E2EC86D218DA}"/>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19" name="Group 118">
            <a:extLst>
              <a:ext uri="{FF2B5EF4-FFF2-40B4-BE49-F238E27FC236}">
                <a16:creationId xmlns:a16="http://schemas.microsoft.com/office/drawing/2014/main" id="{943C3802-5D8B-4A96-A67A-40C48436A5AB}"/>
              </a:ext>
            </a:extLst>
          </p:cNvPr>
          <p:cNvGrpSpPr/>
          <p:nvPr/>
        </p:nvGrpSpPr>
        <p:grpSpPr>
          <a:xfrm rot="6518481">
            <a:off x="8471444" y="3456572"/>
            <a:ext cx="1213221" cy="1244715"/>
            <a:chOff x="6867747" y="4462586"/>
            <a:chExt cx="1213221" cy="1244715"/>
          </a:xfrm>
        </p:grpSpPr>
        <p:sp>
          <p:nvSpPr>
            <p:cNvPr id="120" name="Freeform: Shape 119">
              <a:extLst>
                <a:ext uri="{FF2B5EF4-FFF2-40B4-BE49-F238E27FC236}">
                  <a16:creationId xmlns:a16="http://schemas.microsoft.com/office/drawing/2014/main" id="{F7E8CFF4-ED76-4338-B061-8E9149DBA40E}"/>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1" name="Freeform: Shape 120">
              <a:extLst>
                <a:ext uri="{FF2B5EF4-FFF2-40B4-BE49-F238E27FC236}">
                  <a16:creationId xmlns:a16="http://schemas.microsoft.com/office/drawing/2014/main" id="{69E83941-243E-4C6D-B7CB-9CD31F3EF206}"/>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2" name="Freeform: Shape 121">
              <a:extLst>
                <a:ext uri="{FF2B5EF4-FFF2-40B4-BE49-F238E27FC236}">
                  <a16:creationId xmlns:a16="http://schemas.microsoft.com/office/drawing/2014/main" id="{C3066EC3-3218-4881-B3B9-A95B82B741E6}"/>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3" name="Freeform: Shape 122">
              <a:extLst>
                <a:ext uri="{FF2B5EF4-FFF2-40B4-BE49-F238E27FC236}">
                  <a16:creationId xmlns:a16="http://schemas.microsoft.com/office/drawing/2014/main" id="{95D4D5D0-30DB-4B45-AB49-AF6F298DEDFD}"/>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4" name="Group 123">
            <a:extLst>
              <a:ext uri="{FF2B5EF4-FFF2-40B4-BE49-F238E27FC236}">
                <a16:creationId xmlns:a16="http://schemas.microsoft.com/office/drawing/2014/main" id="{E95C7D20-2D18-4392-AF7C-79E87D8DD7C2}"/>
              </a:ext>
            </a:extLst>
          </p:cNvPr>
          <p:cNvGrpSpPr/>
          <p:nvPr/>
        </p:nvGrpSpPr>
        <p:grpSpPr>
          <a:xfrm rot="11919476">
            <a:off x="9155850" y="2785078"/>
            <a:ext cx="1213221" cy="1244715"/>
            <a:chOff x="6867747" y="4462586"/>
            <a:chExt cx="1213221" cy="1244715"/>
          </a:xfrm>
        </p:grpSpPr>
        <p:sp>
          <p:nvSpPr>
            <p:cNvPr id="125" name="Freeform: Shape 124">
              <a:extLst>
                <a:ext uri="{FF2B5EF4-FFF2-40B4-BE49-F238E27FC236}">
                  <a16:creationId xmlns:a16="http://schemas.microsoft.com/office/drawing/2014/main" id="{DB041E0E-7FC4-442F-A5AD-3D6E9C8638FB}"/>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6" name="Freeform: Shape 125">
              <a:extLst>
                <a:ext uri="{FF2B5EF4-FFF2-40B4-BE49-F238E27FC236}">
                  <a16:creationId xmlns:a16="http://schemas.microsoft.com/office/drawing/2014/main" id="{BE63F7D4-F40E-4522-A0A6-C754A6011D30}"/>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7" name="Freeform: Shape 126">
              <a:extLst>
                <a:ext uri="{FF2B5EF4-FFF2-40B4-BE49-F238E27FC236}">
                  <a16:creationId xmlns:a16="http://schemas.microsoft.com/office/drawing/2014/main" id="{090920B9-88D5-40C1-8A19-151F53E747B3}"/>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8" name="Freeform: Shape 127">
              <a:extLst>
                <a:ext uri="{FF2B5EF4-FFF2-40B4-BE49-F238E27FC236}">
                  <a16:creationId xmlns:a16="http://schemas.microsoft.com/office/drawing/2014/main" id="{11E0991A-E29C-4B6F-A7E5-942000E51426}"/>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9" name="Group 128">
            <a:extLst>
              <a:ext uri="{FF2B5EF4-FFF2-40B4-BE49-F238E27FC236}">
                <a16:creationId xmlns:a16="http://schemas.microsoft.com/office/drawing/2014/main" id="{E95454E6-DF6B-4306-862E-ABC4FB62C2CB}"/>
              </a:ext>
            </a:extLst>
          </p:cNvPr>
          <p:cNvGrpSpPr/>
          <p:nvPr/>
        </p:nvGrpSpPr>
        <p:grpSpPr>
          <a:xfrm rot="17323502">
            <a:off x="9824187" y="3446908"/>
            <a:ext cx="1213221" cy="1244715"/>
            <a:chOff x="6867747" y="4462586"/>
            <a:chExt cx="1213221" cy="1244715"/>
          </a:xfrm>
        </p:grpSpPr>
        <p:sp>
          <p:nvSpPr>
            <p:cNvPr id="130" name="Freeform: Shape 129">
              <a:extLst>
                <a:ext uri="{FF2B5EF4-FFF2-40B4-BE49-F238E27FC236}">
                  <a16:creationId xmlns:a16="http://schemas.microsoft.com/office/drawing/2014/main" id="{63528126-0774-4341-B410-F3D15AA23E49}"/>
                </a:ext>
              </a:extLst>
            </p:cNvPr>
            <p:cNvSpPr/>
            <p:nvPr/>
          </p:nvSpPr>
          <p:spPr>
            <a:xfrm rot="1578499">
              <a:off x="6974964" y="4465576"/>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1" name="Freeform: Shape 130">
              <a:extLst>
                <a:ext uri="{FF2B5EF4-FFF2-40B4-BE49-F238E27FC236}">
                  <a16:creationId xmlns:a16="http://schemas.microsoft.com/office/drawing/2014/main" id="{0FDE80DB-5E4F-4C0A-AA47-6C891F17633F}"/>
                </a:ext>
              </a:extLst>
            </p:cNvPr>
            <p:cNvSpPr/>
            <p:nvPr/>
          </p:nvSpPr>
          <p:spPr>
            <a:xfrm rot="1578499" flipH="1">
              <a:off x="6873568" y="4462586"/>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2" name="Freeform: Shape 131">
              <a:extLst>
                <a:ext uri="{FF2B5EF4-FFF2-40B4-BE49-F238E27FC236}">
                  <a16:creationId xmlns:a16="http://schemas.microsoft.com/office/drawing/2014/main" id="{A8C4BF29-23D4-4F1A-A402-286292DC44F6}"/>
                </a:ext>
              </a:extLst>
            </p:cNvPr>
            <p:cNvSpPr/>
            <p:nvPr/>
          </p:nvSpPr>
          <p:spPr>
            <a:xfrm rot="1578499" flipH="1" flipV="1">
              <a:off x="6867747" y="4667627"/>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3" name="Freeform: Shape 132">
              <a:extLst>
                <a:ext uri="{FF2B5EF4-FFF2-40B4-BE49-F238E27FC236}">
                  <a16:creationId xmlns:a16="http://schemas.microsoft.com/office/drawing/2014/main" id="{3455B339-896C-4AC9-B40F-4D9A6E2B7D69}"/>
                </a:ext>
              </a:extLst>
            </p:cNvPr>
            <p:cNvSpPr/>
            <p:nvPr/>
          </p:nvSpPr>
          <p:spPr>
            <a:xfrm rot="1578499" flipV="1">
              <a:off x="6902801" y="4690739"/>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4" name="Group 133">
            <a:extLst>
              <a:ext uri="{FF2B5EF4-FFF2-40B4-BE49-F238E27FC236}">
                <a16:creationId xmlns:a16="http://schemas.microsoft.com/office/drawing/2014/main" id="{EBED0022-0F49-41FB-927B-CFB41D815D3C}"/>
              </a:ext>
            </a:extLst>
          </p:cNvPr>
          <p:cNvGrpSpPr/>
          <p:nvPr/>
        </p:nvGrpSpPr>
        <p:grpSpPr>
          <a:xfrm rot="2702080">
            <a:off x="8678267" y="2999475"/>
            <a:ext cx="2153685" cy="2155591"/>
            <a:chOff x="1073246" y="2994130"/>
            <a:chExt cx="2153685" cy="2155591"/>
          </a:xfrm>
        </p:grpSpPr>
        <p:grpSp>
          <p:nvGrpSpPr>
            <p:cNvPr id="135" name="Group 134">
              <a:extLst>
                <a:ext uri="{FF2B5EF4-FFF2-40B4-BE49-F238E27FC236}">
                  <a16:creationId xmlns:a16="http://schemas.microsoft.com/office/drawing/2014/main" id="{B983FA5F-FE42-43A7-A86D-AD382696B0D0}"/>
                </a:ext>
              </a:extLst>
            </p:cNvPr>
            <p:cNvGrpSpPr/>
            <p:nvPr/>
          </p:nvGrpSpPr>
          <p:grpSpPr>
            <a:xfrm>
              <a:off x="3032794" y="2997819"/>
              <a:ext cx="191169" cy="216331"/>
              <a:chOff x="3032794" y="2997819"/>
              <a:chExt cx="191169" cy="216331"/>
            </a:xfrm>
          </p:grpSpPr>
          <p:cxnSp>
            <p:nvCxnSpPr>
              <p:cNvPr id="145" name="Straight Connector 144">
                <a:extLst>
                  <a:ext uri="{FF2B5EF4-FFF2-40B4-BE49-F238E27FC236}">
                    <a16:creationId xmlns:a16="http://schemas.microsoft.com/office/drawing/2014/main" id="{FB48E472-C674-44FC-918F-45EC63996167}"/>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E277EE5F-4ADE-47BA-8810-1ECFD1E0837B}"/>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a16="http://schemas.microsoft.com/office/drawing/2014/main" id="{D2228B7E-8402-4A7F-BD1B-DEC17D605DDE}"/>
                </a:ext>
              </a:extLst>
            </p:cNvPr>
            <p:cNvGrpSpPr/>
            <p:nvPr/>
          </p:nvGrpSpPr>
          <p:grpSpPr>
            <a:xfrm rot="5400000">
              <a:off x="3023181" y="4945971"/>
              <a:ext cx="191169" cy="216331"/>
              <a:chOff x="3032794" y="2997819"/>
              <a:chExt cx="191169" cy="216331"/>
            </a:xfrm>
          </p:grpSpPr>
          <p:cxnSp>
            <p:nvCxnSpPr>
              <p:cNvPr id="143" name="Straight Connector 142">
                <a:extLst>
                  <a:ext uri="{FF2B5EF4-FFF2-40B4-BE49-F238E27FC236}">
                    <a16:creationId xmlns:a16="http://schemas.microsoft.com/office/drawing/2014/main" id="{F6F50E49-73BB-45DA-AE45-D889949E2B1C}"/>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5E564609-DA94-432F-AB03-E9BAFC92ABEA}"/>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37" name="Group 136">
              <a:extLst>
                <a:ext uri="{FF2B5EF4-FFF2-40B4-BE49-F238E27FC236}">
                  <a16:creationId xmlns:a16="http://schemas.microsoft.com/office/drawing/2014/main" id="{8EB5FFA0-39A3-406D-9EF5-95E1444D484B}"/>
                </a:ext>
              </a:extLst>
            </p:cNvPr>
            <p:cNvGrpSpPr/>
            <p:nvPr/>
          </p:nvGrpSpPr>
          <p:grpSpPr>
            <a:xfrm rot="10800000">
              <a:off x="1087546" y="4918908"/>
              <a:ext cx="191169" cy="216331"/>
              <a:chOff x="3032794" y="2997819"/>
              <a:chExt cx="191169" cy="216331"/>
            </a:xfrm>
          </p:grpSpPr>
          <p:cxnSp>
            <p:nvCxnSpPr>
              <p:cNvPr id="141" name="Straight Connector 140">
                <a:extLst>
                  <a:ext uri="{FF2B5EF4-FFF2-40B4-BE49-F238E27FC236}">
                    <a16:creationId xmlns:a16="http://schemas.microsoft.com/office/drawing/2014/main" id="{D153A6F9-1E4F-415A-843F-D55FB3D40C24}"/>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0ECF036-B0F3-41CC-BD7B-76510E615DD2}"/>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429C14D2-6511-4D06-AAD5-D2580BF358A0}"/>
                </a:ext>
              </a:extLst>
            </p:cNvPr>
            <p:cNvGrpSpPr/>
            <p:nvPr/>
          </p:nvGrpSpPr>
          <p:grpSpPr>
            <a:xfrm rot="16200000">
              <a:off x="1085827" y="2981549"/>
              <a:ext cx="191169" cy="216331"/>
              <a:chOff x="3032794" y="2997819"/>
              <a:chExt cx="191169" cy="216331"/>
            </a:xfrm>
          </p:grpSpPr>
          <p:cxnSp>
            <p:nvCxnSpPr>
              <p:cNvPr id="139" name="Straight Connector 138">
                <a:extLst>
                  <a:ext uri="{FF2B5EF4-FFF2-40B4-BE49-F238E27FC236}">
                    <a16:creationId xmlns:a16="http://schemas.microsoft.com/office/drawing/2014/main" id="{EF6AF569-8E6B-4F00-AEB2-4ECED09AA4C1}"/>
                  </a:ext>
                </a:extLst>
              </p:cNvPr>
              <p:cNvCxnSpPr>
                <a:cxnSpLocks/>
              </p:cNvCxnSpPr>
              <p:nvPr/>
            </p:nvCxnSpPr>
            <p:spPr>
              <a:xfrm>
                <a:off x="3032794" y="2997819"/>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D5D2AE6-DAC6-41E3-B746-52EDE2F8DF63}"/>
                  </a:ext>
                </a:extLst>
              </p:cNvPr>
              <p:cNvCxnSpPr/>
              <p:nvPr/>
            </p:nvCxnSpPr>
            <p:spPr>
              <a:xfrm>
                <a:off x="3036232" y="3203836"/>
                <a:ext cx="187731" cy="0"/>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147" name="TextBox 146">
            <a:extLst>
              <a:ext uri="{FF2B5EF4-FFF2-40B4-BE49-F238E27FC236}">
                <a16:creationId xmlns:a16="http://schemas.microsoft.com/office/drawing/2014/main" id="{CB14A7DA-1CF3-4A14-AD37-23D35D2C85B5}"/>
              </a:ext>
            </a:extLst>
          </p:cNvPr>
          <p:cNvSpPr txBox="1"/>
          <p:nvPr/>
        </p:nvSpPr>
        <p:spPr>
          <a:xfrm>
            <a:off x="3435414" y="1128125"/>
            <a:ext cx="7703451"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Take a square or rectangular tile and practice fitting your right angle checker into each vertex. </a:t>
            </a:r>
          </a:p>
        </p:txBody>
      </p:sp>
    </p:spTree>
    <p:extLst>
      <p:ext uri="{BB962C8B-B14F-4D97-AF65-F5344CB8AC3E}">
        <p14:creationId xmlns:p14="http://schemas.microsoft.com/office/powerpoint/2010/main" val="17443338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96296E-6 L 0.07695 0.41041 " pathEditMode="relative" rAng="0" ptsTypes="AA">
                                      <p:cBhvr>
                                        <p:cTn id="6" dur="2000" fill="hold"/>
                                        <p:tgtEl>
                                          <p:spTgt spid="2"/>
                                        </p:tgtEl>
                                        <p:attrNameLst>
                                          <p:attrName>ppt_x</p:attrName>
                                          <p:attrName>ppt_y</p:attrName>
                                        </p:attrNameLst>
                                      </p:cBhvr>
                                      <p:rCtr x="3841" y="20509"/>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8" presetClass="emph" presetSubtype="0" fill="hold" nodeType="withEffect">
                                  <p:stCondLst>
                                    <p:cond delay="0"/>
                                  </p:stCondLst>
                                  <p:childTnLst>
                                    <p:animRot by="5400000">
                                      <p:cBhvr>
                                        <p:cTn id="14" dur="2000" fill="hold"/>
                                        <p:tgtEl>
                                          <p:spTgt spid="24"/>
                                        </p:tgtEl>
                                        <p:attrNameLst>
                                          <p:attrName>r</p:attrName>
                                        </p:attrNameLst>
                                      </p:cBhvr>
                                    </p:animRot>
                                  </p:childTnLst>
                                </p:cTn>
                              </p:par>
                              <p:par>
                                <p:cTn id="15" presetID="42" presetClass="path" presetSubtype="0" accel="50000" decel="50000" fill="hold" nodeType="withEffect">
                                  <p:stCondLst>
                                    <p:cond delay="0"/>
                                  </p:stCondLst>
                                  <p:childTnLst>
                                    <p:animMotion origin="layout" path="M -4.58333E-6 -3.7037E-6 L -0.07643 0.00232 " pathEditMode="relative" rAng="0" ptsTypes="AA">
                                      <p:cBhvr>
                                        <p:cTn id="16" dur="2000" fill="hold"/>
                                        <p:tgtEl>
                                          <p:spTgt spid="24"/>
                                        </p:tgtEl>
                                        <p:attrNameLst>
                                          <p:attrName>ppt_x</p:attrName>
                                          <p:attrName>ppt_y</p:attrName>
                                        </p:attrNameLst>
                                      </p:cBhvr>
                                      <p:rCtr x="-3828" y="116"/>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8" presetClass="emph" presetSubtype="0" fill="hold" nodeType="withEffect">
                                  <p:stCondLst>
                                    <p:cond delay="0"/>
                                  </p:stCondLst>
                                  <p:childTnLst>
                                    <p:animRot by="5400000">
                                      <p:cBhvr>
                                        <p:cTn id="24" dur="2000" fill="hold"/>
                                        <p:tgtEl>
                                          <p:spTgt spid="44"/>
                                        </p:tgtEl>
                                        <p:attrNameLst>
                                          <p:attrName>r</p:attrName>
                                        </p:attrNameLst>
                                      </p:cBhvr>
                                    </p:animRot>
                                  </p:childTnLst>
                                </p:cTn>
                              </p:par>
                              <p:par>
                                <p:cTn id="25" presetID="42" presetClass="path" presetSubtype="0" accel="50000" decel="50000" fill="hold" nodeType="withEffect">
                                  <p:stCondLst>
                                    <p:cond delay="0"/>
                                  </p:stCondLst>
                                  <p:childTnLst>
                                    <p:animMotion origin="layout" path="M -3.75E-6 1.11022E-16 L -0.00143 -0.13426 " pathEditMode="relative" rAng="0" ptsTypes="AA">
                                      <p:cBhvr>
                                        <p:cTn id="26" dur="2000" fill="hold"/>
                                        <p:tgtEl>
                                          <p:spTgt spid="44"/>
                                        </p:tgtEl>
                                        <p:attrNameLst>
                                          <p:attrName>ppt_x</p:attrName>
                                          <p:attrName>ppt_y</p:attrName>
                                        </p:attrNameLst>
                                      </p:cBhvr>
                                      <p:rCtr x="-78" y="-6713"/>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8" presetClass="emph" presetSubtype="0" fill="hold" nodeType="withEffect">
                                  <p:stCondLst>
                                    <p:cond delay="0"/>
                                  </p:stCondLst>
                                  <p:childTnLst>
                                    <p:animRot by="5400000">
                                      <p:cBhvr>
                                        <p:cTn id="34" dur="2000" fill="hold"/>
                                        <p:tgtEl>
                                          <p:spTgt spid="49"/>
                                        </p:tgtEl>
                                        <p:attrNameLst>
                                          <p:attrName>r</p:attrName>
                                        </p:attrNameLst>
                                      </p:cBhvr>
                                    </p:animRot>
                                  </p:childTnLst>
                                </p:cTn>
                              </p:par>
                              <p:par>
                                <p:cTn id="35" presetID="42" presetClass="path" presetSubtype="0" accel="50000" decel="50000" fill="hold" nodeType="withEffect">
                                  <p:stCondLst>
                                    <p:cond delay="0"/>
                                  </p:stCondLst>
                                  <p:childTnLst>
                                    <p:animMotion origin="layout" path="M -1.45833E-6 3.7037E-6 L 0.07461 -0.00162 " pathEditMode="relative" rAng="0" ptsTypes="AA">
                                      <p:cBhvr>
                                        <p:cTn id="36" dur="2000" fill="hold"/>
                                        <p:tgtEl>
                                          <p:spTgt spid="49"/>
                                        </p:tgtEl>
                                        <p:attrNameLst>
                                          <p:attrName>ppt_x</p:attrName>
                                          <p:attrName>ppt_y</p:attrName>
                                        </p:attrNameLst>
                                      </p:cBhvr>
                                      <p:rCtr x="3724" y="-93"/>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7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8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9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14"/>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19"/>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24"/>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2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2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3</a:t>
            </a:r>
          </a:p>
        </p:txBody>
      </p:sp>
      <p:grpSp>
        <p:nvGrpSpPr>
          <p:cNvPr id="2" name="Group 1">
            <a:extLst>
              <a:ext uri="{FF2B5EF4-FFF2-40B4-BE49-F238E27FC236}">
                <a16:creationId xmlns:a16="http://schemas.microsoft.com/office/drawing/2014/main" id="{6AFC57C7-880D-4508-B646-E9C6869C5568}"/>
              </a:ext>
            </a:extLst>
          </p:cNvPr>
          <p:cNvGrpSpPr/>
          <p:nvPr/>
        </p:nvGrpSpPr>
        <p:grpSpPr>
          <a:xfrm>
            <a:off x="1082900" y="1089941"/>
            <a:ext cx="1208099" cy="1241725"/>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47" name="TextBox 146">
            <a:extLst>
              <a:ext uri="{FF2B5EF4-FFF2-40B4-BE49-F238E27FC236}">
                <a16:creationId xmlns:a16="http://schemas.microsoft.com/office/drawing/2014/main" id="{CB14A7DA-1CF3-4A14-AD37-23D35D2C85B5}"/>
              </a:ext>
            </a:extLst>
          </p:cNvPr>
          <p:cNvSpPr txBox="1"/>
          <p:nvPr/>
        </p:nvSpPr>
        <p:spPr>
          <a:xfrm>
            <a:off x="3435414" y="1128125"/>
            <a:ext cx="7964606" cy="1523494"/>
          </a:xfrm>
          <a:prstGeom prst="rect">
            <a:avLst/>
          </a:prstGeom>
          <a:noFill/>
        </p:spPr>
        <p:txBody>
          <a:bodyPr wrap="square" rtlCol="0">
            <a:spAutoFit/>
          </a:bodyPr>
          <a:lstStyle/>
          <a:p>
            <a:pPr>
              <a:spcAft>
                <a:spcPts val="600"/>
              </a:spcAft>
            </a:pPr>
            <a:r>
              <a:rPr lang="en-GB" sz="2200" dirty="0">
                <a:latin typeface="Arial" panose="020B0604020202020204" pitchFamily="34" charset="0"/>
                <a:cs typeface="Arial" panose="020B0604020202020204" pitchFamily="34" charset="0"/>
              </a:rPr>
              <a:t>Use your right angle checker to look for right angles in the classroom and the playground.  </a:t>
            </a:r>
          </a:p>
          <a:p>
            <a:pPr>
              <a:spcAft>
                <a:spcPts val="600"/>
              </a:spcAft>
            </a:pPr>
            <a:r>
              <a:rPr lang="en-GB" sz="2200" dirty="0">
                <a:latin typeface="Arial" panose="020B0604020202020204" pitchFamily="34" charset="0"/>
                <a:cs typeface="Arial" panose="020B0604020202020204" pitchFamily="34" charset="0"/>
              </a:rPr>
              <a:t>Look at both natural objects and made objects.  What do you notice about the number of right angles in each?</a:t>
            </a:r>
          </a:p>
        </p:txBody>
      </p:sp>
      <p:pic>
        <p:nvPicPr>
          <p:cNvPr id="113" name="Picture 112" descr="A close up of a logo&#10;&#10;Description automatically generated">
            <a:extLst>
              <a:ext uri="{FF2B5EF4-FFF2-40B4-BE49-F238E27FC236}">
                <a16:creationId xmlns:a16="http://schemas.microsoft.com/office/drawing/2014/main" id="{314DC630-9BD3-46B0-9D5E-0720A63807E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737997" y="3357544"/>
            <a:ext cx="2739738" cy="1964725"/>
          </a:xfrm>
          <a:prstGeom prst="rect">
            <a:avLst/>
          </a:prstGeom>
        </p:spPr>
      </p:pic>
      <p:pic>
        <p:nvPicPr>
          <p:cNvPr id="152" name="Picture 151">
            <a:extLst>
              <a:ext uri="{FF2B5EF4-FFF2-40B4-BE49-F238E27FC236}">
                <a16:creationId xmlns:a16="http://schemas.microsoft.com/office/drawing/2014/main" id="{23E110B0-62F7-4A64-9B47-5D9193311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537" y="3521622"/>
            <a:ext cx="2786740" cy="1764644"/>
          </a:xfrm>
          <a:prstGeom prst="rect">
            <a:avLst/>
          </a:prstGeom>
        </p:spPr>
      </p:pic>
    </p:spTree>
    <p:extLst>
      <p:ext uri="{BB962C8B-B14F-4D97-AF65-F5344CB8AC3E}">
        <p14:creationId xmlns:p14="http://schemas.microsoft.com/office/powerpoint/2010/main" val="1165024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3</a:t>
            </a:r>
          </a:p>
        </p:txBody>
      </p:sp>
      <p:grpSp>
        <p:nvGrpSpPr>
          <p:cNvPr id="2" name="Group 1">
            <a:extLst>
              <a:ext uri="{FF2B5EF4-FFF2-40B4-BE49-F238E27FC236}">
                <a16:creationId xmlns:a16="http://schemas.microsoft.com/office/drawing/2014/main" id="{6AFC57C7-880D-4508-B646-E9C6869C5568}"/>
              </a:ext>
            </a:extLst>
          </p:cNvPr>
          <p:cNvGrpSpPr/>
          <p:nvPr/>
        </p:nvGrpSpPr>
        <p:grpSpPr>
          <a:xfrm>
            <a:off x="1066424" y="3429000"/>
            <a:ext cx="1208099" cy="1241725"/>
            <a:chOff x="8693570" y="2230688"/>
            <a:chExt cx="1208099" cy="1241725"/>
          </a:xfrm>
        </p:grpSpPr>
        <p:sp>
          <p:nvSpPr>
            <p:cNvPr id="30" name="Freeform: Shape 29">
              <a:extLst>
                <a:ext uri="{FF2B5EF4-FFF2-40B4-BE49-F238E27FC236}">
                  <a16:creationId xmlns:a16="http://schemas.microsoft.com/office/drawing/2014/main" id="{C273F56A-D3E0-4BDC-865F-551E3B634577}"/>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1F635D47-91B4-4C4E-94E0-4CDA76AFB0B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B176BEF4-2877-42BA-93FB-D6E9588ACAFA}"/>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4C8655FD-D2C0-4651-98CA-A4035F3CAAC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47" name="TextBox 146">
            <a:extLst>
              <a:ext uri="{FF2B5EF4-FFF2-40B4-BE49-F238E27FC236}">
                <a16:creationId xmlns:a16="http://schemas.microsoft.com/office/drawing/2014/main" id="{CB14A7DA-1CF3-4A14-AD37-23D35D2C85B5}"/>
              </a:ext>
            </a:extLst>
          </p:cNvPr>
          <p:cNvSpPr txBox="1"/>
          <p:nvPr/>
        </p:nvSpPr>
        <p:spPr>
          <a:xfrm>
            <a:off x="914400" y="1128125"/>
            <a:ext cx="10485620" cy="1261884"/>
          </a:xfrm>
          <a:prstGeom prst="rect">
            <a:avLst/>
          </a:prstGeom>
          <a:noFill/>
        </p:spPr>
        <p:txBody>
          <a:bodyPr wrap="square" rtlCol="0">
            <a:spAutoFit/>
          </a:bodyPr>
          <a:lstStyle/>
          <a:p>
            <a:pPr>
              <a:spcAft>
                <a:spcPts val="600"/>
              </a:spcAft>
            </a:pPr>
            <a:r>
              <a:rPr lang="en-GB" sz="2200" dirty="0">
                <a:latin typeface="Arial" panose="020B0604020202020204" pitchFamily="34" charset="0"/>
                <a:cs typeface="Arial" panose="020B0604020202020204" pitchFamily="34" charset="0"/>
              </a:rPr>
              <a:t>Look back at the triangles and quadrilaterals you drew previously. </a:t>
            </a:r>
          </a:p>
          <a:p>
            <a:pPr>
              <a:spcAft>
                <a:spcPts val="600"/>
              </a:spcAft>
            </a:pPr>
            <a:r>
              <a:rPr lang="en-GB" sz="2200" dirty="0">
                <a:latin typeface="Arial" panose="020B0604020202020204" pitchFamily="34" charset="0"/>
                <a:cs typeface="Arial" panose="020B0604020202020204" pitchFamily="34" charset="0"/>
              </a:rPr>
              <a:t>Can you find any vertices where the angle is a right angle?</a:t>
            </a:r>
          </a:p>
          <a:p>
            <a:pPr>
              <a:spcAft>
                <a:spcPts val="600"/>
              </a:spcAft>
            </a:pPr>
            <a:r>
              <a:rPr lang="en-GB" sz="2200" dirty="0">
                <a:latin typeface="Arial" panose="020B0604020202020204" pitchFamily="34" charset="0"/>
                <a:cs typeface="Arial" panose="020B0604020202020204" pitchFamily="34" charset="0"/>
              </a:rPr>
              <a:t>Mark any that you find, with the right angle symbol.</a:t>
            </a:r>
          </a:p>
        </p:txBody>
      </p:sp>
    </p:spTree>
    <p:extLst>
      <p:ext uri="{BB962C8B-B14F-4D97-AF65-F5344CB8AC3E}">
        <p14:creationId xmlns:p14="http://schemas.microsoft.com/office/powerpoint/2010/main" val="24374334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normAutofit/>
          </a:bodyPr>
          <a:lstStyle/>
          <a:p>
            <a:r>
              <a:rPr lang="en-GB" sz="2400" b="1" dirty="0">
                <a:latin typeface="Arial" panose="020B0604020202020204" pitchFamily="34" charset="0"/>
              </a:rPr>
              <a:t>3G-1 Recognise right angles</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186249"/>
                <a:ext cx="10991462" cy="380281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defRPr/>
                </a:pPr>
                <a:r>
                  <a:rPr kumimoji="0" lang="en-GB" sz="2200" b="1"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 could use some of the following tasks to support this learning outcome:</a:t>
                </a: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Fold a circle into four equal parts and ask children to show you one-, two- and three-quarters of a circle.  </a:t>
                </a:r>
              </a:p>
              <a:p>
                <a:pPr lvl="0">
                  <a:lnSpc>
                    <a:spcPct val="120000"/>
                  </a:lnSpc>
                  <a:spcBef>
                    <a:spcPts val="600"/>
                  </a:spcBef>
                  <a:spcAft>
                    <a:spcPts val="600"/>
                  </a:spcAft>
                  <a:buClr>
                    <a:srgbClr val="585858"/>
                  </a:buClr>
                  <a:buFont typeface="Arial" panose="020B0604020202020204" pitchFamily="34" charset="0"/>
                  <a:buChar char="•"/>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Mark </a:t>
                </a:r>
                <a:r>
                  <a:rPr lang="en-GB" sz="2200" dirty="0">
                    <a:latin typeface="Arial" panose="020B0604020202020204" pitchFamily="34" charset="0"/>
                    <a:cs typeface="Arial" panose="020B0604020202020204" pitchFamily="34" charset="0"/>
                  </a:rPr>
                  <a:t>on the playground, a </a:t>
                </a:r>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circle out which has been divided into quarters. Ask children to stand on the circle and make a quarter-turn clockwise/anti-clockwise.  ‘The angle created by the quarter turn is called a right angle.’ Move onto instructions involving </a:t>
                </a:r>
                <a14:m>
                  <m:oMath xmlns:m="http://schemas.openxmlformats.org/officeDocument/2006/math">
                    <m:f>
                      <m:fPr>
                        <m:ctrlP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t>1</m:t>
                        </m:r>
                      </m:num>
                      <m:den>
                        <m: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t>2</m:t>
                        </m:r>
                      </m:den>
                    </m:f>
                  </m:oMath>
                </a14:m>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 turn and </a:t>
                </a:r>
                <a14:m>
                  <m:oMath xmlns:m="http://schemas.openxmlformats.org/officeDocument/2006/math">
                    <m:f>
                      <m:fPr>
                        <m:ctrlP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t>3</m:t>
                        </m:r>
                      </m:num>
                      <m:den>
                        <m: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t>4</m:t>
                        </m:r>
                      </m:den>
                    </m:f>
                  </m:oMath>
                </a14:m>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 turn, clockwise and anticlockwise. Connect this movement with the hands of a clock turning.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Use programmable robots and geo-strips to practise turning in units of </a:t>
                </a:r>
                <a14:m>
                  <m:oMath xmlns:m="http://schemas.openxmlformats.org/officeDocument/2006/math">
                    <m:f>
                      <m:fPr>
                        <m:ctrlP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t>1</m:t>
                        </m:r>
                      </m:num>
                      <m:den>
                        <m:r>
                          <a:rPr kumimoji="0" lang="en-GB" sz="2200" b="0" i="1" u="none" strike="noStrike" kern="1200" cap="none" spc="0" normalizeH="0" baseline="0" noProof="0" smtClean="0">
                            <a:ln>
                              <a:noFill/>
                            </a:ln>
                            <a:solidFill>
                              <a:srgbClr val="585858"/>
                            </a:solidFill>
                            <a:effectLst/>
                            <a:uLnTx/>
                            <a:uFillTx/>
                            <a:latin typeface="Cambria Math" panose="02040503050406030204" pitchFamily="18" charset="0"/>
                          </a:rPr>
                          <m:t>4</m:t>
                        </m:r>
                      </m:den>
                    </m:f>
                  </m:oMath>
                </a14:m>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 turns.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Make sure children understand that a right angle is a quarter turn.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27" name="Content Placeholder 2">
                <a:extLst>
                  <a:ext uri="{FF2B5EF4-FFF2-40B4-BE49-F238E27FC236}">
                    <a16:creationId xmlns:a16="http://schemas.microsoft.com/office/drawing/2014/main" id="{D9F0E3DA-A123-406F-9A26-40FB66E38C52}"/>
                  </a:ext>
                </a:extLst>
              </p:cNvPr>
              <p:cNvSpPr txBox="1">
                <a:spLocks noRot="1" noChangeAspect="1" noMove="1" noResize="1" noEditPoints="1" noAdjustHandles="1" noChangeArrowheads="1" noChangeShapeType="1" noTextEdit="1"/>
              </p:cNvSpPr>
              <p:nvPr/>
            </p:nvSpPr>
            <p:spPr>
              <a:xfrm>
                <a:off x="623889" y="1186249"/>
                <a:ext cx="10991462" cy="3802817"/>
              </a:xfrm>
              <a:prstGeom prst="rect">
                <a:avLst/>
              </a:prstGeom>
              <a:blipFill>
                <a:blip r:embed="rId4"/>
                <a:stretch>
                  <a:fillRect l="-721" t="-161" r="-277" b="-35474"/>
                </a:stretch>
              </a:blipFill>
            </p:spPr>
            <p:txBody>
              <a:bodyPr/>
              <a:lstStyle/>
              <a:p>
                <a:r>
                  <a:rPr lang="en-GB">
                    <a:noFill/>
                  </a:rPr>
                  <a:t> </a:t>
                </a:r>
              </a:p>
            </p:txBody>
          </p:sp>
        </mc:Fallback>
      </mc:AlternateContent>
      <p:sp>
        <p:nvSpPr>
          <p:cNvPr id="3" name="TextBox 19">
            <a:extLst>
              <a:ext uri="{FF2B5EF4-FFF2-40B4-BE49-F238E27FC236}">
                <a16:creationId xmlns:a16="http://schemas.microsoft.com/office/drawing/2014/main" id="{4F0ADF52-E07F-4705-8FC9-9FED5B2B676F}"/>
              </a:ext>
            </a:extLst>
          </p:cNvPr>
          <p:cNvSpPr txBox="1"/>
          <p:nvPr/>
        </p:nvSpPr>
        <p:spPr>
          <a:xfrm>
            <a:off x="702527" y="5736023"/>
            <a:ext cx="10327423" cy="400110"/>
          </a:xfrm>
          <a:prstGeom prst="rect">
            <a:avLst/>
          </a:prstGeom>
          <a:solidFill>
            <a:schemeClr val="accent5">
              <a:lumMod val="40000"/>
              <a:lumOff val="60000"/>
            </a:schemeClr>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cs typeface="Arial" panose="020B0604020202020204" pitchFamily="34" charset="0"/>
              </a:rPr>
              <a:t>A right angle is the </a:t>
            </a:r>
            <a:r>
              <a:rPr kumimoji="0" lang="en-GB" sz="2000" b="0" u="none" strike="noStrike" kern="1200" cap="none" spc="0" normalizeH="0" baseline="0" noProof="0" dirty="0">
                <a:ln>
                  <a:noFill/>
                </a:ln>
                <a:solidFill>
                  <a:srgbClr val="585858"/>
                </a:solidFill>
                <a:effectLst/>
                <a:uLnTx/>
                <a:uFillTx/>
                <a:cs typeface="Arial" panose="020B0604020202020204" pitchFamily="34" charset="0"/>
              </a:rPr>
              <a:t>amount of turn </a:t>
            </a:r>
            <a:r>
              <a:rPr kumimoji="0" lang="en-GB" sz="2000" b="0" i="1" u="none" strike="noStrike" kern="1200" cap="none" spc="0" normalizeH="0" baseline="0" noProof="0" dirty="0">
                <a:ln>
                  <a:noFill/>
                </a:ln>
                <a:solidFill>
                  <a:srgbClr val="585858"/>
                </a:solidFill>
                <a:effectLst/>
                <a:uLnTx/>
                <a:uFillTx/>
                <a:cs typeface="Arial" panose="020B0604020202020204" pitchFamily="34" charset="0"/>
              </a:rPr>
              <a:t>between two lines that creates a quarter of a full turn.</a:t>
            </a: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E346320-2DD6-4FEB-98C3-7D833B0C0813}"/>
              </a:ext>
            </a:extLst>
          </p:cNvPr>
          <p:cNvSpPr txBox="1">
            <a:spLocks/>
          </p:cNvSpPr>
          <p:nvPr/>
        </p:nvSpPr>
        <p:spPr>
          <a:xfrm>
            <a:off x="5674824" y="1414601"/>
            <a:ext cx="634207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Give children a copy of the treasure island map shown. Children need to use their finger and start at the camp, facing north.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1600" dirty="0">
                <a:latin typeface="Arial"/>
              </a:rPr>
              <a:t>Ask c</a:t>
            </a:r>
            <a:r>
              <a:rPr kumimoji="0" lang="en-GB" sz="1600" b="0" i="0" u="none" strike="noStrike" kern="1200" cap="none" spc="0" normalizeH="0" baseline="0" noProof="0" dirty="0" err="1">
                <a:ln>
                  <a:noFill/>
                </a:ln>
                <a:solidFill>
                  <a:srgbClr val="585858"/>
                </a:solidFill>
                <a:effectLst/>
                <a:uLnTx/>
                <a:uFillTx/>
                <a:latin typeface="Arial"/>
                <a:ea typeface="+mn-ea"/>
                <a:cs typeface="+mn-cs"/>
              </a:rPr>
              <a:t>hildren</a:t>
            </a:r>
            <a:r>
              <a:rPr kumimoji="0" lang="en-GB" sz="1600" b="0" i="0" u="none" strike="noStrike" kern="1200" cap="none" spc="0" normalizeH="0" baseline="0" noProof="0" dirty="0">
                <a:ln>
                  <a:noFill/>
                </a:ln>
                <a:solidFill>
                  <a:srgbClr val="585858"/>
                </a:solidFill>
                <a:effectLst/>
                <a:uLnTx/>
                <a:uFillTx/>
                <a:latin typeface="Arial"/>
                <a:ea typeface="+mn-ea"/>
                <a:cs typeface="+mn-cs"/>
              </a:rPr>
              <a:t> to follow a range of instructions, for example:</a:t>
            </a:r>
          </a:p>
          <a:p>
            <a:pPr marL="0" marR="0" lvl="0" indent="0" algn="l" defTabSz="914400" rtl="0" eaLnBrk="0" fontAlgn="base" latinLnBrk="0" hangingPunct="0">
              <a:lnSpc>
                <a:spcPct val="120000"/>
              </a:lnSpc>
              <a:spcBef>
                <a:spcPts val="600"/>
              </a:spcBef>
              <a:spcAft>
                <a:spcPts val="600"/>
              </a:spcAft>
              <a:buClr>
                <a:srgbClr val="585858"/>
              </a:buClr>
              <a:buSzTx/>
              <a:tabLst/>
              <a:defRPr/>
            </a:pPr>
            <a:r>
              <a:rPr lang="en-GB" sz="1600" i="1" dirty="0">
                <a:latin typeface="Arial"/>
              </a:rPr>
              <a:t>	- </a:t>
            </a:r>
            <a:r>
              <a:rPr kumimoji="0" lang="en-GB" sz="1600" b="0" i="1" u="none" strike="noStrike" kern="1200" cap="none" spc="0" normalizeH="0" baseline="0" noProof="0" dirty="0">
                <a:ln>
                  <a:noFill/>
                </a:ln>
                <a:solidFill>
                  <a:srgbClr val="585858"/>
                </a:solidFill>
                <a:effectLst/>
                <a:uLnTx/>
                <a:uFillTx/>
                <a:latin typeface="Arial"/>
                <a:ea typeface="+mn-ea"/>
                <a:cs typeface="+mn-cs"/>
              </a:rPr>
              <a:t>Go forwards 4 squares. Make a quarter turn                     	anti-clockwise. Go forwards 2 squares. Where are you? </a:t>
            </a:r>
          </a:p>
          <a:p>
            <a:pPr marL="0" marR="0" lvl="0" indent="0" algn="l" defTabSz="914400" rtl="0" eaLnBrk="0" fontAlgn="base" latinLnBrk="0" hangingPunct="0">
              <a:lnSpc>
                <a:spcPct val="120000"/>
              </a:lnSpc>
              <a:spcBef>
                <a:spcPts val="600"/>
              </a:spcBef>
              <a:spcAft>
                <a:spcPts val="600"/>
              </a:spcAft>
              <a:buClr>
                <a:srgbClr val="585858"/>
              </a:buClr>
              <a:buSzTx/>
              <a:tabLst/>
              <a:defRPr/>
            </a:pPr>
            <a:r>
              <a:rPr kumimoji="0" lang="en-GB" sz="1600" b="0" i="1" u="none" strike="noStrike" kern="1200" cap="none" spc="0" normalizeH="0" baseline="0" noProof="0" dirty="0">
                <a:ln>
                  <a:noFill/>
                </a:ln>
                <a:solidFill>
                  <a:srgbClr val="585858"/>
                </a:solidFill>
                <a:effectLst/>
                <a:uLnTx/>
                <a:uFillTx/>
                <a:latin typeface="Arial"/>
                <a:ea typeface="+mn-ea"/>
                <a:cs typeface="+mn-cs"/>
              </a:rPr>
              <a:t>	- Make a three-quarter turn clockwise. Go forward 2 	squares.  Mark the point and draw a lake</a:t>
            </a:r>
            <a:r>
              <a:rPr kumimoji="0" lang="en-GB" sz="16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Draw another feature on the map and write instructions on how to get there from the camp.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Use squared paper and design a map of your own like this. Can you write instructions for someone to find features on your map?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descr="A picture containing building, cage&#10;&#10;Description automatically generated">
            <a:extLst>
              <a:ext uri="{FF2B5EF4-FFF2-40B4-BE49-F238E27FC236}">
                <a16:creationId xmlns:a16="http://schemas.microsoft.com/office/drawing/2014/main" id="{5DF87E22-CA3E-438A-AAE4-2EF300895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310" y="1565833"/>
            <a:ext cx="3870718" cy="4149688"/>
          </a:xfrm>
          <a:prstGeom prst="rect">
            <a:avLst/>
          </a:prstGeom>
        </p:spPr>
      </p:pic>
      <p:sp>
        <p:nvSpPr>
          <p:cNvPr id="8" name="Title 1">
            <a:extLst>
              <a:ext uri="{FF2B5EF4-FFF2-40B4-BE49-F238E27FC236}">
                <a16:creationId xmlns:a16="http://schemas.microsoft.com/office/drawing/2014/main" id="{4E01C6F1-039E-4C4C-AA02-CCF3E16E0E2B}"/>
              </a:ext>
            </a:extLst>
          </p:cNvPr>
          <p:cNvSpPr>
            <a:spLocks noGrp="1"/>
          </p:cNvSpPr>
          <p:nvPr>
            <p:ph type="title"/>
          </p:nvPr>
        </p:nvSpPr>
        <p:spPr>
          <a:xfrm>
            <a:off x="594008" y="464400"/>
            <a:ext cx="11262632" cy="426170"/>
          </a:xfrm>
        </p:spPr>
        <p:txBody>
          <a:bodyPr>
            <a:normAutofit/>
          </a:bodyPr>
          <a:lstStyle/>
          <a:p>
            <a:r>
              <a:rPr lang="en-GB" sz="2400" b="1" dirty="0">
                <a:latin typeface="Arial" panose="020B0604020202020204" pitchFamily="34" charset="0"/>
              </a:rPr>
              <a:t>3G-1 Recognise right angles</a:t>
            </a:r>
          </a:p>
        </p:txBody>
      </p:sp>
    </p:spTree>
    <p:custDataLst>
      <p:tags r:id="rId1"/>
    </p:custDataLst>
    <p:extLst>
      <p:ext uri="{BB962C8B-B14F-4D97-AF65-F5344CB8AC3E}">
        <p14:creationId xmlns:p14="http://schemas.microsoft.com/office/powerpoint/2010/main" val="22207780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vert="horz" lIns="91440" tIns="45720" rIns="91440" bIns="45720" rtlCol="0" anchor="t">
            <a:normAutofit/>
          </a:bodyPr>
          <a:lstStyle/>
          <a:p>
            <a:r>
              <a:rPr lang="en-GB" sz="2400" b="1" dirty="0">
                <a:latin typeface="Arial" panose="020B0604020202020204" pitchFamily="34" charset="0"/>
              </a:rPr>
              <a:t>3G-1 Recognise right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94008" y="1270558"/>
            <a:ext cx="11079008" cy="45587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defRPr/>
            </a:pPr>
            <a:r>
              <a:rPr kumimoji="0" lang="en-GB" sz="1800" b="1"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 could use some of the following tasks to support this learning outcome:</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should recognise right angles when they look </a:t>
            </a:r>
            <a:r>
              <a:rPr kumimoji="0" lang="en-GB" sz="1800" b="0" i="1" u="none" strike="noStrike" kern="1200" cap="none" spc="0" normalizeH="0" baseline="0" noProof="0" dirty="0">
                <a:ln>
                  <a:noFill/>
                </a:ln>
                <a:solidFill>
                  <a:srgbClr val="585858"/>
                </a:solidFill>
                <a:effectLst/>
                <a:uLnTx/>
                <a:uFillTx/>
                <a:latin typeface="Arial"/>
                <a:ea typeface="+mn-ea"/>
                <a:cs typeface="+mn-cs"/>
              </a:rPr>
              <a:t>peculiar</a:t>
            </a:r>
            <a:r>
              <a:rPr kumimoji="0" lang="en-GB" sz="1800" b="0" i="0" u="none" strike="noStrike" kern="1200" cap="none" spc="0" normalizeH="0" baseline="0" noProof="0" dirty="0">
                <a:ln>
                  <a:noFill/>
                </a:ln>
                <a:solidFill>
                  <a:srgbClr val="585858"/>
                </a:solidFill>
                <a:effectLst/>
                <a:uLnTx/>
                <a:uFillTx/>
                <a:latin typeface="Arial"/>
                <a:ea typeface="+mn-ea"/>
                <a:cs typeface="+mn-cs"/>
              </a:rPr>
              <a:t>.  The </a:t>
            </a:r>
            <a:r>
              <a:rPr kumimoji="0" lang="en-GB" sz="1800" b="0" i="0" u="none" strike="noStrike" kern="1200" cap="none" spc="0" normalizeH="0" baseline="0" noProof="0" dirty="0">
                <a:ln>
                  <a:noFill/>
                </a:ln>
                <a:solidFill>
                  <a:srgbClr val="FF0000"/>
                </a:solidFill>
                <a:effectLst/>
                <a:uLnTx/>
                <a:uFillTx/>
                <a:latin typeface="Arial"/>
                <a:ea typeface="+mn-ea"/>
                <a:cs typeface="+mn-cs"/>
              </a:rPr>
              <a:t>POG</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FF0000"/>
                </a:solidFill>
                <a:effectLst/>
                <a:uLnTx/>
                <a:uFillTx/>
                <a:latin typeface="Arial"/>
                <a:ea typeface="+mn-ea"/>
                <a:cs typeface="+mn-cs"/>
              </a:rPr>
              <a:t>P</a:t>
            </a:r>
            <a:r>
              <a:rPr kumimoji="0" lang="en-GB" sz="1800" b="0" i="0" u="none" strike="noStrike" kern="1200" cap="none" spc="0" normalizeH="0" baseline="0" noProof="0" dirty="0">
                <a:ln>
                  <a:noFill/>
                </a:ln>
                <a:solidFill>
                  <a:srgbClr val="585858"/>
                </a:solidFill>
                <a:effectLst/>
                <a:uLnTx/>
                <a:uFillTx/>
                <a:latin typeface="Arial"/>
                <a:ea typeface="+mn-ea"/>
                <a:cs typeface="+mn-cs"/>
              </a:rPr>
              <a:t>eculiar, </a:t>
            </a:r>
            <a:r>
              <a:rPr kumimoji="0" lang="en-GB" sz="1800" b="0" i="0" u="none" strike="noStrike" kern="1200" cap="none" spc="0" normalizeH="0" baseline="0" noProof="0" dirty="0">
                <a:ln>
                  <a:noFill/>
                </a:ln>
                <a:solidFill>
                  <a:srgbClr val="FF0000"/>
                </a:solidFill>
                <a:effectLst/>
                <a:uLnTx/>
                <a:uFillTx/>
                <a:latin typeface="Arial"/>
                <a:ea typeface="+mn-ea"/>
                <a:cs typeface="+mn-cs"/>
              </a:rPr>
              <a:t>O</a:t>
            </a:r>
            <a:r>
              <a:rPr kumimoji="0" lang="en-GB" sz="1800" b="0" i="0" u="none" strike="noStrike" kern="1200" cap="none" spc="0" normalizeH="0" baseline="0" noProof="0" dirty="0">
                <a:ln>
                  <a:noFill/>
                </a:ln>
                <a:solidFill>
                  <a:srgbClr val="585858"/>
                </a:solidFill>
                <a:effectLst/>
                <a:uLnTx/>
                <a:uFillTx/>
                <a:latin typeface="Arial"/>
                <a:ea typeface="+mn-ea"/>
                <a:cs typeface="+mn-cs"/>
              </a:rPr>
              <a:t>rdinary, </a:t>
            </a:r>
            <a:r>
              <a:rPr kumimoji="0" lang="en-GB" sz="1800" b="0" i="0" u="none" strike="noStrike" kern="1200" cap="none" spc="0" normalizeH="0" baseline="0" noProof="0" dirty="0">
                <a:ln>
                  <a:noFill/>
                </a:ln>
                <a:solidFill>
                  <a:srgbClr val="FF0000"/>
                </a:solidFill>
                <a:effectLst/>
                <a:uLnTx/>
                <a:uFillTx/>
                <a:latin typeface="Arial"/>
                <a:ea typeface="+mn-ea"/>
                <a:cs typeface="+mn-cs"/>
              </a:rPr>
              <a:t>G</a:t>
            </a:r>
            <a:r>
              <a:rPr kumimoji="0" lang="en-GB" sz="1800" b="0" i="0" u="none" strike="noStrike" kern="1200" cap="none" spc="0" normalizeH="0" baseline="0" noProof="0" dirty="0">
                <a:ln>
                  <a:noFill/>
                </a:ln>
                <a:solidFill>
                  <a:srgbClr val="585858"/>
                </a:solidFill>
                <a:effectLst/>
                <a:uLnTx/>
                <a:uFillTx/>
                <a:latin typeface="Arial"/>
                <a:ea typeface="+mn-ea"/>
                <a:cs typeface="+mn-cs"/>
              </a:rPr>
              <a:t>eneral’ activity can be used to encourage children to think about drawing right angles with different length lines and in different orientations. Start by drawing an </a:t>
            </a:r>
            <a:r>
              <a:rPr kumimoji="0" lang="en-GB" sz="1800" b="0" i="1" u="none" strike="noStrike" kern="1200" cap="none" spc="0" normalizeH="0" baseline="0" noProof="0" dirty="0">
                <a:ln>
                  <a:noFill/>
                </a:ln>
                <a:solidFill>
                  <a:srgbClr val="FF0000"/>
                </a:solidFill>
                <a:effectLst/>
                <a:uLnTx/>
                <a:uFillTx/>
                <a:latin typeface="Arial"/>
                <a:ea typeface="+mn-ea"/>
                <a:cs typeface="+mn-cs"/>
              </a:rPr>
              <a:t>o</a:t>
            </a:r>
            <a:r>
              <a:rPr kumimoji="0" lang="en-GB" sz="1800" b="0" i="1" u="none" strike="noStrike" kern="1200" cap="none" spc="0" normalizeH="0" baseline="0" noProof="0" dirty="0">
                <a:ln>
                  <a:noFill/>
                </a:ln>
                <a:solidFill>
                  <a:srgbClr val="585858"/>
                </a:solidFill>
                <a:effectLst/>
                <a:uLnTx/>
                <a:uFillTx/>
                <a:latin typeface="Arial"/>
                <a:ea typeface="+mn-ea"/>
                <a:cs typeface="+mn-cs"/>
              </a:rPr>
              <a:t>rdinary</a:t>
            </a:r>
            <a:r>
              <a:rPr kumimoji="0" lang="en-GB" sz="1800" b="0" i="0" u="none" strike="noStrike" kern="1200" cap="none" spc="0" normalizeH="0" baseline="0" noProof="0" dirty="0">
                <a:ln>
                  <a:noFill/>
                </a:ln>
                <a:solidFill>
                  <a:srgbClr val="585858"/>
                </a:solidFill>
                <a:effectLst/>
                <a:uLnTx/>
                <a:uFillTx/>
                <a:latin typeface="Arial"/>
                <a:ea typeface="+mn-ea"/>
                <a:cs typeface="+mn-cs"/>
              </a:rPr>
              <a:t> right angle and move to drawing </a:t>
            </a:r>
            <a:r>
              <a:rPr kumimoji="0" lang="en-GB" sz="1800" b="0" i="1" u="none" strike="noStrike" kern="1200" cap="none" spc="0" normalizeH="0" baseline="0" noProof="0" dirty="0">
                <a:ln>
                  <a:noFill/>
                </a:ln>
                <a:solidFill>
                  <a:srgbClr val="FF0000"/>
                </a:solidFill>
                <a:effectLst/>
                <a:uLnTx/>
                <a:uFillTx/>
                <a:latin typeface="Arial"/>
                <a:ea typeface="+mn-ea"/>
                <a:cs typeface="+mn-cs"/>
              </a:rPr>
              <a:t>p</a:t>
            </a:r>
            <a:r>
              <a:rPr kumimoji="0" lang="en-GB" sz="1800" b="0" i="1" u="none" strike="noStrike" kern="1200" cap="none" spc="0" normalizeH="0" baseline="0" noProof="0" dirty="0">
                <a:ln>
                  <a:noFill/>
                </a:ln>
                <a:solidFill>
                  <a:srgbClr val="585858"/>
                </a:solidFill>
                <a:effectLst/>
                <a:uLnTx/>
                <a:uFillTx/>
                <a:latin typeface="Arial"/>
                <a:ea typeface="+mn-ea"/>
                <a:cs typeface="+mn-cs"/>
              </a:rPr>
              <a:t>eculiar</a:t>
            </a:r>
            <a:r>
              <a:rPr kumimoji="0" lang="en-GB" sz="1800" b="0" i="0" u="none" strike="noStrike" kern="1200" cap="none" spc="0" normalizeH="0" baseline="0" noProof="0" dirty="0">
                <a:ln>
                  <a:noFill/>
                </a:ln>
                <a:solidFill>
                  <a:srgbClr val="585858"/>
                </a:solidFill>
                <a:effectLst/>
                <a:uLnTx/>
                <a:uFillTx/>
                <a:latin typeface="Arial"/>
                <a:ea typeface="+mn-ea"/>
                <a:cs typeface="+mn-cs"/>
              </a:rPr>
              <a:t> right angles. Children should focus on what the </a:t>
            </a:r>
            <a:r>
              <a:rPr kumimoji="0" lang="en-GB" sz="1800" b="0" i="1" u="none" strike="noStrike" kern="1200" cap="none" spc="0" normalizeH="0" baseline="0" noProof="0" dirty="0">
                <a:ln>
                  <a:noFill/>
                </a:ln>
                <a:solidFill>
                  <a:srgbClr val="585858"/>
                </a:solidFill>
                <a:effectLst/>
                <a:uLnTx/>
                <a:uFillTx/>
                <a:latin typeface="Arial"/>
                <a:ea typeface="+mn-ea"/>
                <a:cs typeface="+mn-cs"/>
              </a:rPr>
              <a:t>essential features </a:t>
            </a:r>
            <a:r>
              <a:rPr kumimoji="0" lang="en-GB" sz="1800" b="0" i="0" u="none" strike="noStrike" kern="1200" cap="none" spc="0" normalizeH="0" baseline="0" noProof="0" dirty="0">
                <a:ln>
                  <a:noFill/>
                </a:ln>
                <a:solidFill>
                  <a:srgbClr val="585858"/>
                </a:solidFill>
                <a:effectLst/>
                <a:uLnTx/>
                <a:uFillTx/>
                <a:latin typeface="Arial"/>
                <a:ea typeface="+mn-ea"/>
                <a:cs typeface="+mn-cs"/>
              </a:rPr>
              <a:t>of a right angle are – the turn between two lines creating a </a:t>
            </a:r>
            <a:r>
              <a:rPr kumimoji="0" lang="en-GB" sz="1800" b="0" i="1" u="none" strike="noStrike" kern="1200" cap="none" spc="0" normalizeH="0" baseline="0" noProof="0" dirty="0">
                <a:ln>
                  <a:noFill/>
                </a:ln>
                <a:solidFill>
                  <a:srgbClr val="585858"/>
                </a:solidFill>
                <a:effectLst/>
                <a:uLnTx/>
                <a:uFillTx/>
                <a:latin typeface="Arial"/>
                <a:ea typeface="+mn-ea"/>
                <a:cs typeface="+mn-cs"/>
              </a:rPr>
              <a:t>square corner, </a:t>
            </a:r>
            <a:r>
              <a:rPr kumimoji="0" lang="en-GB" sz="1800" u="none" strike="noStrike" kern="1200" cap="none" spc="0" normalizeH="0" baseline="0" noProof="0" dirty="0">
                <a:ln>
                  <a:noFill/>
                </a:ln>
                <a:solidFill>
                  <a:srgbClr val="585858"/>
                </a:solidFill>
                <a:effectLst/>
                <a:uLnTx/>
                <a:uFillTx/>
                <a:latin typeface="Arial"/>
                <a:ea typeface="+mn-ea"/>
                <a:cs typeface="+mn-cs"/>
              </a:rPr>
              <a:t>so that one line is </a:t>
            </a:r>
            <a:r>
              <a:rPr kumimoji="0" lang="en-GB" sz="1800" i="1" u="none" strike="noStrike" kern="1200" cap="none" spc="0" normalizeH="0" baseline="0" noProof="0" dirty="0">
                <a:ln>
                  <a:noFill/>
                </a:ln>
                <a:solidFill>
                  <a:srgbClr val="585858"/>
                </a:solidFill>
                <a:effectLst/>
                <a:uLnTx/>
                <a:uFillTx/>
                <a:latin typeface="Arial"/>
                <a:ea typeface="+mn-ea"/>
                <a:cs typeface="+mn-cs"/>
              </a:rPr>
              <a:t>perpendicular </a:t>
            </a:r>
            <a:r>
              <a:rPr kumimoji="0" lang="en-GB" sz="1800" u="none" strike="noStrike" kern="1200" cap="none" spc="0" normalizeH="0" baseline="0" noProof="0" dirty="0">
                <a:ln>
                  <a:noFill/>
                </a:ln>
                <a:solidFill>
                  <a:srgbClr val="585858"/>
                </a:solidFill>
                <a:effectLst/>
                <a:uLnTx/>
                <a:uFillTx/>
                <a:latin typeface="Arial"/>
                <a:ea typeface="+mn-ea"/>
                <a:cs typeface="+mn-cs"/>
              </a:rPr>
              <a:t>to the other</a:t>
            </a:r>
            <a:r>
              <a:rPr kumimoji="0" lang="en-GB" sz="1800" b="0" i="0" u="none" strike="noStrike" kern="1200" cap="none" spc="0" normalizeH="0" baseline="0" noProof="0" dirty="0">
                <a:ln>
                  <a:noFill/>
                </a:ln>
                <a:solidFill>
                  <a:srgbClr val="585858"/>
                </a:solidFill>
                <a:effectLst/>
                <a:uLnTx/>
                <a:uFillTx/>
                <a:latin typeface="Arial"/>
                <a:ea typeface="+mn-ea"/>
                <a:cs typeface="+mn-cs"/>
              </a:rPr>
              <a:t>. Look at all the </a:t>
            </a:r>
            <a:r>
              <a:rPr kumimoji="0" lang="en-GB" sz="1800" b="0" i="1" u="none" strike="noStrike" kern="1200" cap="none" spc="0" normalizeH="0" baseline="0" noProof="0" dirty="0">
                <a:ln>
                  <a:noFill/>
                </a:ln>
                <a:solidFill>
                  <a:srgbClr val="585858"/>
                </a:solidFill>
                <a:effectLst/>
                <a:uLnTx/>
                <a:uFillTx/>
                <a:latin typeface="Arial"/>
                <a:ea typeface="+mn-ea"/>
                <a:cs typeface="+mn-cs"/>
              </a:rPr>
              <a:t>peculiar</a:t>
            </a:r>
            <a:r>
              <a:rPr kumimoji="0" lang="en-GB" sz="1800" b="0" i="0" u="none" strike="noStrike" kern="1200" cap="none" spc="0" normalizeH="0" baseline="0" noProof="0" dirty="0">
                <a:ln>
                  <a:noFill/>
                </a:ln>
                <a:solidFill>
                  <a:srgbClr val="585858"/>
                </a:solidFill>
                <a:effectLst/>
                <a:uLnTx/>
                <a:uFillTx/>
                <a:latin typeface="Arial"/>
                <a:ea typeface="+mn-ea"/>
                <a:cs typeface="+mn-cs"/>
              </a:rPr>
              <a:t> right angles and discuss what is the same or </a:t>
            </a:r>
            <a:r>
              <a:rPr kumimoji="0" lang="en-GB" sz="1800" b="0" i="1" u="none" strike="noStrike" kern="1200" cap="none" spc="0" normalizeH="0" baseline="0" noProof="0" dirty="0">
                <a:ln>
                  <a:noFill/>
                </a:ln>
                <a:solidFill>
                  <a:srgbClr val="FF0000"/>
                </a:solidFill>
                <a:effectLst/>
                <a:uLnTx/>
                <a:uFillTx/>
                <a:latin typeface="Arial"/>
                <a:ea typeface="+mn-ea"/>
                <a:cs typeface="+mn-cs"/>
              </a:rPr>
              <a:t>g</a:t>
            </a:r>
            <a:r>
              <a:rPr kumimoji="0" lang="en-GB" sz="1800" b="0" i="1" u="none" strike="noStrike" kern="1200" cap="none" spc="0" normalizeH="0" baseline="0" noProof="0" dirty="0">
                <a:ln>
                  <a:noFill/>
                </a:ln>
                <a:solidFill>
                  <a:srgbClr val="585858"/>
                </a:solidFill>
                <a:effectLst/>
                <a:uLnTx/>
                <a:uFillTx/>
                <a:latin typeface="Arial"/>
                <a:ea typeface="+mn-ea"/>
                <a:cs typeface="+mn-cs"/>
              </a:rPr>
              <a:t>eneral</a:t>
            </a:r>
            <a:r>
              <a:rPr kumimoji="0" lang="en-GB" sz="1800" b="0" i="0" u="none" strike="noStrike" kern="1200" cap="none" spc="0" normalizeH="0" baseline="0" noProof="0" dirty="0">
                <a:ln>
                  <a:noFill/>
                </a:ln>
                <a:solidFill>
                  <a:srgbClr val="585858"/>
                </a:solidFill>
                <a:effectLst/>
                <a:uLnTx/>
                <a:uFillTx/>
                <a:latin typeface="Arial"/>
                <a:ea typeface="+mn-ea"/>
                <a:cs typeface="+mn-cs"/>
              </a:rPr>
              <a:t> about them all.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Walk around the school environment and practise identifying right angles, e.g. the corner of a book, hands on a clock at 3 o’clock, corners of bricks and paving slabs etc.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Work in pairs. Child A holds a piece of string out straight. Child B uses their finger to move the string to make a right angle</a:t>
            </a:r>
            <a:r>
              <a:rPr lang="en-GB" sz="1800" dirty="0">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Does your finger always have to be in the same place on the string to make a right angle? Can you shift your finger and the string so the angle is not a right angle any more? Can you make the angle bigger than a right angle? Can you make it smaller than a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860655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958729997"/>
              </p:ext>
            </p:extLst>
          </p:nvPr>
        </p:nvGraphicFramePr>
        <p:xfrm>
          <a:off x="594008" y="1535029"/>
          <a:ext cx="10712127" cy="4120392"/>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pPr>
                        <a:lnSpc>
                          <a:spcPct val="120000"/>
                        </a:lnSpc>
                        <a:buClr>
                          <a:srgbClr val="585858"/>
                        </a:buClr>
                      </a:pPr>
                      <a:r>
                        <a:rPr lang="en-GB" sz="2000" b="0" u="none" strike="noStrike" dirty="0">
                          <a:solidFill>
                            <a:srgbClr val="977B2D"/>
                          </a:solidFill>
                          <a:effectLst/>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Pupils rotate two lines around a fixed point to make different sized angles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draw triangles and quadrilaterals and identify vertices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learn that a right angle is a ‘square corner’ and identify them in the environment</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learn that a rectangle is a 4-sided polygon with four right angles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learn that a square is a rectangle in which the four sides are equal length</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8" action="ppaction://hlinksldjump"/>
                        </a:rPr>
                        <a:t>Pupils cut rectangles and squares on the diagonal and investigate the shapes they make</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306359042"/>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9" action="ppaction://hlinksldjump"/>
                        </a:rPr>
                        <a:t>Pupils join four right angles at a point using different right-angled polygons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144697310"/>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10" action="ppaction://hlinksldjump"/>
                        </a:rPr>
                        <a:t>Pupils investigate and draw other polygons with right angles</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71892295"/>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6" y="587933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82850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1184403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learn that a rectangle is a 4-sided polygon with four right angles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7512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44954174"/>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4040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4</a:t>
            </a:r>
            <a:endParaRPr lang="en-GB" sz="2400" b="1" dirty="0"/>
          </a:p>
        </p:txBody>
      </p:sp>
      <p:sp>
        <p:nvSpPr>
          <p:cNvPr id="87" name="TextBox 86">
            <a:extLst>
              <a:ext uri="{FF2B5EF4-FFF2-40B4-BE49-F238E27FC236}">
                <a16:creationId xmlns:a16="http://schemas.microsoft.com/office/drawing/2014/main" id="{EEC633E5-CBA7-4056-AC35-3369681C0633}"/>
              </a:ext>
            </a:extLst>
          </p:cNvPr>
          <p:cNvSpPr txBox="1"/>
          <p:nvPr/>
        </p:nvSpPr>
        <p:spPr>
          <a:xfrm>
            <a:off x="350859" y="5433020"/>
            <a:ext cx="2309894"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Fold anywhere on the paper</a:t>
            </a:r>
          </a:p>
        </p:txBody>
      </p:sp>
      <p:cxnSp>
        <p:nvCxnSpPr>
          <p:cNvPr id="88" name="Straight Arrow Connector 87">
            <a:extLst>
              <a:ext uri="{FF2B5EF4-FFF2-40B4-BE49-F238E27FC236}">
                <a16:creationId xmlns:a16="http://schemas.microsoft.com/office/drawing/2014/main" id="{EFF02867-043B-42C9-A2EC-B00FAF68DFC7}"/>
              </a:ext>
            </a:extLst>
          </p:cNvPr>
          <p:cNvCxnSpPr>
            <a:cxnSpLocks/>
          </p:cNvCxnSpPr>
          <p:nvPr/>
        </p:nvCxnSpPr>
        <p:spPr>
          <a:xfrm flipV="1">
            <a:off x="1150185" y="4892782"/>
            <a:ext cx="0" cy="4684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590CE98C-1E1B-43D8-B588-5AB4B2A67874}"/>
              </a:ext>
            </a:extLst>
          </p:cNvPr>
          <p:cNvSpPr txBox="1"/>
          <p:nvPr/>
        </p:nvSpPr>
        <p:spPr>
          <a:xfrm>
            <a:off x="674601" y="1239926"/>
            <a:ext cx="3747495"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Take any scrap of paper</a:t>
            </a:r>
          </a:p>
        </p:txBody>
      </p:sp>
      <p:sp>
        <p:nvSpPr>
          <p:cNvPr id="36" name="Freeform: Shape 35">
            <a:extLst>
              <a:ext uri="{FF2B5EF4-FFF2-40B4-BE49-F238E27FC236}">
                <a16:creationId xmlns:a16="http://schemas.microsoft.com/office/drawing/2014/main" id="{B6A0A5D9-7CCC-47C5-B70A-EB21A554AF6A}"/>
              </a:ext>
            </a:extLst>
          </p:cNvPr>
          <p:cNvSpPr/>
          <p:nvPr/>
        </p:nvSpPr>
        <p:spPr>
          <a:xfrm>
            <a:off x="769225" y="2452074"/>
            <a:ext cx="2111408" cy="2058875"/>
          </a:xfrm>
          <a:custGeom>
            <a:avLst/>
            <a:gdLst>
              <a:gd name="connsiteX0" fmla="*/ 415795 w 2839894"/>
              <a:gd name="connsiteY0" fmla="*/ 0 h 2769237"/>
              <a:gd name="connsiteX1" fmla="*/ 431319 w 2839894"/>
              <a:gd name="connsiteY1" fmla="*/ 15008 h 2769237"/>
              <a:gd name="connsiteX2" fmla="*/ 563255 w 2839894"/>
              <a:gd name="connsiteY2" fmla="*/ 69934 h 2769237"/>
              <a:gd name="connsiteX3" fmla="*/ 568495 w 2839894"/>
              <a:gd name="connsiteY3" fmla="*/ 70174 h 2769237"/>
              <a:gd name="connsiteX4" fmla="*/ 569315 w 2839894"/>
              <a:gd name="connsiteY4" fmla="*/ 70420 h 2769237"/>
              <a:gd name="connsiteX5" fmla="*/ 621612 w 2839894"/>
              <a:gd name="connsiteY5" fmla="*/ 72606 h 2769237"/>
              <a:gd name="connsiteX6" fmla="*/ 775804 w 2839894"/>
              <a:gd name="connsiteY6" fmla="*/ 38995 h 2769237"/>
              <a:gd name="connsiteX7" fmla="*/ 805820 w 2839894"/>
              <a:gd name="connsiteY7" fmla="*/ 15678 h 2769237"/>
              <a:gd name="connsiteX8" fmla="*/ 814165 w 2839894"/>
              <a:gd name="connsiteY8" fmla="*/ 33769 h 2769237"/>
              <a:gd name="connsiteX9" fmla="*/ 1145132 w 2839894"/>
              <a:gd name="connsiteY9" fmla="*/ 189871 h 2769237"/>
              <a:gd name="connsiteX10" fmla="*/ 1149239 w 2839894"/>
              <a:gd name="connsiteY10" fmla="*/ 189992 h 2769237"/>
              <a:gd name="connsiteX11" fmla="*/ 1151192 w 2839894"/>
              <a:gd name="connsiteY11" fmla="*/ 190357 h 2769237"/>
              <a:gd name="connsiteX12" fmla="*/ 1235932 w 2839894"/>
              <a:gd name="connsiteY12" fmla="*/ 192543 h 2769237"/>
              <a:gd name="connsiteX13" fmla="*/ 1572174 w 2839894"/>
              <a:gd name="connsiteY13" fmla="*/ 117981 h 2769237"/>
              <a:gd name="connsiteX14" fmla="*/ 1576661 w 2839894"/>
              <a:gd name="connsiteY14" fmla="*/ 114028 h 2769237"/>
              <a:gd name="connsiteX15" fmla="*/ 1594774 w 2839894"/>
              <a:gd name="connsiteY15" fmla="*/ 124434 h 2769237"/>
              <a:gd name="connsiteX16" fmla="*/ 1857023 w 2839894"/>
              <a:gd name="connsiteY16" fmla="*/ 167734 h 2769237"/>
              <a:gd name="connsiteX17" fmla="*/ 1987073 w 2839894"/>
              <a:gd name="connsiteY17" fmla="*/ 163331 h 2769237"/>
              <a:gd name="connsiteX18" fmla="*/ 2001702 w 2839894"/>
              <a:gd name="connsiteY18" fmla="*/ 158824 h 2769237"/>
              <a:gd name="connsiteX19" fmla="*/ 2015576 w 2839894"/>
              <a:gd name="connsiteY19" fmla="*/ 170384 h 2769237"/>
              <a:gd name="connsiteX20" fmla="*/ 2196873 w 2839894"/>
              <a:gd name="connsiteY20" fmla="*/ 213683 h 2769237"/>
              <a:gd name="connsiteX21" fmla="*/ 2309323 w 2839894"/>
              <a:gd name="connsiteY21" fmla="*/ 191954 h 2769237"/>
              <a:gd name="connsiteX22" fmla="*/ 2333152 w 2839894"/>
              <a:gd name="connsiteY22" fmla="*/ 177087 h 2769237"/>
              <a:gd name="connsiteX23" fmla="*/ 2364012 w 2839894"/>
              <a:gd name="connsiteY23" fmla="*/ 160733 h 2769237"/>
              <a:gd name="connsiteX24" fmla="*/ 2460829 w 2839894"/>
              <a:gd name="connsiteY24" fmla="*/ 61019 h 2769237"/>
              <a:gd name="connsiteX25" fmla="*/ 2475212 w 2839894"/>
              <a:gd name="connsiteY25" fmla="*/ 27034 h 2769237"/>
              <a:gd name="connsiteX26" fmla="*/ 2480986 w 2839894"/>
              <a:gd name="connsiteY26" fmla="*/ 37814 h 2769237"/>
              <a:gd name="connsiteX27" fmla="*/ 2621630 w 2839894"/>
              <a:gd name="connsiteY27" fmla="*/ 153591 h 2769237"/>
              <a:gd name="connsiteX28" fmla="*/ 2624141 w 2839894"/>
              <a:gd name="connsiteY28" fmla="*/ 154228 h 2769237"/>
              <a:gd name="connsiteX29" fmla="*/ 2621507 w 2839894"/>
              <a:gd name="connsiteY29" fmla="*/ 169012 h 2769237"/>
              <a:gd name="connsiteX30" fmla="*/ 2662518 w 2839894"/>
              <a:gd name="connsiteY30" fmla="*/ 350148 h 2769237"/>
              <a:gd name="connsiteX31" fmla="*/ 2698117 w 2839894"/>
              <a:gd name="connsiteY31" fmla="*/ 390739 h 2769237"/>
              <a:gd name="connsiteX32" fmla="*/ 2702481 w 2839894"/>
              <a:gd name="connsiteY32" fmla="*/ 396859 h 2769237"/>
              <a:gd name="connsiteX33" fmla="*/ 2763451 w 2839894"/>
              <a:gd name="connsiteY33" fmla="*/ 443791 h 2769237"/>
              <a:gd name="connsiteX34" fmla="*/ 2779372 w 2839894"/>
              <a:gd name="connsiteY34" fmla="*/ 448422 h 2769237"/>
              <a:gd name="connsiteX35" fmla="*/ 2774223 w 2839894"/>
              <a:gd name="connsiteY35" fmla="*/ 462114 h 2769237"/>
              <a:gd name="connsiteX36" fmla="*/ 2763022 w 2839894"/>
              <a:gd name="connsiteY36" fmla="*/ 524988 h 2769237"/>
              <a:gd name="connsiteX37" fmla="*/ 2781144 w 2839894"/>
              <a:gd name="connsiteY37" fmla="*/ 666536 h 2769237"/>
              <a:gd name="connsiteX38" fmla="*/ 2789618 w 2839894"/>
              <a:gd name="connsiteY38" fmla="*/ 681192 h 2769237"/>
              <a:gd name="connsiteX39" fmla="*/ 2781071 w 2839894"/>
              <a:gd name="connsiteY39" fmla="*/ 691023 h 2769237"/>
              <a:gd name="connsiteX40" fmla="*/ 2737414 w 2839894"/>
              <a:gd name="connsiteY40" fmla="*/ 769949 h 2769237"/>
              <a:gd name="connsiteX41" fmla="*/ 2736379 w 2839894"/>
              <a:gd name="connsiteY41" fmla="*/ 772693 h 2769237"/>
              <a:gd name="connsiteX42" fmla="*/ 2731005 w 2839894"/>
              <a:gd name="connsiteY42" fmla="*/ 781860 h 2769237"/>
              <a:gd name="connsiteX43" fmla="*/ 2671123 w 2839894"/>
              <a:gd name="connsiteY43" fmla="*/ 1025750 h 2769237"/>
              <a:gd name="connsiteX44" fmla="*/ 2698111 w 2839894"/>
              <a:gd name="connsiteY44" fmla="*/ 1205714 h 2769237"/>
              <a:gd name="connsiteX45" fmla="*/ 2700856 w 2839894"/>
              <a:gd name="connsiteY45" fmla="*/ 1212516 h 2769237"/>
              <a:gd name="connsiteX46" fmla="*/ 2702095 w 2839894"/>
              <a:gd name="connsiteY46" fmla="*/ 1218455 h 2769237"/>
              <a:gd name="connsiteX47" fmla="*/ 2798122 w 2839894"/>
              <a:gd name="connsiteY47" fmla="*/ 1408018 h 2769237"/>
              <a:gd name="connsiteX48" fmla="*/ 2839894 w 2839894"/>
              <a:gd name="connsiteY48" fmla="*/ 1440409 h 2769237"/>
              <a:gd name="connsiteX49" fmla="*/ 2825148 w 2839894"/>
              <a:gd name="connsiteY49" fmla="*/ 1455628 h 2769237"/>
              <a:gd name="connsiteX50" fmla="*/ 2790244 w 2839894"/>
              <a:gd name="connsiteY50" fmla="*/ 1509258 h 2769237"/>
              <a:gd name="connsiteX51" fmla="*/ 2773087 w 2839894"/>
              <a:gd name="connsiteY51" fmla="*/ 1554570 h 2769237"/>
              <a:gd name="connsiteX52" fmla="*/ 2759524 w 2839894"/>
              <a:gd name="connsiteY52" fmla="*/ 1582549 h 2769237"/>
              <a:gd name="connsiteX53" fmla="*/ 2739854 w 2839894"/>
              <a:gd name="connsiteY53" fmla="*/ 1642344 h 2769237"/>
              <a:gd name="connsiteX54" fmla="*/ 2736888 w 2839894"/>
              <a:gd name="connsiteY54" fmla="*/ 1650178 h 2769237"/>
              <a:gd name="connsiteX55" fmla="*/ 2736326 w 2839894"/>
              <a:gd name="connsiteY55" fmla="*/ 1653070 h 2769237"/>
              <a:gd name="connsiteX56" fmla="*/ 2735980 w 2839894"/>
              <a:gd name="connsiteY56" fmla="*/ 1654119 h 2769237"/>
              <a:gd name="connsiteX57" fmla="*/ 2712531 w 2839894"/>
              <a:gd name="connsiteY57" fmla="*/ 1825056 h 2769237"/>
              <a:gd name="connsiteX58" fmla="*/ 2767323 w 2839894"/>
              <a:gd name="connsiteY58" fmla="*/ 2154762 h 2769237"/>
              <a:gd name="connsiteX59" fmla="*/ 2790075 w 2839894"/>
              <a:gd name="connsiteY59" fmla="*/ 2182488 h 2769237"/>
              <a:gd name="connsiteX60" fmla="*/ 2792146 w 2839894"/>
              <a:gd name="connsiteY60" fmla="*/ 2185933 h 2769237"/>
              <a:gd name="connsiteX61" fmla="*/ 2790244 w 2839894"/>
              <a:gd name="connsiteY61" fmla="*/ 2187785 h 2769237"/>
              <a:gd name="connsiteX62" fmla="*/ 2764832 w 2839894"/>
              <a:gd name="connsiteY62" fmla="*/ 2230531 h 2769237"/>
              <a:gd name="connsiteX63" fmla="*/ 2759524 w 2839894"/>
              <a:gd name="connsiteY63" fmla="*/ 2237252 h 2769237"/>
              <a:gd name="connsiteX64" fmla="*/ 2748283 w 2839894"/>
              <a:gd name="connsiteY64" fmla="*/ 2258368 h 2769237"/>
              <a:gd name="connsiteX65" fmla="*/ 2736888 w 2839894"/>
              <a:gd name="connsiteY65" fmla="*/ 2277536 h 2769237"/>
              <a:gd name="connsiteX66" fmla="*/ 2728605 w 2839894"/>
              <a:gd name="connsiteY66" fmla="*/ 2304817 h 2769237"/>
              <a:gd name="connsiteX67" fmla="*/ 2719938 w 2839894"/>
              <a:gd name="connsiteY67" fmla="*/ 2332245 h 2769237"/>
              <a:gd name="connsiteX68" fmla="*/ 2712531 w 2839894"/>
              <a:gd name="connsiteY68" fmla="*/ 2389752 h 2769237"/>
              <a:gd name="connsiteX69" fmla="*/ 2744488 w 2839894"/>
              <a:gd name="connsiteY69" fmla="*/ 2564962 h 2769237"/>
              <a:gd name="connsiteX70" fmla="*/ 2749413 w 2839894"/>
              <a:gd name="connsiteY70" fmla="*/ 2570984 h 2769237"/>
              <a:gd name="connsiteX71" fmla="*/ 2748283 w 2839894"/>
              <a:gd name="connsiteY71" fmla="*/ 2573107 h 2769237"/>
              <a:gd name="connsiteX72" fmla="*/ 2736888 w 2839894"/>
              <a:gd name="connsiteY72" fmla="*/ 2592275 h 2769237"/>
              <a:gd name="connsiteX73" fmla="*/ 2728605 w 2839894"/>
              <a:gd name="connsiteY73" fmla="*/ 2619556 h 2769237"/>
              <a:gd name="connsiteX74" fmla="*/ 2719938 w 2839894"/>
              <a:gd name="connsiteY74" fmla="*/ 2646984 h 2769237"/>
              <a:gd name="connsiteX75" fmla="*/ 2719394 w 2839894"/>
              <a:gd name="connsiteY75" fmla="*/ 2651205 h 2769237"/>
              <a:gd name="connsiteX76" fmla="*/ 2708136 w 2839894"/>
              <a:gd name="connsiteY76" fmla="*/ 2650923 h 2769237"/>
              <a:gd name="connsiteX77" fmla="*/ 2568398 w 2839894"/>
              <a:gd name="connsiteY77" fmla="*/ 2717864 h 2769237"/>
              <a:gd name="connsiteX78" fmla="*/ 2537845 w 2839894"/>
              <a:gd name="connsiteY78" fmla="*/ 2758767 h 2769237"/>
              <a:gd name="connsiteX79" fmla="*/ 2527386 w 2839894"/>
              <a:gd name="connsiteY79" fmla="*/ 2769237 h 2769237"/>
              <a:gd name="connsiteX80" fmla="*/ 2460461 w 2839894"/>
              <a:gd name="connsiteY80" fmla="*/ 2725247 h 2769237"/>
              <a:gd name="connsiteX81" fmla="*/ 2378729 w 2839894"/>
              <a:gd name="connsiteY81" fmla="*/ 2700500 h 2769237"/>
              <a:gd name="connsiteX82" fmla="*/ 2373489 w 2839894"/>
              <a:gd name="connsiteY82" fmla="*/ 2700260 h 2769237"/>
              <a:gd name="connsiteX83" fmla="*/ 2372669 w 2839894"/>
              <a:gd name="connsiteY83" fmla="*/ 2700015 h 2769237"/>
              <a:gd name="connsiteX84" fmla="*/ 2320373 w 2839894"/>
              <a:gd name="connsiteY84" fmla="*/ 2697829 h 2769237"/>
              <a:gd name="connsiteX85" fmla="*/ 2166180 w 2839894"/>
              <a:gd name="connsiteY85" fmla="*/ 2731439 h 2769237"/>
              <a:gd name="connsiteX86" fmla="*/ 2136164 w 2839894"/>
              <a:gd name="connsiteY86" fmla="*/ 2754756 h 2769237"/>
              <a:gd name="connsiteX87" fmla="*/ 2127819 w 2839894"/>
              <a:gd name="connsiteY87" fmla="*/ 2736666 h 2769237"/>
              <a:gd name="connsiteX88" fmla="*/ 1796853 w 2839894"/>
              <a:gd name="connsiteY88" fmla="*/ 2580563 h 2769237"/>
              <a:gd name="connsiteX89" fmla="*/ 1792745 w 2839894"/>
              <a:gd name="connsiteY89" fmla="*/ 2580442 h 2769237"/>
              <a:gd name="connsiteX90" fmla="*/ 1790793 w 2839894"/>
              <a:gd name="connsiteY90" fmla="*/ 2580078 h 2769237"/>
              <a:gd name="connsiteX91" fmla="*/ 1706053 w 2839894"/>
              <a:gd name="connsiteY91" fmla="*/ 2577892 h 2769237"/>
              <a:gd name="connsiteX92" fmla="*/ 1369810 w 2839894"/>
              <a:gd name="connsiteY92" fmla="*/ 2652453 h 2769237"/>
              <a:gd name="connsiteX93" fmla="*/ 1365324 w 2839894"/>
              <a:gd name="connsiteY93" fmla="*/ 2656405 h 2769237"/>
              <a:gd name="connsiteX94" fmla="*/ 1347210 w 2839894"/>
              <a:gd name="connsiteY94" fmla="*/ 2645999 h 2769237"/>
              <a:gd name="connsiteX95" fmla="*/ 1084962 w 2839894"/>
              <a:gd name="connsiteY95" fmla="*/ 2602700 h 2769237"/>
              <a:gd name="connsiteX96" fmla="*/ 954911 w 2839894"/>
              <a:gd name="connsiteY96" fmla="*/ 2607102 h 2769237"/>
              <a:gd name="connsiteX97" fmla="*/ 940282 w 2839894"/>
              <a:gd name="connsiteY97" fmla="*/ 2611610 h 2769237"/>
              <a:gd name="connsiteX98" fmla="*/ 926408 w 2839894"/>
              <a:gd name="connsiteY98" fmla="*/ 2600050 h 2769237"/>
              <a:gd name="connsiteX99" fmla="*/ 745110 w 2839894"/>
              <a:gd name="connsiteY99" fmla="*/ 2556750 h 2769237"/>
              <a:gd name="connsiteX100" fmla="*/ 632660 w 2839894"/>
              <a:gd name="connsiteY100" fmla="*/ 2578480 h 2769237"/>
              <a:gd name="connsiteX101" fmla="*/ 608831 w 2839894"/>
              <a:gd name="connsiteY101" fmla="*/ 2593346 h 2769237"/>
              <a:gd name="connsiteX102" fmla="*/ 577971 w 2839894"/>
              <a:gd name="connsiteY102" fmla="*/ 2609701 h 2769237"/>
              <a:gd name="connsiteX103" fmla="*/ 481154 w 2839894"/>
              <a:gd name="connsiteY103" fmla="*/ 2709415 h 2769237"/>
              <a:gd name="connsiteX104" fmla="*/ 466596 w 2839894"/>
              <a:gd name="connsiteY104" fmla="*/ 2743814 h 2769237"/>
              <a:gd name="connsiteX105" fmla="*/ 460997 w 2839894"/>
              <a:gd name="connsiteY105" fmla="*/ 2732619 h 2769237"/>
              <a:gd name="connsiteX106" fmla="*/ 194477 w 2839894"/>
              <a:gd name="connsiteY106" fmla="*/ 2602699 h 2769237"/>
              <a:gd name="connsiteX107" fmla="*/ 135708 w 2839894"/>
              <a:gd name="connsiteY107" fmla="*/ 2606272 h 2769237"/>
              <a:gd name="connsiteX108" fmla="*/ 100537 w 2839894"/>
              <a:gd name="connsiteY108" fmla="*/ 2618168 h 2769237"/>
              <a:gd name="connsiteX109" fmla="*/ 84509 w 2839894"/>
              <a:gd name="connsiteY109" fmla="*/ 2585562 h 2769237"/>
              <a:gd name="connsiteX110" fmla="*/ 52571 w 2839894"/>
              <a:gd name="connsiteY110" fmla="*/ 2544450 h 2769237"/>
              <a:gd name="connsiteX111" fmla="*/ 11668 w 2839894"/>
              <a:gd name="connsiteY111" fmla="*/ 2513897 h 2769237"/>
              <a:gd name="connsiteX112" fmla="*/ 0 w 2839894"/>
              <a:gd name="connsiteY112" fmla="*/ 2502242 h 2769237"/>
              <a:gd name="connsiteX113" fmla="*/ 15008 w 2839894"/>
              <a:gd name="connsiteY113" fmla="*/ 2486718 h 2769237"/>
              <a:gd name="connsiteX114" fmla="*/ 69935 w 2839894"/>
              <a:gd name="connsiteY114" fmla="*/ 2354782 h 2769237"/>
              <a:gd name="connsiteX115" fmla="*/ 70175 w 2839894"/>
              <a:gd name="connsiteY115" fmla="*/ 2349542 h 2769237"/>
              <a:gd name="connsiteX116" fmla="*/ 70420 w 2839894"/>
              <a:gd name="connsiteY116" fmla="*/ 2348722 h 2769237"/>
              <a:gd name="connsiteX117" fmla="*/ 72606 w 2839894"/>
              <a:gd name="connsiteY117" fmla="*/ 2296425 h 2769237"/>
              <a:gd name="connsiteX118" fmla="*/ 38996 w 2839894"/>
              <a:gd name="connsiteY118" fmla="*/ 2142232 h 2769237"/>
              <a:gd name="connsiteX119" fmla="*/ 15678 w 2839894"/>
              <a:gd name="connsiteY119" fmla="*/ 2112217 h 2769237"/>
              <a:gd name="connsiteX120" fmla="*/ 33769 w 2839894"/>
              <a:gd name="connsiteY120" fmla="*/ 2103872 h 2769237"/>
              <a:gd name="connsiteX121" fmla="*/ 189872 w 2839894"/>
              <a:gd name="connsiteY121" fmla="*/ 1772905 h 2769237"/>
              <a:gd name="connsiteX122" fmla="*/ 189993 w 2839894"/>
              <a:gd name="connsiteY122" fmla="*/ 1768797 h 2769237"/>
              <a:gd name="connsiteX123" fmla="*/ 190357 w 2839894"/>
              <a:gd name="connsiteY123" fmla="*/ 1766845 h 2769237"/>
              <a:gd name="connsiteX124" fmla="*/ 192543 w 2839894"/>
              <a:gd name="connsiteY124" fmla="*/ 1682105 h 2769237"/>
              <a:gd name="connsiteX125" fmla="*/ 117982 w 2839894"/>
              <a:gd name="connsiteY125" fmla="*/ 1345863 h 2769237"/>
              <a:gd name="connsiteX126" fmla="*/ 114029 w 2839894"/>
              <a:gd name="connsiteY126" fmla="*/ 1341376 h 2769237"/>
              <a:gd name="connsiteX127" fmla="*/ 124436 w 2839894"/>
              <a:gd name="connsiteY127" fmla="*/ 1323263 h 2769237"/>
              <a:gd name="connsiteX128" fmla="*/ 167735 w 2839894"/>
              <a:gd name="connsiteY128" fmla="*/ 1061014 h 2769237"/>
              <a:gd name="connsiteX129" fmla="*/ 163333 w 2839894"/>
              <a:gd name="connsiteY129" fmla="*/ 930964 h 2769237"/>
              <a:gd name="connsiteX130" fmla="*/ 158825 w 2839894"/>
              <a:gd name="connsiteY130" fmla="*/ 916335 h 2769237"/>
              <a:gd name="connsiteX131" fmla="*/ 170385 w 2839894"/>
              <a:gd name="connsiteY131" fmla="*/ 902461 h 2769237"/>
              <a:gd name="connsiteX132" fmla="*/ 213684 w 2839894"/>
              <a:gd name="connsiteY132" fmla="*/ 721163 h 2769237"/>
              <a:gd name="connsiteX133" fmla="*/ 191955 w 2839894"/>
              <a:gd name="connsiteY133" fmla="*/ 608713 h 2769237"/>
              <a:gd name="connsiteX134" fmla="*/ 177088 w 2839894"/>
              <a:gd name="connsiteY134" fmla="*/ 584884 h 2769237"/>
              <a:gd name="connsiteX135" fmla="*/ 160734 w 2839894"/>
              <a:gd name="connsiteY135" fmla="*/ 554024 h 2769237"/>
              <a:gd name="connsiteX136" fmla="*/ 61020 w 2839894"/>
              <a:gd name="connsiteY136" fmla="*/ 457207 h 2769237"/>
              <a:gd name="connsiteX137" fmla="*/ 26620 w 2839894"/>
              <a:gd name="connsiteY137" fmla="*/ 442649 h 2769237"/>
              <a:gd name="connsiteX138" fmla="*/ 37815 w 2839894"/>
              <a:gd name="connsiteY138" fmla="*/ 437050 h 2769237"/>
              <a:gd name="connsiteX139" fmla="*/ 167735 w 2839894"/>
              <a:gd name="connsiteY139" fmla="*/ 170530 h 2769237"/>
              <a:gd name="connsiteX140" fmla="*/ 164514 w 2839894"/>
              <a:gd name="connsiteY140" fmla="*/ 117543 h 2769237"/>
              <a:gd name="connsiteX141" fmla="*/ 178282 w 2839894"/>
              <a:gd name="connsiteY141" fmla="*/ 118119 h 2769237"/>
              <a:gd name="connsiteX142" fmla="*/ 373586 w 2839894"/>
              <a:gd name="connsiteY142" fmla="*/ 52571 h 2769237"/>
              <a:gd name="connsiteX143" fmla="*/ 404139 w 2839894"/>
              <a:gd name="connsiteY143" fmla="*/ 11667 h 276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839894" h="2769237">
                <a:moveTo>
                  <a:pt x="415795" y="0"/>
                </a:moveTo>
                <a:lnTo>
                  <a:pt x="431319" y="15008"/>
                </a:lnTo>
                <a:cubicBezTo>
                  <a:pt x="468149" y="42645"/>
                  <a:pt x="513590" y="62574"/>
                  <a:pt x="563255" y="69934"/>
                </a:cubicBezTo>
                <a:lnTo>
                  <a:pt x="568495" y="70174"/>
                </a:lnTo>
                <a:lnTo>
                  <a:pt x="569315" y="70420"/>
                </a:lnTo>
                <a:cubicBezTo>
                  <a:pt x="586447" y="73420"/>
                  <a:pt x="603952" y="74286"/>
                  <a:pt x="621612" y="72606"/>
                </a:cubicBezTo>
                <a:cubicBezTo>
                  <a:pt x="678775" y="81411"/>
                  <a:pt x="731634" y="66864"/>
                  <a:pt x="775804" y="38995"/>
                </a:cubicBezTo>
                <a:lnTo>
                  <a:pt x="805820" y="15678"/>
                </a:lnTo>
                <a:lnTo>
                  <a:pt x="814165" y="33769"/>
                </a:lnTo>
                <a:cubicBezTo>
                  <a:pt x="863554" y="110155"/>
                  <a:pt x="990784" y="175150"/>
                  <a:pt x="1145132" y="189871"/>
                </a:cubicBezTo>
                <a:lnTo>
                  <a:pt x="1149239" y="189992"/>
                </a:lnTo>
                <a:lnTo>
                  <a:pt x="1151192" y="190357"/>
                </a:lnTo>
                <a:cubicBezTo>
                  <a:pt x="1178803" y="193357"/>
                  <a:pt x="1207159" y="194223"/>
                  <a:pt x="1235932" y="192543"/>
                </a:cubicBezTo>
                <a:cubicBezTo>
                  <a:pt x="1369221" y="222305"/>
                  <a:pt x="1490314" y="180963"/>
                  <a:pt x="1572174" y="117981"/>
                </a:cubicBezTo>
                <a:lnTo>
                  <a:pt x="1576661" y="114028"/>
                </a:lnTo>
                <a:lnTo>
                  <a:pt x="1594774" y="124434"/>
                </a:lnTo>
                <a:cubicBezTo>
                  <a:pt x="1669739" y="159366"/>
                  <a:pt x="1761205" y="178558"/>
                  <a:pt x="1857023" y="167734"/>
                </a:cubicBezTo>
                <a:cubicBezTo>
                  <a:pt x="1902253" y="172285"/>
                  <a:pt x="1945927" y="170391"/>
                  <a:pt x="1987073" y="163331"/>
                </a:cubicBezTo>
                <a:lnTo>
                  <a:pt x="2001702" y="158824"/>
                </a:lnTo>
                <a:lnTo>
                  <a:pt x="2015576" y="170384"/>
                </a:lnTo>
                <a:cubicBezTo>
                  <a:pt x="2067433" y="205316"/>
                  <a:pt x="2131041" y="224508"/>
                  <a:pt x="2196873" y="213683"/>
                </a:cubicBezTo>
                <a:cubicBezTo>
                  <a:pt x="2237633" y="216774"/>
                  <a:pt x="2275348" y="208309"/>
                  <a:pt x="2309323" y="191954"/>
                </a:cubicBezTo>
                <a:lnTo>
                  <a:pt x="2333152" y="177087"/>
                </a:lnTo>
                <a:lnTo>
                  <a:pt x="2364012" y="160733"/>
                </a:lnTo>
                <a:cubicBezTo>
                  <a:pt x="2404195" y="134675"/>
                  <a:pt x="2437698" y="100401"/>
                  <a:pt x="2460829" y="61019"/>
                </a:cubicBezTo>
                <a:lnTo>
                  <a:pt x="2475212" y="27034"/>
                </a:lnTo>
                <a:lnTo>
                  <a:pt x="2480986" y="37814"/>
                </a:lnTo>
                <a:cubicBezTo>
                  <a:pt x="2512940" y="87388"/>
                  <a:pt x="2562998" y="130739"/>
                  <a:pt x="2621630" y="153591"/>
                </a:cubicBezTo>
                <a:lnTo>
                  <a:pt x="2624141" y="154228"/>
                </a:lnTo>
                <a:lnTo>
                  <a:pt x="2621507" y="169012"/>
                </a:lnTo>
                <a:cubicBezTo>
                  <a:pt x="2609021" y="238065"/>
                  <a:pt x="2627615" y="300379"/>
                  <a:pt x="2662518" y="350148"/>
                </a:cubicBezTo>
                <a:lnTo>
                  <a:pt x="2698117" y="390739"/>
                </a:lnTo>
                <a:lnTo>
                  <a:pt x="2702481" y="396859"/>
                </a:lnTo>
                <a:cubicBezTo>
                  <a:pt x="2719933" y="416296"/>
                  <a:pt x="2740223" y="432049"/>
                  <a:pt x="2763451" y="443791"/>
                </a:cubicBezTo>
                <a:lnTo>
                  <a:pt x="2779372" y="448422"/>
                </a:lnTo>
                <a:lnTo>
                  <a:pt x="2774223" y="462114"/>
                </a:lnTo>
                <a:cubicBezTo>
                  <a:pt x="2768906" y="481561"/>
                  <a:pt x="2765111" y="502477"/>
                  <a:pt x="2763022" y="524988"/>
                </a:cubicBezTo>
                <a:cubicBezTo>
                  <a:pt x="2753657" y="576778"/>
                  <a:pt x="2761776" y="624777"/>
                  <a:pt x="2781144" y="666536"/>
                </a:cubicBezTo>
                <a:lnTo>
                  <a:pt x="2789618" y="681192"/>
                </a:lnTo>
                <a:lnTo>
                  <a:pt x="2781071" y="691023"/>
                </a:lnTo>
                <a:cubicBezTo>
                  <a:pt x="2765160" y="714169"/>
                  <a:pt x="2750545" y="740610"/>
                  <a:pt x="2737414" y="769949"/>
                </a:cubicBezTo>
                <a:lnTo>
                  <a:pt x="2736379" y="772693"/>
                </a:lnTo>
                <a:lnTo>
                  <a:pt x="2731005" y="781860"/>
                </a:lnTo>
                <a:cubicBezTo>
                  <a:pt x="2699016" y="847194"/>
                  <a:pt x="2677389" y="928231"/>
                  <a:pt x="2671123" y="1025750"/>
                </a:cubicBezTo>
                <a:cubicBezTo>
                  <a:pt x="2669534" y="1087880"/>
                  <a:pt x="2679960" y="1149253"/>
                  <a:pt x="2698111" y="1205714"/>
                </a:cubicBezTo>
                <a:lnTo>
                  <a:pt x="2700856" y="1212516"/>
                </a:lnTo>
                <a:lnTo>
                  <a:pt x="2702095" y="1218455"/>
                </a:lnTo>
                <a:cubicBezTo>
                  <a:pt x="2724169" y="1301921"/>
                  <a:pt x="2756145" y="1365678"/>
                  <a:pt x="2798122" y="1408018"/>
                </a:cubicBezTo>
                <a:lnTo>
                  <a:pt x="2839894" y="1440409"/>
                </a:lnTo>
                <a:lnTo>
                  <a:pt x="2825148" y="1455628"/>
                </a:lnTo>
                <a:cubicBezTo>
                  <a:pt x="2812776" y="1471361"/>
                  <a:pt x="2801083" y="1489329"/>
                  <a:pt x="2790244" y="1509258"/>
                </a:cubicBezTo>
                <a:lnTo>
                  <a:pt x="2773087" y="1554570"/>
                </a:lnTo>
                <a:lnTo>
                  <a:pt x="2759524" y="1582549"/>
                </a:lnTo>
                <a:lnTo>
                  <a:pt x="2739854" y="1642344"/>
                </a:lnTo>
                <a:lnTo>
                  <a:pt x="2736888" y="1650178"/>
                </a:lnTo>
                <a:lnTo>
                  <a:pt x="2736326" y="1653070"/>
                </a:lnTo>
                <a:lnTo>
                  <a:pt x="2735980" y="1654119"/>
                </a:lnTo>
                <a:cubicBezTo>
                  <a:pt x="2722659" y="1705022"/>
                  <a:pt x="2714338" y="1762201"/>
                  <a:pt x="2712531" y="1825056"/>
                </a:cubicBezTo>
                <a:cubicBezTo>
                  <a:pt x="2685334" y="1963208"/>
                  <a:pt x="2715667" y="2076992"/>
                  <a:pt x="2767323" y="2154762"/>
                </a:cubicBezTo>
                <a:lnTo>
                  <a:pt x="2790075" y="2182488"/>
                </a:lnTo>
                <a:lnTo>
                  <a:pt x="2792146" y="2185933"/>
                </a:lnTo>
                <a:lnTo>
                  <a:pt x="2790244" y="2187785"/>
                </a:lnTo>
                <a:lnTo>
                  <a:pt x="2764832" y="2230531"/>
                </a:lnTo>
                <a:lnTo>
                  <a:pt x="2759524" y="2237252"/>
                </a:lnTo>
                <a:lnTo>
                  <a:pt x="2748283" y="2258368"/>
                </a:lnTo>
                <a:lnTo>
                  <a:pt x="2736888" y="2277536"/>
                </a:lnTo>
                <a:lnTo>
                  <a:pt x="2728605" y="2304817"/>
                </a:lnTo>
                <a:lnTo>
                  <a:pt x="2719938" y="2332245"/>
                </a:lnTo>
                <a:cubicBezTo>
                  <a:pt x="2715966" y="2350280"/>
                  <a:pt x="2713435" y="2369438"/>
                  <a:pt x="2712531" y="2389752"/>
                </a:cubicBezTo>
                <a:cubicBezTo>
                  <a:pt x="2697459" y="2456946"/>
                  <a:pt x="2713475" y="2517253"/>
                  <a:pt x="2744488" y="2564962"/>
                </a:cubicBezTo>
                <a:lnTo>
                  <a:pt x="2749413" y="2570984"/>
                </a:lnTo>
                <a:lnTo>
                  <a:pt x="2748283" y="2573107"/>
                </a:lnTo>
                <a:lnTo>
                  <a:pt x="2736888" y="2592275"/>
                </a:lnTo>
                <a:lnTo>
                  <a:pt x="2728605" y="2619556"/>
                </a:lnTo>
                <a:lnTo>
                  <a:pt x="2719938" y="2646984"/>
                </a:lnTo>
                <a:lnTo>
                  <a:pt x="2719394" y="2651205"/>
                </a:lnTo>
                <a:lnTo>
                  <a:pt x="2708136" y="2650923"/>
                </a:lnTo>
                <a:cubicBezTo>
                  <a:pt x="2654330" y="2656571"/>
                  <a:pt x="2606289" y="2682229"/>
                  <a:pt x="2568398" y="2717864"/>
                </a:cubicBezTo>
                <a:lnTo>
                  <a:pt x="2537845" y="2758767"/>
                </a:lnTo>
                <a:lnTo>
                  <a:pt x="2527386" y="2769237"/>
                </a:lnTo>
                <a:lnTo>
                  <a:pt x="2460461" y="2725247"/>
                </a:lnTo>
                <a:cubicBezTo>
                  <a:pt x="2435235" y="2713364"/>
                  <a:pt x="2407701" y="2704794"/>
                  <a:pt x="2378729" y="2700500"/>
                </a:cubicBezTo>
                <a:lnTo>
                  <a:pt x="2373489" y="2700260"/>
                </a:lnTo>
                <a:lnTo>
                  <a:pt x="2372669" y="2700015"/>
                </a:lnTo>
                <a:cubicBezTo>
                  <a:pt x="2355537" y="2697014"/>
                  <a:pt x="2338032" y="2696148"/>
                  <a:pt x="2320373" y="2697829"/>
                </a:cubicBezTo>
                <a:cubicBezTo>
                  <a:pt x="2263209" y="2689023"/>
                  <a:pt x="2210350" y="2703571"/>
                  <a:pt x="2166180" y="2731439"/>
                </a:cubicBezTo>
                <a:lnTo>
                  <a:pt x="2136164" y="2754756"/>
                </a:lnTo>
                <a:lnTo>
                  <a:pt x="2127819" y="2736666"/>
                </a:lnTo>
                <a:cubicBezTo>
                  <a:pt x="2078431" y="2660280"/>
                  <a:pt x="1951201" y="2595284"/>
                  <a:pt x="1796853" y="2580563"/>
                </a:cubicBezTo>
                <a:lnTo>
                  <a:pt x="1792745" y="2580442"/>
                </a:lnTo>
                <a:lnTo>
                  <a:pt x="1790793" y="2580078"/>
                </a:lnTo>
                <a:cubicBezTo>
                  <a:pt x="1763181" y="2577077"/>
                  <a:pt x="1734826" y="2576211"/>
                  <a:pt x="1706053" y="2577892"/>
                </a:cubicBezTo>
                <a:cubicBezTo>
                  <a:pt x="1572764" y="2548130"/>
                  <a:pt x="1451671" y="2589472"/>
                  <a:pt x="1369810" y="2652453"/>
                </a:cubicBezTo>
                <a:lnTo>
                  <a:pt x="1365324" y="2656405"/>
                </a:lnTo>
                <a:lnTo>
                  <a:pt x="1347210" y="2645999"/>
                </a:lnTo>
                <a:cubicBezTo>
                  <a:pt x="1272245" y="2611067"/>
                  <a:pt x="1180780" y="2591875"/>
                  <a:pt x="1084962" y="2602700"/>
                </a:cubicBezTo>
                <a:cubicBezTo>
                  <a:pt x="1039732" y="2598148"/>
                  <a:pt x="996057" y="2600042"/>
                  <a:pt x="954911" y="2607102"/>
                </a:cubicBezTo>
                <a:lnTo>
                  <a:pt x="940282" y="2611610"/>
                </a:lnTo>
                <a:lnTo>
                  <a:pt x="926408" y="2600050"/>
                </a:lnTo>
                <a:cubicBezTo>
                  <a:pt x="874551" y="2565118"/>
                  <a:pt x="810942" y="2545925"/>
                  <a:pt x="745110" y="2556750"/>
                </a:cubicBezTo>
                <a:cubicBezTo>
                  <a:pt x="704350" y="2553660"/>
                  <a:pt x="666636" y="2562124"/>
                  <a:pt x="632660" y="2578480"/>
                </a:cubicBezTo>
                <a:lnTo>
                  <a:pt x="608831" y="2593346"/>
                </a:lnTo>
                <a:lnTo>
                  <a:pt x="577971" y="2609701"/>
                </a:lnTo>
                <a:cubicBezTo>
                  <a:pt x="537788" y="2635759"/>
                  <a:pt x="504285" y="2670033"/>
                  <a:pt x="481154" y="2709415"/>
                </a:cubicBezTo>
                <a:lnTo>
                  <a:pt x="466596" y="2743814"/>
                </a:lnTo>
                <a:lnTo>
                  <a:pt x="460997" y="2732619"/>
                </a:lnTo>
                <a:cubicBezTo>
                  <a:pt x="407741" y="2649997"/>
                  <a:pt x="304197" y="2584658"/>
                  <a:pt x="194477" y="2602699"/>
                </a:cubicBezTo>
                <a:cubicBezTo>
                  <a:pt x="174097" y="2601154"/>
                  <a:pt x="154479" y="2602497"/>
                  <a:pt x="135708" y="2606272"/>
                </a:cubicBezTo>
                <a:lnTo>
                  <a:pt x="100537" y="2618168"/>
                </a:lnTo>
                <a:lnTo>
                  <a:pt x="84509" y="2585562"/>
                </a:lnTo>
                <a:cubicBezTo>
                  <a:pt x="75219" y="2570839"/>
                  <a:pt x="64449" y="2557081"/>
                  <a:pt x="52571" y="2544450"/>
                </a:cubicBezTo>
                <a:lnTo>
                  <a:pt x="11668" y="2513897"/>
                </a:lnTo>
                <a:lnTo>
                  <a:pt x="0" y="2502242"/>
                </a:lnTo>
                <a:lnTo>
                  <a:pt x="15008" y="2486718"/>
                </a:lnTo>
                <a:cubicBezTo>
                  <a:pt x="42645" y="2449889"/>
                  <a:pt x="62574" y="2404447"/>
                  <a:pt x="69935" y="2354782"/>
                </a:cubicBezTo>
                <a:lnTo>
                  <a:pt x="70175" y="2349542"/>
                </a:lnTo>
                <a:lnTo>
                  <a:pt x="70420" y="2348722"/>
                </a:lnTo>
                <a:cubicBezTo>
                  <a:pt x="73420" y="2331590"/>
                  <a:pt x="74286" y="2314085"/>
                  <a:pt x="72606" y="2296425"/>
                </a:cubicBezTo>
                <a:cubicBezTo>
                  <a:pt x="81412" y="2239262"/>
                  <a:pt x="66864" y="2186403"/>
                  <a:pt x="38996" y="2142232"/>
                </a:cubicBezTo>
                <a:lnTo>
                  <a:pt x="15678" y="2112217"/>
                </a:lnTo>
                <a:lnTo>
                  <a:pt x="33769" y="2103872"/>
                </a:lnTo>
                <a:cubicBezTo>
                  <a:pt x="110155" y="2054483"/>
                  <a:pt x="175151" y="1927253"/>
                  <a:pt x="189872" y="1772905"/>
                </a:cubicBezTo>
                <a:lnTo>
                  <a:pt x="189993" y="1768797"/>
                </a:lnTo>
                <a:lnTo>
                  <a:pt x="190357" y="1766845"/>
                </a:lnTo>
                <a:cubicBezTo>
                  <a:pt x="193357" y="1739233"/>
                  <a:pt x="194223" y="1710878"/>
                  <a:pt x="192543" y="1682105"/>
                </a:cubicBezTo>
                <a:cubicBezTo>
                  <a:pt x="222305" y="1548816"/>
                  <a:pt x="180963" y="1427723"/>
                  <a:pt x="117982" y="1345863"/>
                </a:cubicBezTo>
                <a:lnTo>
                  <a:pt x="114029" y="1341376"/>
                </a:lnTo>
                <a:lnTo>
                  <a:pt x="124436" y="1323263"/>
                </a:lnTo>
                <a:cubicBezTo>
                  <a:pt x="159368" y="1248298"/>
                  <a:pt x="178560" y="1156832"/>
                  <a:pt x="167735" y="1061014"/>
                </a:cubicBezTo>
                <a:cubicBezTo>
                  <a:pt x="172287" y="1015784"/>
                  <a:pt x="170393" y="972110"/>
                  <a:pt x="163333" y="930964"/>
                </a:cubicBezTo>
                <a:lnTo>
                  <a:pt x="158825" y="916335"/>
                </a:lnTo>
                <a:lnTo>
                  <a:pt x="170385" y="902461"/>
                </a:lnTo>
                <a:cubicBezTo>
                  <a:pt x="205317" y="850604"/>
                  <a:pt x="224509" y="786995"/>
                  <a:pt x="213684" y="721163"/>
                </a:cubicBezTo>
                <a:cubicBezTo>
                  <a:pt x="216775" y="680403"/>
                  <a:pt x="208310" y="642689"/>
                  <a:pt x="191955" y="608713"/>
                </a:cubicBezTo>
                <a:lnTo>
                  <a:pt x="177088" y="584884"/>
                </a:lnTo>
                <a:lnTo>
                  <a:pt x="160734" y="554024"/>
                </a:lnTo>
                <a:cubicBezTo>
                  <a:pt x="134676" y="513841"/>
                  <a:pt x="100402" y="480338"/>
                  <a:pt x="61020" y="457207"/>
                </a:cubicBezTo>
                <a:lnTo>
                  <a:pt x="26620" y="442649"/>
                </a:lnTo>
                <a:lnTo>
                  <a:pt x="37815" y="437050"/>
                </a:lnTo>
                <a:cubicBezTo>
                  <a:pt x="120438" y="383794"/>
                  <a:pt x="185776" y="280250"/>
                  <a:pt x="167735" y="170530"/>
                </a:cubicBezTo>
                <a:lnTo>
                  <a:pt x="164514" y="117543"/>
                </a:lnTo>
                <a:lnTo>
                  <a:pt x="178282" y="118119"/>
                </a:lnTo>
                <a:cubicBezTo>
                  <a:pt x="254500" y="129860"/>
                  <a:pt x="323065" y="100084"/>
                  <a:pt x="373586" y="52571"/>
                </a:cubicBezTo>
                <a:lnTo>
                  <a:pt x="404139" y="1166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8" name="Straight Connector 37">
            <a:extLst>
              <a:ext uri="{FF2B5EF4-FFF2-40B4-BE49-F238E27FC236}">
                <a16:creationId xmlns:a16="http://schemas.microsoft.com/office/drawing/2014/main" id="{14D28F14-9250-42DC-AA5C-32E0EC729170}"/>
              </a:ext>
            </a:extLst>
          </p:cNvPr>
          <p:cNvCxnSpPr/>
          <p:nvPr/>
        </p:nvCxnSpPr>
        <p:spPr>
          <a:xfrm>
            <a:off x="1150185" y="2246942"/>
            <a:ext cx="0" cy="24691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81FFECF2-82F4-4F64-A2C0-B2412B90CB51}"/>
              </a:ext>
            </a:extLst>
          </p:cNvPr>
          <p:cNvGrpSpPr/>
          <p:nvPr/>
        </p:nvGrpSpPr>
        <p:grpSpPr>
          <a:xfrm>
            <a:off x="3451811" y="2521625"/>
            <a:ext cx="1730449" cy="2052421"/>
            <a:chOff x="5029199" y="1947018"/>
            <a:chExt cx="2327495" cy="2760555"/>
          </a:xfrm>
        </p:grpSpPr>
        <p:sp>
          <p:nvSpPr>
            <p:cNvPr id="46" name="Freeform: Shape 45">
              <a:extLst>
                <a:ext uri="{FF2B5EF4-FFF2-40B4-BE49-F238E27FC236}">
                  <a16:creationId xmlns:a16="http://schemas.microsoft.com/office/drawing/2014/main" id="{4CE7C37C-5F99-4A2D-991F-5C815C55BEE1}"/>
                </a:ext>
              </a:extLst>
            </p:cNvPr>
            <p:cNvSpPr/>
            <p:nvPr/>
          </p:nvSpPr>
          <p:spPr>
            <a:xfrm>
              <a:off x="5029200" y="1954014"/>
              <a:ext cx="2327494" cy="2753559"/>
            </a:xfrm>
            <a:custGeom>
              <a:avLst/>
              <a:gdLst>
                <a:gd name="connsiteX0" fmla="*/ 293420 w 2327494"/>
                <a:gd name="connsiteY0" fmla="*/ 0 h 2753559"/>
                <a:gd name="connsiteX1" fmla="*/ 301765 w 2327494"/>
                <a:gd name="connsiteY1" fmla="*/ 18091 h 2753559"/>
                <a:gd name="connsiteX2" fmla="*/ 632732 w 2327494"/>
                <a:gd name="connsiteY2" fmla="*/ 174193 h 2753559"/>
                <a:gd name="connsiteX3" fmla="*/ 636839 w 2327494"/>
                <a:gd name="connsiteY3" fmla="*/ 174314 h 2753559"/>
                <a:gd name="connsiteX4" fmla="*/ 638792 w 2327494"/>
                <a:gd name="connsiteY4" fmla="*/ 174679 h 2753559"/>
                <a:gd name="connsiteX5" fmla="*/ 723532 w 2327494"/>
                <a:gd name="connsiteY5" fmla="*/ 176865 h 2753559"/>
                <a:gd name="connsiteX6" fmla="*/ 1059774 w 2327494"/>
                <a:gd name="connsiteY6" fmla="*/ 102303 h 2753559"/>
                <a:gd name="connsiteX7" fmla="*/ 1064261 w 2327494"/>
                <a:gd name="connsiteY7" fmla="*/ 98350 h 2753559"/>
                <a:gd name="connsiteX8" fmla="*/ 1082374 w 2327494"/>
                <a:gd name="connsiteY8" fmla="*/ 108756 h 2753559"/>
                <a:gd name="connsiteX9" fmla="*/ 1344623 w 2327494"/>
                <a:gd name="connsiteY9" fmla="*/ 152056 h 2753559"/>
                <a:gd name="connsiteX10" fmla="*/ 1474673 w 2327494"/>
                <a:gd name="connsiteY10" fmla="*/ 147653 h 2753559"/>
                <a:gd name="connsiteX11" fmla="*/ 1489302 w 2327494"/>
                <a:gd name="connsiteY11" fmla="*/ 143146 h 2753559"/>
                <a:gd name="connsiteX12" fmla="*/ 1503176 w 2327494"/>
                <a:gd name="connsiteY12" fmla="*/ 154706 h 2753559"/>
                <a:gd name="connsiteX13" fmla="*/ 1684473 w 2327494"/>
                <a:gd name="connsiteY13" fmla="*/ 198005 h 2753559"/>
                <a:gd name="connsiteX14" fmla="*/ 1796923 w 2327494"/>
                <a:gd name="connsiteY14" fmla="*/ 176276 h 2753559"/>
                <a:gd name="connsiteX15" fmla="*/ 1820752 w 2327494"/>
                <a:gd name="connsiteY15" fmla="*/ 161409 h 2753559"/>
                <a:gd name="connsiteX16" fmla="*/ 1851612 w 2327494"/>
                <a:gd name="connsiteY16" fmla="*/ 145055 h 2753559"/>
                <a:gd name="connsiteX17" fmla="*/ 1948429 w 2327494"/>
                <a:gd name="connsiteY17" fmla="*/ 45341 h 2753559"/>
                <a:gd name="connsiteX18" fmla="*/ 1962812 w 2327494"/>
                <a:gd name="connsiteY18" fmla="*/ 11356 h 2753559"/>
                <a:gd name="connsiteX19" fmla="*/ 1968586 w 2327494"/>
                <a:gd name="connsiteY19" fmla="*/ 22136 h 2753559"/>
                <a:gd name="connsiteX20" fmla="*/ 2109230 w 2327494"/>
                <a:gd name="connsiteY20" fmla="*/ 137913 h 2753559"/>
                <a:gd name="connsiteX21" fmla="*/ 2111741 w 2327494"/>
                <a:gd name="connsiteY21" fmla="*/ 138550 h 2753559"/>
                <a:gd name="connsiteX22" fmla="*/ 2109107 w 2327494"/>
                <a:gd name="connsiteY22" fmla="*/ 153334 h 2753559"/>
                <a:gd name="connsiteX23" fmla="*/ 2150118 w 2327494"/>
                <a:gd name="connsiteY23" fmla="*/ 334470 h 2753559"/>
                <a:gd name="connsiteX24" fmla="*/ 2185717 w 2327494"/>
                <a:gd name="connsiteY24" fmla="*/ 375061 h 2753559"/>
                <a:gd name="connsiteX25" fmla="*/ 2190081 w 2327494"/>
                <a:gd name="connsiteY25" fmla="*/ 381181 h 2753559"/>
                <a:gd name="connsiteX26" fmla="*/ 2251051 w 2327494"/>
                <a:gd name="connsiteY26" fmla="*/ 428113 h 2753559"/>
                <a:gd name="connsiteX27" fmla="*/ 2266972 w 2327494"/>
                <a:gd name="connsiteY27" fmla="*/ 432744 h 2753559"/>
                <a:gd name="connsiteX28" fmla="*/ 2261823 w 2327494"/>
                <a:gd name="connsiteY28" fmla="*/ 446436 h 2753559"/>
                <a:gd name="connsiteX29" fmla="*/ 2250622 w 2327494"/>
                <a:gd name="connsiteY29" fmla="*/ 509310 h 2753559"/>
                <a:gd name="connsiteX30" fmla="*/ 2268744 w 2327494"/>
                <a:gd name="connsiteY30" fmla="*/ 650858 h 2753559"/>
                <a:gd name="connsiteX31" fmla="*/ 2277218 w 2327494"/>
                <a:gd name="connsiteY31" fmla="*/ 665514 h 2753559"/>
                <a:gd name="connsiteX32" fmla="*/ 2268671 w 2327494"/>
                <a:gd name="connsiteY32" fmla="*/ 675345 h 2753559"/>
                <a:gd name="connsiteX33" fmla="*/ 2225014 w 2327494"/>
                <a:gd name="connsiteY33" fmla="*/ 754271 h 2753559"/>
                <a:gd name="connsiteX34" fmla="*/ 2223979 w 2327494"/>
                <a:gd name="connsiteY34" fmla="*/ 757015 h 2753559"/>
                <a:gd name="connsiteX35" fmla="*/ 2218605 w 2327494"/>
                <a:gd name="connsiteY35" fmla="*/ 766182 h 2753559"/>
                <a:gd name="connsiteX36" fmla="*/ 2158723 w 2327494"/>
                <a:gd name="connsiteY36" fmla="*/ 1010072 h 2753559"/>
                <a:gd name="connsiteX37" fmla="*/ 2185711 w 2327494"/>
                <a:gd name="connsiteY37" fmla="*/ 1190036 h 2753559"/>
                <a:gd name="connsiteX38" fmla="*/ 2188456 w 2327494"/>
                <a:gd name="connsiteY38" fmla="*/ 1196838 h 2753559"/>
                <a:gd name="connsiteX39" fmla="*/ 2189695 w 2327494"/>
                <a:gd name="connsiteY39" fmla="*/ 1202777 h 2753559"/>
                <a:gd name="connsiteX40" fmla="*/ 2285722 w 2327494"/>
                <a:gd name="connsiteY40" fmla="*/ 1392340 h 2753559"/>
                <a:gd name="connsiteX41" fmla="*/ 2327494 w 2327494"/>
                <a:gd name="connsiteY41" fmla="*/ 1424731 h 2753559"/>
                <a:gd name="connsiteX42" fmla="*/ 2312748 w 2327494"/>
                <a:gd name="connsiteY42" fmla="*/ 1439950 h 2753559"/>
                <a:gd name="connsiteX43" fmla="*/ 2277844 w 2327494"/>
                <a:gd name="connsiteY43" fmla="*/ 1493580 h 2753559"/>
                <a:gd name="connsiteX44" fmla="*/ 2260687 w 2327494"/>
                <a:gd name="connsiteY44" fmla="*/ 1538892 h 2753559"/>
                <a:gd name="connsiteX45" fmla="*/ 2247124 w 2327494"/>
                <a:gd name="connsiteY45" fmla="*/ 1566871 h 2753559"/>
                <a:gd name="connsiteX46" fmla="*/ 2227454 w 2327494"/>
                <a:gd name="connsiteY46" fmla="*/ 1626666 h 2753559"/>
                <a:gd name="connsiteX47" fmla="*/ 2224488 w 2327494"/>
                <a:gd name="connsiteY47" fmla="*/ 1634500 h 2753559"/>
                <a:gd name="connsiteX48" fmla="*/ 2223926 w 2327494"/>
                <a:gd name="connsiteY48" fmla="*/ 1637392 h 2753559"/>
                <a:gd name="connsiteX49" fmla="*/ 2223580 w 2327494"/>
                <a:gd name="connsiteY49" fmla="*/ 1638441 h 2753559"/>
                <a:gd name="connsiteX50" fmla="*/ 2200131 w 2327494"/>
                <a:gd name="connsiteY50" fmla="*/ 1809378 h 2753559"/>
                <a:gd name="connsiteX51" fmla="*/ 2254923 w 2327494"/>
                <a:gd name="connsiteY51" fmla="*/ 2139084 h 2753559"/>
                <a:gd name="connsiteX52" fmla="*/ 2277675 w 2327494"/>
                <a:gd name="connsiteY52" fmla="*/ 2166810 h 2753559"/>
                <a:gd name="connsiteX53" fmla="*/ 2279746 w 2327494"/>
                <a:gd name="connsiteY53" fmla="*/ 2170255 h 2753559"/>
                <a:gd name="connsiteX54" fmla="*/ 2277844 w 2327494"/>
                <a:gd name="connsiteY54" fmla="*/ 2172107 h 2753559"/>
                <a:gd name="connsiteX55" fmla="*/ 2252432 w 2327494"/>
                <a:gd name="connsiteY55" fmla="*/ 2214853 h 2753559"/>
                <a:gd name="connsiteX56" fmla="*/ 2247124 w 2327494"/>
                <a:gd name="connsiteY56" fmla="*/ 2221574 h 2753559"/>
                <a:gd name="connsiteX57" fmla="*/ 2235883 w 2327494"/>
                <a:gd name="connsiteY57" fmla="*/ 2242690 h 2753559"/>
                <a:gd name="connsiteX58" fmla="*/ 2224488 w 2327494"/>
                <a:gd name="connsiteY58" fmla="*/ 2261858 h 2753559"/>
                <a:gd name="connsiteX59" fmla="*/ 2216205 w 2327494"/>
                <a:gd name="connsiteY59" fmla="*/ 2289139 h 2753559"/>
                <a:gd name="connsiteX60" fmla="*/ 2207538 w 2327494"/>
                <a:gd name="connsiteY60" fmla="*/ 2316567 h 2753559"/>
                <a:gd name="connsiteX61" fmla="*/ 2200131 w 2327494"/>
                <a:gd name="connsiteY61" fmla="*/ 2374074 h 2753559"/>
                <a:gd name="connsiteX62" fmla="*/ 2232088 w 2327494"/>
                <a:gd name="connsiteY62" fmla="*/ 2549284 h 2753559"/>
                <a:gd name="connsiteX63" fmla="*/ 2237013 w 2327494"/>
                <a:gd name="connsiteY63" fmla="*/ 2555306 h 2753559"/>
                <a:gd name="connsiteX64" fmla="*/ 2235883 w 2327494"/>
                <a:gd name="connsiteY64" fmla="*/ 2557429 h 2753559"/>
                <a:gd name="connsiteX65" fmla="*/ 2224488 w 2327494"/>
                <a:gd name="connsiteY65" fmla="*/ 2576597 h 2753559"/>
                <a:gd name="connsiteX66" fmla="*/ 2216205 w 2327494"/>
                <a:gd name="connsiteY66" fmla="*/ 2603878 h 2753559"/>
                <a:gd name="connsiteX67" fmla="*/ 2207538 w 2327494"/>
                <a:gd name="connsiteY67" fmla="*/ 2631306 h 2753559"/>
                <a:gd name="connsiteX68" fmla="*/ 2206994 w 2327494"/>
                <a:gd name="connsiteY68" fmla="*/ 2635527 h 2753559"/>
                <a:gd name="connsiteX69" fmla="*/ 2195736 w 2327494"/>
                <a:gd name="connsiteY69" fmla="*/ 2635245 h 2753559"/>
                <a:gd name="connsiteX70" fmla="*/ 2055998 w 2327494"/>
                <a:gd name="connsiteY70" fmla="*/ 2702186 h 2753559"/>
                <a:gd name="connsiteX71" fmla="*/ 2025445 w 2327494"/>
                <a:gd name="connsiteY71" fmla="*/ 2743089 h 2753559"/>
                <a:gd name="connsiteX72" fmla="*/ 2014986 w 2327494"/>
                <a:gd name="connsiteY72" fmla="*/ 2753559 h 2753559"/>
                <a:gd name="connsiteX73" fmla="*/ 1948061 w 2327494"/>
                <a:gd name="connsiteY73" fmla="*/ 2709569 h 2753559"/>
                <a:gd name="connsiteX74" fmla="*/ 1866329 w 2327494"/>
                <a:gd name="connsiteY74" fmla="*/ 2684822 h 2753559"/>
                <a:gd name="connsiteX75" fmla="*/ 1861089 w 2327494"/>
                <a:gd name="connsiteY75" fmla="*/ 2684582 h 2753559"/>
                <a:gd name="connsiteX76" fmla="*/ 1860269 w 2327494"/>
                <a:gd name="connsiteY76" fmla="*/ 2684337 h 2753559"/>
                <a:gd name="connsiteX77" fmla="*/ 1807973 w 2327494"/>
                <a:gd name="connsiteY77" fmla="*/ 2682151 h 2753559"/>
                <a:gd name="connsiteX78" fmla="*/ 1653780 w 2327494"/>
                <a:gd name="connsiteY78" fmla="*/ 2715761 h 2753559"/>
                <a:gd name="connsiteX79" fmla="*/ 1623764 w 2327494"/>
                <a:gd name="connsiteY79" fmla="*/ 2739078 h 2753559"/>
                <a:gd name="connsiteX80" fmla="*/ 1615419 w 2327494"/>
                <a:gd name="connsiteY80" fmla="*/ 2720988 h 2753559"/>
                <a:gd name="connsiteX81" fmla="*/ 1284453 w 2327494"/>
                <a:gd name="connsiteY81" fmla="*/ 2564885 h 2753559"/>
                <a:gd name="connsiteX82" fmla="*/ 1280345 w 2327494"/>
                <a:gd name="connsiteY82" fmla="*/ 2564764 h 2753559"/>
                <a:gd name="connsiteX83" fmla="*/ 1278393 w 2327494"/>
                <a:gd name="connsiteY83" fmla="*/ 2564400 h 2753559"/>
                <a:gd name="connsiteX84" fmla="*/ 1193653 w 2327494"/>
                <a:gd name="connsiteY84" fmla="*/ 2562214 h 2753559"/>
                <a:gd name="connsiteX85" fmla="*/ 857410 w 2327494"/>
                <a:gd name="connsiteY85" fmla="*/ 2636775 h 2753559"/>
                <a:gd name="connsiteX86" fmla="*/ 852924 w 2327494"/>
                <a:gd name="connsiteY86" fmla="*/ 2640727 h 2753559"/>
                <a:gd name="connsiteX87" fmla="*/ 834810 w 2327494"/>
                <a:gd name="connsiteY87" fmla="*/ 2630321 h 2753559"/>
                <a:gd name="connsiteX88" fmla="*/ 572562 w 2327494"/>
                <a:gd name="connsiteY88" fmla="*/ 2587022 h 2753559"/>
                <a:gd name="connsiteX89" fmla="*/ 442511 w 2327494"/>
                <a:gd name="connsiteY89" fmla="*/ 2591424 h 2753559"/>
                <a:gd name="connsiteX90" fmla="*/ 427882 w 2327494"/>
                <a:gd name="connsiteY90" fmla="*/ 2595932 h 2753559"/>
                <a:gd name="connsiteX91" fmla="*/ 414008 w 2327494"/>
                <a:gd name="connsiteY91" fmla="*/ 2584372 h 2753559"/>
                <a:gd name="connsiteX92" fmla="*/ 232710 w 2327494"/>
                <a:gd name="connsiteY92" fmla="*/ 2541072 h 2753559"/>
                <a:gd name="connsiteX93" fmla="*/ 120260 w 2327494"/>
                <a:gd name="connsiteY93" fmla="*/ 2562802 h 2753559"/>
                <a:gd name="connsiteX94" fmla="*/ 96431 w 2327494"/>
                <a:gd name="connsiteY94" fmla="*/ 2577668 h 2753559"/>
                <a:gd name="connsiteX95" fmla="*/ 65571 w 2327494"/>
                <a:gd name="connsiteY95" fmla="*/ 2594023 h 2753559"/>
                <a:gd name="connsiteX96" fmla="*/ 10768 w 2327494"/>
                <a:gd name="connsiteY96" fmla="*/ 2638884 h 2753559"/>
                <a:gd name="connsiteX97" fmla="*/ 0 w 2327494"/>
                <a:gd name="connsiteY97" fmla="*/ 2652942 h 2753559"/>
                <a:gd name="connsiteX98" fmla="*/ 0 w 2327494"/>
                <a:gd name="connsiteY98" fmla="*/ 39988 h 2753559"/>
                <a:gd name="connsiteX99" fmla="*/ 50855 w 2327494"/>
                <a:gd name="connsiteY99" fmla="*/ 54256 h 2753559"/>
                <a:gd name="connsiteX100" fmla="*/ 56095 w 2327494"/>
                <a:gd name="connsiteY100" fmla="*/ 54496 h 2753559"/>
                <a:gd name="connsiteX101" fmla="*/ 56915 w 2327494"/>
                <a:gd name="connsiteY101" fmla="*/ 54742 h 2753559"/>
                <a:gd name="connsiteX102" fmla="*/ 109212 w 2327494"/>
                <a:gd name="connsiteY102" fmla="*/ 56928 h 2753559"/>
                <a:gd name="connsiteX103" fmla="*/ 263404 w 2327494"/>
                <a:gd name="connsiteY103" fmla="*/ 23317 h 275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27494" h="2753559">
                  <a:moveTo>
                    <a:pt x="293420" y="0"/>
                  </a:moveTo>
                  <a:lnTo>
                    <a:pt x="301765" y="18091"/>
                  </a:lnTo>
                  <a:cubicBezTo>
                    <a:pt x="351154" y="94477"/>
                    <a:pt x="478384" y="159472"/>
                    <a:pt x="632732" y="174193"/>
                  </a:cubicBezTo>
                  <a:lnTo>
                    <a:pt x="636839" y="174314"/>
                  </a:lnTo>
                  <a:lnTo>
                    <a:pt x="638792" y="174679"/>
                  </a:lnTo>
                  <a:cubicBezTo>
                    <a:pt x="666403" y="177679"/>
                    <a:pt x="694759" y="178545"/>
                    <a:pt x="723532" y="176865"/>
                  </a:cubicBezTo>
                  <a:cubicBezTo>
                    <a:pt x="856821" y="206627"/>
                    <a:pt x="977914" y="165285"/>
                    <a:pt x="1059774" y="102303"/>
                  </a:cubicBezTo>
                  <a:lnTo>
                    <a:pt x="1064261" y="98350"/>
                  </a:lnTo>
                  <a:lnTo>
                    <a:pt x="1082374" y="108756"/>
                  </a:lnTo>
                  <a:cubicBezTo>
                    <a:pt x="1157339" y="143688"/>
                    <a:pt x="1248805" y="162880"/>
                    <a:pt x="1344623" y="152056"/>
                  </a:cubicBezTo>
                  <a:cubicBezTo>
                    <a:pt x="1389853" y="156607"/>
                    <a:pt x="1433527" y="154713"/>
                    <a:pt x="1474673" y="147653"/>
                  </a:cubicBezTo>
                  <a:lnTo>
                    <a:pt x="1489302" y="143146"/>
                  </a:lnTo>
                  <a:lnTo>
                    <a:pt x="1503176" y="154706"/>
                  </a:lnTo>
                  <a:cubicBezTo>
                    <a:pt x="1555033" y="189638"/>
                    <a:pt x="1618641" y="208830"/>
                    <a:pt x="1684473" y="198005"/>
                  </a:cubicBezTo>
                  <a:cubicBezTo>
                    <a:pt x="1725233" y="201096"/>
                    <a:pt x="1762948" y="192631"/>
                    <a:pt x="1796923" y="176276"/>
                  </a:cubicBezTo>
                  <a:lnTo>
                    <a:pt x="1820752" y="161409"/>
                  </a:lnTo>
                  <a:lnTo>
                    <a:pt x="1851612" y="145055"/>
                  </a:lnTo>
                  <a:cubicBezTo>
                    <a:pt x="1891795" y="118997"/>
                    <a:pt x="1925298" y="84723"/>
                    <a:pt x="1948429" y="45341"/>
                  </a:cubicBezTo>
                  <a:lnTo>
                    <a:pt x="1962812" y="11356"/>
                  </a:lnTo>
                  <a:lnTo>
                    <a:pt x="1968586" y="22136"/>
                  </a:lnTo>
                  <a:cubicBezTo>
                    <a:pt x="2000540" y="71710"/>
                    <a:pt x="2050598" y="115061"/>
                    <a:pt x="2109230" y="137913"/>
                  </a:cubicBezTo>
                  <a:lnTo>
                    <a:pt x="2111741" y="138550"/>
                  </a:lnTo>
                  <a:lnTo>
                    <a:pt x="2109107" y="153334"/>
                  </a:lnTo>
                  <a:cubicBezTo>
                    <a:pt x="2096621" y="222387"/>
                    <a:pt x="2115215" y="284701"/>
                    <a:pt x="2150118" y="334470"/>
                  </a:cubicBezTo>
                  <a:lnTo>
                    <a:pt x="2185717" y="375061"/>
                  </a:lnTo>
                  <a:lnTo>
                    <a:pt x="2190081" y="381181"/>
                  </a:lnTo>
                  <a:cubicBezTo>
                    <a:pt x="2207533" y="400618"/>
                    <a:pt x="2227823" y="416371"/>
                    <a:pt x="2251051" y="428113"/>
                  </a:cubicBezTo>
                  <a:lnTo>
                    <a:pt x="2266972" y="432744"/>
                  </a:lnTo>
                  <a:lnTo>
                    <a:pt x="2261823" y="446436"/>
                  </a:lnTo>
                  <a:cubicBezTo>
                    <a:pt x="2256506" y="465883"/>
                    <a:pt x="2252711" y="486799"/>
                    <a:pt x="2250622" y="509310"/>
                  </a:cubicBezTo>
                  <a:cubicBezTo>
                    <a:pt x="2241257" y="561100"/>
                    <a:pt x="2249376" y="609099"/>
                    <a:pt x="2268744" y="650858"/>
                  </a:cubicBezTo>
                  <a:lnTo>
                    <a:pt x="2277218" y="665514"/>
                  </a:lnTo>
                  <a:lnTo>
                    <a:pt x="2268671" y="675345"/>
                  </a:lnTo>
                  <a:cubicBezTo>
                    <a:pt x="2252760" y="698491"/>
                    <a:pt x="2238145" y="724932"/>
                    <a:pt x="2225014" y="754271"/>
                  </a:cubicBezTo>
                  <a:lnTo>
                    <a:pt x="2223979" y="757015"/>
                  </a:lnTo>
                  <a:lnTo>
                    <a:pt x="2218605" y="766182"/>
                  </a:lnTo>
                  <a:cubicBezTo>
                    <a:pt x="2186616" y="831516"/>
                    <a:pt x="2164989" y="912553"/>
                    <a:pt x="2158723" y="1010072"/>
                  </a:cubicBezTo>
                  <a:cubicBezTo>
                    <a:pt x="2157134" y="1072202"/>
                    <a:pt x="2167560" y="1133575"/>
                    <a:pt x="2185711" y="1190036"/>
                  </a:cubicBezTo>
                  <a:lnTo>
                    <a:pt x="2188456" y="1196838"/>
                  </a:lnTo>
                  <a:lnTo>
                    <a:pt x="2189695" y="1202777"/>
                  </a:lnTo>
                  <a:cubicBezTo>
                    <a:pt x="2211769" y="1286243"/>
                    <a:pt x="2243745" y="1350000"/>
                    <a:pt x="2285722" y="1392340"/>
                  </a:cubicBezTo>
                  <a:lnTo>
                    <a:pt x="2327494" y="1424731"/>
                  </a:lnTo>
                  <a:lnTo>
                    <a:pt x="2312748" y="1439950"/>
                  </a:lnTo>
                  <a:cubicBezTo>
                    <a:pt x="2300376" y="1455683"/>
                    <a:pt x="2288683" y="1473651"/>
                    <a:pt x="2277844" y="1493580"/>
                  </a:cubicBezTo>
                  <a:lnTo>
                    <a:pt x="2260687" y="1538892"/>
                  </a:lnTo>
                  <a:lnTo>
                    <a:pt x="2247124" y="1566871"/>
                  </a:lnTo>
                  <a:lnTo>
                    <a:pt x="2227454" y="1626666"/>
                  </a:lnTo>
                  <a:lnTo>
                    <a:pt x="2224488" y="1634500"/>
                  </a:lnTo>
                  <a:lnTo>
                    <a:pt x="2223926" y="1637392"/>
                  </a:lnTo>
                  <a:lnTo>
                    <a:pt x="2223580" y="1638441"/>
                  </a:lnTo>
                  <a:cubicBezTo>
                    <a:pt x="2210259" y="1689344"/>
                    <a:pt x="2201938" y="1746523"/>
                    <a:pt x="2200131" y="1809378"/>
                  </a:cubicBezTo>
                  <a:cubicBezTo>
                    <a:pt x="2172934" y="1947530"/>
                    <a:pt x="2203267" y="2061314"/>
                    <a:pt x="2254923" y="2139084"/>
                  </a:cubicBezTo>
                  <a:lnTo>
                    <a:pt x="2277675" y="2166810"/>
                  </a:lnTo>
                  <a:lnTo>
                    <a:pt x="2279746" y="2170255"/>
                  </a:lnTo>
                  <a:lnTo>
                    <a:pt x="2277844" y="2172107"/>
                  </a:lnTo>
                  <a:lnTo>
                    <a:pt x="2252432" y="2214853"/>
                  </a:lnTo>
                  <a:lnTo>
                    <a:pt x="2247124" y="2221574"/>
                  </a:lnTo>
                  <a:lnTo>
                    <a:pt x="2235883" y="2242690"/>
                  </a:lnTo>
                  <a:lnTo>
                    <a:pt x="2224488" y="2261858"/>
                  </a:lnTo>
                  <a:lnTo>
                    <a:pt x="2216205" y="2289139"/>
                  </a:lnTo>
                  <a:lnTo>
                    <a:pt x="2207538" y="2316567"/>
                  </a:lnTo>
                  <a:cubicBezTo>
                    <a:pt x="2203566" y="2334602"/>
                    <a:pt x="2201035" y="2353760"/>
                    <a:pt x="2200131" y="2374074"/>
                  </a:cubicBezTo>
                  <a:cubicBezTo>
                    <a:pt x="2185059" y="2441268"/>
                    <a:pt x="2201075" y="2501575"/>
                    <a:pt x="2232088" y="2549284"/>
                  </a:cubicBezTo>
                  <a:lnTo>
                    <a:pt x="2237013" y="2555306"/>
                  </a:lnTo>
                  <a:lnTo>
                    <a:pt x="2235883" y="2557429"/>
                  </a:lnTo>
                  <a:lnTo>
                    <a:pt x="2224488" y="2576597"/>
                  </a:lnTo>
                  <a:lnTo>
                    <a:pt x="2216205" y="2603878"/>
                  </a:lnTo>
                  <a:lnTo>
                    <a:pt x="2207538" y="2631306"/>
                  </a:lnTo>
                  <a:lnTo>
                    <a:pt x="2206994" y="2635527"/>
                  </a:lnTo>
                  <a:lnTo>
                    <a:pt x="2195736" y="2635245"/>
                  </a:lnTo>
                  <a:cubicBezTo>
                    <a:pt x="2141930" y="2640893"/>
                    <a:pt x="2093889" y="2666551"/>
                    <a:pt x="2055998" y="2702186"/>
                  </a:cubicBezTo>
                  <a:lnTo>
                    <a:pt x="2025445" y="2743089"/>
                  </a:lnTo>
                  <a:lnTo>
                    <a:pt x="2014986" y="2753559"/>
                  </a:lnTo>
                  <a:lnTo>
                    <a:pt x="1948061" y="2709569"/>
                  </a:lnTo>
                  <a:cubicBezTo>
                    <a:pt x="1922835" y="2697686"/>
                    <a:pt x="1895301" y="2689116"/>
                    <a:pt x="1866329" y="2684822"/>
                  </a:cubicBezTo>
                  <a:lnTo>
                    <a:pt x="1861089" y="2684582"/>
                  </a:lnTo>
                  <a:lnTo>
                    <a:pt x="1860269" y="2684337"/>
                  </a:lnTo>
                  <a:cubicBezTo>
                    <a:pt x="1843137" y="2681336"/>
                    <a:pt x="1825632" y="2680470"/>
                    <a:pt x="1807973" y="2682151"/>
                  </a:cubicBezTo>
                  <a:cubicBezTo>
                    <a:pt x="1750809" y="2673345"/>
                    <a:pt x="1697950" y="2687893"/>
                    <a:pt x="1653780" y="2715761"/>
                  </a:cubicBezTo>
                  <a:lnTo>
                    <a:pt x="1623764" y="2739078"/>
                  </a:lnTo>
                  <a:lnTo>
                    <a:pt x="1615419" y="2720988"/>
                  </a:lnTo>
                  <a:cubicBezTo>
                    <a:pt x="1566031" y="2644602"/>
                    <a:pt x="1438801" y="2579606"/>
                    <a:pt x="1284453" y="2564885"/>
                  </a:cubicBezTo>
                  <a:lnTo>
                    <a:pt x="1280345" y="2564764"/>
                  </a:lnTo>
                  <a:lnTo>
                    <a:pt x="1278393" y="2564400"/>
                  </a:lnTo>
                  <a:cubicBezTo>
                    <a:pt x="1250781" y="2561399"/>
                    <a:pt x="1222426" y="2560533"/>
                    <a:pt x="1193653" y="2562214"/>
                  </a:cubicBezTo>
                  <a:cubicBezTo>
                    <a:pt x="1060364" y="2532452"/>
                    <a:pt x="939271" y="2573794"/>
                    <a:pt x="857410" y="2636775"/>
                  </a:cubicBezTo>
                  <a:lnTo>
                    <a:pt x="852924" y="2640727"/>
                  </a:lnTo>
                  <a:lnTo>
                    <a:pt x="834810" y="2630321"/>
                  </a:lnTo>
                  <a:cubicBezTo>
                    <a:pt x="759845" y="2595389"/>
                    <a:pt x="668380" y="2576197"/>
                    <a:pt x="572562" y="2587022"/>
                  </a:cubicBezTo>
                  <a:cubicBezTo>
                    <a:pt x="527332" y="2582470"/>
                    <a:pt x="483657" y="2584364"/>
                    <a:pt x="442511" y="2591424"/>
                  </a:cubicBezTo>
                  <a:lnTo>
                    <a:pt x="427882" y="2595932"/>
                  </a:lnTo>
                  <a:lnTo>
                    <a:pt x="414008" y="2584372"/>
                  </a:lnTo>
                  <a:cubicBezTo>
                    <a:pt x="362151" y="2549440"/>
                    <a:pt x="298542" y="2530247"/>
                    <a:pt x="232710" y="2541072"/>
                  </a:cubicBezTo>
                  <a:cubicBezTo>
                    <a:pt x="191950" y="2537982"/>
                    <a:pt x="154236" y="2546446"/>
                    <a:pt x="120260" y="2562802"/>
                  </a:cubicBezTo>
                  <a:lnTo>
                    <a:pt x="96431" y="2577668"/>
                  </a:lnTo>
                  <a:lnTo>
                    <a:pt x="65571" y="2594023"/>
                  </a:lnTo>
                  <a:cubicBezTo>
                    <a:pt x="45480" y="2607052"/>
                    <a:pt x="27058" y="2622135"/>
                    <a:pt x="10768" y="2638884"/>
                  </a:cubicBezTo>
                  <a:lnTo>
                    <a:pt x="0" y="2652942"/>
                  </a:lnTo>
                  <a:lnTo>
                    <a:pt x="0" y="39988"/>
                  </a:lnTo>
                  <a:lnTo>
                    <a:pt x="50855" y="54256"/>
                  </a:lnTo>
                  <a:lnTo>
                    <a:pt x="56095" y="54496"/>
                  </a:lnTo>
                  <a:lnTo>
                    <a:pt x="56915" y="54742"/>
                  </a:lnTo>
                  <a:cubicBezTo>
                    <a:pt x="74047" y="57742"/>
                    <a:pt x="91552" y="58608"/>
                    <a:pt x="109212" y="56928"/>
                  </a:cubicBezTo>
                  <a:cubicBezTo>
                    <a:pt x="166375" y="65733"/>
                    <a:pt x="219234" y="51186"/>
                    <a:pt x="263404" y="23317"/>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Freeform: Shape 43">
              <a:extLst>
                <a:ext uri="{FF2B5EF4-FFF2-40B4-BE49-F238E27FC236}">
                  <a16:creationId xmlns:a16="http://schemas.microsoft.com/office/drawing/2014/main" id="{FE6B3926-B215-4370-AF1F-B949DA4CDBEB}"/>
                </a:ext>
              </a:extLst>
            </p:cNvPr>
            <p:cNvSpPr/>
            <p:nvPr/>
          </p:nvSpPr>
          <p:spPr>
            <a:xfrm flipH="1">
              <a:off x="5029199" y="1947018"/>
              <a:ext cx="512400" cy="2743814"/>
            </a:xfrm>
            <a:custGeom>
              <a:avLst/>
              <a:gdLst>
                <a:gd name="connsiteX0" fmla="*/ 415795 w 512400"/>
                <a:gd name="connsiteY0" fmla="*/ 0 h 2743814"/>
                <a:gd name="connsiteX1" fmla="*/ 431319 w 512400"/>
                <a:gd name="connsiteY1" fmla="*/ 15008 h 2743814"/>
                <a:gd name="connsiteX2" fmla="*/ 492474 w 512400"/>
                <a:gd name="connsiteY2" fmla="*/ 50075 h 2743814"/>
                <a:gd name="connsiteX3" fmla="*/ 512400 w 512400"/>
                <a:gd name="connsiteY3" fmla="*/ 55666 h 2743814"/>
                <a:gd name="connsiteX4" fmla="*/ 512400 w 512400"/>
                <a:gd name="connsiteY4" fmla="*/ 2668620 h 2743814"/>
                <a:gd name="connsiteX5" fmla="*/ 481154 w 512400"/>
                <a:gd name="connsiteY5" fmla="*/ 2709415 h 2743814"/>
                <a:gd name="connsiteX6" fmla="*/ 466596 w 512400"/>
                <a:gd name="connsiteY6" fmla="*/ 2743814 h 2743814"/>
                <a:gd name="connsiteX7" fmla="*/ 460997 w 512400"/>
                <a:gd name="connsiteY7" fmla="*/ 2732619 h 2743814"/>
                <a:gd name="connsiteX8" fmla="*/ 194477 w 512400"/>
                <a:gd name="connsiteY8" fmla="*/ 2602699 h 2743814"/>
                <a:gd name="connsiteX9" fmla="*/ 135708 w 512400"/>
                <a:gd name="connsiteY9" fmla="*/ 2606272 h 2743814"/>
                <a:gd name="connsiteX10" fmla="*/ 100537 w 512400"/>
                <a:gd name="connsiteY10" fmla="*/ 2618168 h 2743814"/>
                <a:gd name="connsiteX11" fmla="*/ 84509 w 512400"/>
                <a:gd name="connsiteY11" fmla="*/ 2585562 h 2743814"/>
                <a:gd name="connsiteX12" fmla="*/ 52571 w 512400"/>
                <a:gd name="connsiteY12" fmla="*/ 2544450 h 2743814"/>
                <a:gd name="connsiteX13" fmla="*/ 11668 w 512400"/>
                <a:gd name="connsiteY13" fmla="*/ 2513897 h 2743814"/>
                <a:gd name="connsiteX14" fmla="*/ 0 w 512400"/>
                <a:gd name="connsiteY14" fmla="*/ 2502242 h 2743814"/>
                <a:gd name="connsiteX15" fmla="*/ 15008 w 512400"/>
                <a:gd name="connsiteY15" fmla="*/ 2486718 h 2743814"/>
                <a:gd name="connsiteX16" fmla="*/ 69935 w 512400"/>
                <a:gd name="connsiteY16" fmla="*/ 2354782 h 2743814"/>
                <a:gd name="connsiteX17" fmla="*/ 70175 w 512400"/>
                <a:gd name="connsiteY17" fmla="*/ 2349542 h 2743814"/>
                <a:gd name="connsiteX18" fmla="*/ 70420 w 512400"/>
                <a:gd name="connsiteY18" fmla="*/ 2348722 h 2743814"/>
                <a:gd name="connsiteX19" fmla="*/ 72606 w 512400"/>
                <a:gd name="connsiteY19" fmla="*/ 2296425 h 2743814"/>
                <a:gd name="connsiteX20" fmla="*/ 38996 w 512400"/>
                <a:gd name="connsiteY20" fmla="*/ 2142232 h 2743814"/>
                <a:gd name="connsiteX21" fmla="*/ 15678 w 512400"/>
                <a:gd name="connsiteY21" fmla="*/ 2112217 h 2743814"/>
                <a:gd name="connsiteX22" fmla="*/ 33769 w 512400"/>
                <a:gd name="connsiteY22" fmla="*/ 2103872 h 2743814"/>
                <a:gd name="connsiteX23" fmla="*/ 189872 w 512400"/>
                <a:gd name="connsiteY23" fmla="*/ 1772905 h 2743814"/>
                <a:gd name="connsiteX24" fmla="*/ 189993 w 512400"/>
                <a:gd name="connsiteY24" fmla="*/ 1768797 h 2743814"/>
                <a:gd name="connsiteX25" fmla="*/ 190357 w 512400"/>
                <a:gd name="connsiteY25" fmla="*/ 1766845 h 2743814"/>
                <a:gd name="connsiteX26" fmla="*/ 192543 w 512400"/>
                <a:gd name="connsiteY26" fmla="*/ 1682105 h 2743814"/>
                <a:gd name="connsiteX27" fmla="*/ 117982 w 512400"/>
                <a:gd name="connsiteY27" fmla="*/ 1345863 h 2743814"/>
                <a:gd name="connsiteX28" fmla="*/ 114029 w 512400"/>
                <a:gd name="connsiteY28" fmla="*/ 1341376 h 2743814"/>
                <a:gd name="connsiteX29" fmla="*/ 124436 w 512400"/>
                <a:gd name="connsiteY29" fmla="*/ 1323263 h 2743814"/>
                <a:gd name="connsiteX30" fmla="*/ 167735 w 512400"/>
                <a:gd name="connsiteY30" fmla="*/ 1061014 h 2743814"/>
                <a:gd name="connsiteX31" fmla="*/ 163333 w 512400"/>
                <a:gd name="connsiteY31" fmla="*/ 930964 h 2743814"/>
                <a:gd name="connsiteX32" fmla="*/ 158825 w 512400"/>
                <a:gd name="connsiteY32" fmla="*/ 916335 h 2743814"/>
                <a:gd name="connsiteX33" fmla="*/ 170385 w 512400"/>
                <a:gd name="connsiteY33" fmla="*/ 902461 h 2743814"/>
                <a:gd name="connsiteX34" fmla="*/ 213684 w 512400"/>
                <a:gd name="connsiteY34" fmla="*/ 721163 h 2743814"/>
                <a:gd name="connsiteX35" fmla="*/ 191955 w 512400"/>
                <a:gd name="connsiteY35" fmla="*/ 608713 h 2743814"/>
                <a:gd name="connsiteX36" fmla="*/ 177088 w 512400"/>
                <a:gd name="connsiteY36" fmla="*/ 584884 h 2743814"/>
                <a:gd name="connsiteX37" fmla="*/ 160734 w 512400"/>
                <a:gd name="connsiteY37" fmla="*/ 554024 h 2743814"/>
                <a:gd name="connsiteX38" fmla="*/ 61020 w 512400"/>
                <a:gd name="connsiteY38" fmla="*/ 457207 h 2743814"/>
                <a:gd name="connsiteX39" fmla="*/ 26620 w 512400"/>
                <a:gd name="connsiteY39" fmla="*/ 442649 h 2743814"/>
                <a:gd name="connsiteX40" fmla="*/ 37815 w 512400"/>
                <a:gd name="connsiteY40" fmla="*/ 437050 h 2743814"/>
                <a:gd name="connsiteX41" fmla="*/ 167735 w 512400"/>
                <a:gd name="connsiteY41" fmla="*/ 170530 h 2743814"/>
                <a:gd name="connsiteX42" fmla="*/ 164514 w 512400"/>
                <a:gd name="connsiteY42" fmla="*/ 117543 h 2743814"/>
                <a:gd name="connsiteX43" fmla="*/ 178282 w 512400"/>
                <a:gd name="connsiteY43" fmla="*/ 118119 h 2743814"/>
                <a:gd name="connsiteX44" fmla="*/ 373586 w 512400"/>
                <a:gd name="connsiteY44" fmla="*/ 52571 h 2743814"/>
                <a:gd name="connsiteX45" fmla="*/ 404139 w 512400"/>
                <a:gd name="connsiteY45" fmla="*/ 11667 h 27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2400" h="2743814">
                  <a:moveTo>
                    <a:pt x="415795" y="0"/>
                  </a:moveTo>
                  <a:lnTo>
                    <a:pt x="431319" y="15008"/>
                  </a:lnTo>
                  <a:cubicBezTo>
                    <a:pt x="449734" y="28827"/>
                    <a:pt x="470302" y="40718"/>
                    <a:pt x="492474" y="50075"/>
                  </a:cubicBezTo>
                  <a:lnTo>
                    <a:pt x="512400" y="55666"/>
                  </a:lnTo>
                  <a:lnTo>
                    <a:pt x="512400" y="2668620"/>
                  </a:lnTo>
                  <a:lnTo>
                    <a:pt x="481154" y="2709415"/>
                  </a:lnTo>
                  <a:lnTo>
                    <a:pt x="466596" y="2743814"/>
                  </a:lnTo>
                  <a:lnTo>
                    <a:pt x="460997" y="2732619"/>
                  </a:lnTo>
                  <a:cubicBezTo>
                    <a:pt x="407741" y="2649997"/>
                    <a:pt x="304197" y="2584658"/>
                    <a:pt x="194477" y="2602699"/>
                  </a:cubicBezTo>
                  <a:cubicBezTo>
                    <a:pt x="174097" y="2601154"/>
                    <a:pt x="154479" y="2602497"/>
                    <a:pt x="135708" y="2606272"/>
                  </a:cubicBezTo>
                  <a:lnTo>
                    <a:pt x="100537" y="2618168"/>
                  </a:lnTo>
                  <a:lnTo>
                    <a:pt x="84509" y="2585562"/>
                  </a:lnTo>
                  <a:cubicBezTo>
                    <a:pt x="75219" y="2570839"/>
                    <a:pt x="64449" y="2557081"/>
                    <a:pt x="52571" y="2544450"/>
                  </a:cubicBezTo>
                  <a:lnTo>
                    <a:pt x="11668" y="2513897"/>
                  </a:lnTo>
                  <a:lnTo>
                    <a:pt x="0" y="2502242"/>
                  </a:lnTo>
                  <a:lnTo>
                    <a:pt x="15008" y="2486718"/>
                  </a:lnTo>
                  <a:cubicBezTo>
                    <a:pt x="42645" y="2449889"/>
                    <a:pt x="62574" y="2404447"/>
                    <a:pt x="69935" y="2354782"/>
                  </a:cubicBezTo>
                  <a:lnTo>
                    <a:pt x="70175" y="2349542"/>
                  </a:lnTo>
                  <a:lnTo>
                    <a:pt x="70420" y="2348722"/>
                  </a:lnTo>
                  <a:cubicBezTo>
                    <a:pt x="73420" y="2331590"/>
                    <a:pt x="74286" y="2314085"/>
                    <a:pt x="72606" y="2296425"/>
                  </a:cubicBezTo>
                  <a:cubicBezTo>
                    <a:pt x="81412" y="2239262"/>
                    <a:pt x="66864" y="2186403"/>
                    <a:pt x="38996" y="2142232"/>
                  </a:cubicBezTo>
                  <a:lnTo>
                    <a:pt x="15678" y="2112217"/>
                  </a:lnTo>
                  <a:lnTo>
                    <a:pt x="33769" y="2103872"/>
                  </a:lnTo>
                  <a:cubicBezTo>
                    <a:pt x="110155" y="2054483"/>
                    <a:pt x="175151" y="1927253"/>
                    <a:pt x="189872" y="1772905"/>
                  </a:cubicBezTo>
                  <a:lnTo>
                    <a:pt x="189993" y="1768797"/>
                  </a:lnTo>
                  <a:lnTo>
                    <a:pt x="190357" y="1766845"/>
                  </a:lnTo>
                  <a:cubicBezTo>
                    <a:pt x="193357" y="1739233"/>
                    <a:pt x="194223" y="1710878"/>
                    <a:pt x="192543" y="1682105"/>
                  </a:cubicBezTo>
                  <a:cubicBezTo>
                    <a:pt x="222305" y="1548816"/>
                    <a:pt x="180963" y="1427723"/>
                    <a:pt x="117982" y="1345863"/>
                  </a:cubicBezTo>
                  <a:lnTo>
                    <a:pt x="114029" y="1341376"/>
                  </a:lnTo>
                  <a:lnTo>
                    <a:pt x="124436" y="1323263"/>
                  </a:lnTo>
                  <a:cubicBezTo>
                    <a:pt x="159368" y="1248298"/>
                    <a:pt x="178560" y="1156832"/>
                    <a:pt x="167735" y="1061014"/>
                  </a:cubicBezTo>
                  <a:cubicBezTo>
                    <a:pt x="172287" y="1015784"/>
                    <a:pt x="170393" y="972110"/>
                    <a:pt x="163333" y="930964"/>
                  </a:cubicBezTo>
                  <a:lnTo>
                    <a:pt x="158825" y="916335"/>
                  </a:lnTo>
                  <a:lnTo>
                    <a:pt x="170385" y="902461"/>
                  </a:lnTo>
                  <a:cubicBezTo>
                    <a:pt x="205317" y="850604"/>
                    <a:pt x="224509" y="786995"/>
                    <a:pt x="213684" y="721163"/>
                  </a:cubicBezTo>
                  <a:cubicBezTo>
                    <a:pt x="216775" y="680403"/>
                    <a:pt x="208310" y="642689"/>
                    <a:pt x="191955" y="608713"/>
                  </a:cubicBezTo>
                  <a:lnTo>
                    <a:pt x="177088" y="584884"/>
                  </a:lnTo>
                  <a:lnTo>
                    <a:pt x="160734" y="554024"/>
                  </a:lnTo>
                  <a:cubicBezTo>
                    <a:pt x="134676" y="513841"/>
                    <a:pt x="100402" y="480338"/>
                    <a:pt x="61020" y="457207"/>
                  </a:cubicBezTo>
                  <a:lnTo>
                    <a:pt x="26620" y="442649"/>
                  </a:lnTo>
                  <a:lnTo>
                    <a:pt x="37815" y="437050"/>
                  </a:lnTo>
                  <a:cubicBezTo>
                    <a:pt x="120438" y="383794"/>
                    <a:pt x="185776" y="280250"/>
                    <a:pt x="167735" y="170530"/>
                  </a:cubicBezTo>
                  <a:lnTo>
                    <a:pt x="164514" y="117543"/>
                  </a:lnTo>
                  <a:lnTo>
                    <a:pt x="178282" y="118119"/>
                  </a:lnTo>
                  <a:cubicBezTo>
                    <a:pt x="254500" y="129860"/>
                    <a:pt x="323065" y="100084"/>
                    <a:pt x="373586" y="52571"/>
                  </a:cubicBezTo>
                  <a:lnTo>
                    <a:pt x="404139" y="11667"/>
                  </a:ln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9" name="Group 8">
            <a:extLst>
              <a:ext uri="{FF2B5EF4-FFF2-40B4-BE49-F238E27FC236}">
                <a16:creationId xmlns:a16="http://schemas.microsoft.com/office/drawing/2014/main" id="{3452876B-56D7-4B17-9BA4-C823B640932B}"/>
              </a:ext>
            </a:extLst>
          </p:cNvPr>
          <p:cNvGrpSpPr/>
          <p:nvPr/>
        </p:nvGrpSpPr>
        <p:grpSpPr>
          <a:xfrm>
            <a:off x="5842266" y="2643617"/>
            <a:ext cx="1730449" cy="1695286"/>
            <a:chOff x="5704954" y="2347862"/>
            <a:chExt cx="1730449" cy="1695286"/>
          </a:xfrm>
        </p:grpSpPr>
        <p:sp>
          <p:nvSpPr>
            <p:cNvPr id="65" name="Freeform: Shape 64">
              <a:extLst>
                <a:ext uri="{FF2B5EF4-FFF2-40B4-BE49-F238E27FC236}">
                  <a16:creationId xmlns:a16="http://schemas.microsoft.com/office/drawing/2014/main" id="{E60C1738-F298-472E-9407-083CAEC39527}"/>
                </a:ext>
              </a:extLst>
            </p:cNvPr>
            <p:cNvSpPr/>
            <p:nvPr/>
          </p:nvSpPr>
          <p:spPr>
            <a:xfrm>
              <a:off x="5704955" y="2353064"/>
              <a:ext cx="1730448" cy="1690084"/>
            </a:xfrm>
            <a:custGeom>
              <a:avLst/>
              <a:gdLst>
                <a:gd name="connsiteX0" fmla="*/ 293420 w 2327494"/>
                <a:gd name="connsiteY0" fmla="*/ 0 h 2273204"/>
                <a:gd name="connsiteX1" fmla="*/ 301765 w 2327494"/>
                <a:gd name="connsiteY1" fmla="*/ 18091 h 2273204"/>
                <a:gd name="connsiteX2" fmla="*/ 632732 w 2327494"/>
                <a:gd name="connsiteY2" fmla="*/ 174193 h 2273204"/>
                <a:gd name="connsiteX3" fmla="*/ 636839 w 2327494"/>
                <a:gd name="connsiteY3" fmla="*/ 174314 h 2273204"/>
                <a:gd name="connsiteX4" fmla="*/ 638792 w 2327494"/>
                <a:gd name="connsiteY4" fmla="*/ 174679 h 2273204"/>
                <a:gd name="connsiteX5" fmla="*/ 723532 w 2327494"/>
                <a:gd name="connsiteY5" fmla="*/ 176865 h 2273204"/>
                <a:gd name="connsiteX6" fmla="*/ 1059774 w 2327494"/>
                <a:gd name="connsiteY6" fmla="*/ 102303 h 2273204"/>
                <a:gd name="connsiteX7" fmla="*/ 1064261 w 2327494"/>
                <a:gd name="connsiteY7" fmla="*/ 98350 h 2273204"/>
                <a:gd name="connsiteX8" fmla="*/ 1082374 w 2327494"/>
                <a:gd name="connsiteY8" fmla="*/ 108756 h 2273204"/>
                <a:gd name="connsiteX9" fmla="*/ 1344623 w 2327494"/>
                <a:gd name="connsiteY9" fmla="*/ 152056 h 2273204"/>
                <a:gd name="connsiteX10" fmla="*/ 1474673 w 2327494"/>
                <a:gd name="connsiteY10" fmla="*/ 147653 h 2273204"/>
                <a:gd name="connsiteX11" fmla="*/ 1489302 w 2327494"/>
                <a:gd name="connsiteY11" fmla="*/ 143146 h 2273204"/>
                <a:gd name="connsiteX12" fmla="*/ 1503176 w 2327494"/>
                <a:gd name="connsiteY12" fmla="*/ 154706 h 2273204"/>
                <a:gd name="connsiteX13" fmla="*/ 1684473 w 2327494"/>
                <a:gd name="connsiteY13" fmla="*/ 198005 h 2273204"/>
                <a:gd name="connsiteX14" fmla="*/ 1796923 w 2327494"/>
                <a:gd name="connsiteY14" fmla="*/ 176276 h 2273204"/>
                <a:gd name="connsiteX15" fmla="*/ 1820752 w 2327494"/>
                <a:gd name="connsiteY15" fmla="*/ 161409 h 2273204"/>
                <a:gd name="connsiteX16" fmla="*/ 1851612 w 2327494"/>
                <a:gd name="connsiteY16" fmla="*/ 145055 h 2273204"/>
                <a:gd name="connsiteX17" fmla="*/ 1948429 w 2327494"/>
                <a:gd name="connsiteY17" fmla="*/ 45341 h 2273204"/>
                <a:gd name="connsiteX18" fmla="*/ 1962812 w 2327494"/>
                <a:gd name="connsiteY18" fmla="*/ 11356 h 2273204"/>
                <a:gd name="connsiteX19" fmla="*/ 1968586 w 2327494"/>
                <a:gd name="connsiteY19" fmla="*/ 22136 h 2273204"/>
                <a:gd name="connsiteX20" fmla="*/ 2109230 w 2327494"/>
                <a:gd name="connsiteY20" fmla="*/ 137913 h 2273204"/>
                <a:gd name="connsiteX21" fmla="*/ 2111741 w 2327494"/>
                <a:gd name="connsiteY21" fmla="*/ 138550 h 2273204"/>
                <a:gd name="connsiteX22" fmla="*/ 2109107 w 2327494"/>
                <a:gd name="connsiteY22" fmla="*/ 153334 h 2273204"/>
                <a:gd name="connsiteX23" fmla="*/ 2150118 w 2327494"/>
                <a:gd name="connsiteY23" fmla="*/ 334470 h 2273204"/>
                <a:gd name="connsiteX24" fmla="*/ 2185717 w 2327494"/>
                <a:gd name="connsiteY24" fmla="*/ 375061 h 2273204"/>
                <a:gd name="connsiteX25" fmla="*/ 2190081 w 2327494"/>
                <a:gd name="connsiteY25" fmla="*/ 381181 h 2273204"/>
                <a:gd name="connsiteX26" fmla="*/ 2251051 w 2327494"/>
                <a:gd name="connsiteY26" fmla="*/ 428113 h 2273204"/>
                <a:gd name="connsiteX27" fmla="*/ 2266972 w 2327494"/>
                <a:gd name="connsiteY27" fmla="*/ 432744 h 2273204"/>
                <a:gd name="connsiteX28" fmla="*/ 2261823 w 2327494"/>
                <a:gd name="connsiteY28" fmla="*/ 446436 h 2273204"/>
                <a:gd name="connsiteX29" fmla="*/ 2250622 w 2327494"/>
                <a:gd name="connsiteY29" fmla="*/ 509310 h 2273204"/>
                <a:gd name="connsiteX30" fmla="*/ 2268744 w 2327494"/>
                <a:gd name="connsiteY30" fmla="*/ 650858 h 2273204"/>
                <a:gd name="connsiteX31" fmla="*/ 2277218 w 2327494"/>
                <a:gd name="connsiteY31" fmla="*/ 665514 h 2273204"/>
                <a:gd name="connsiteX32" fmla="*/ 2268671 w 2327494"/>
                <a:gd name="connsiteY32" fmla="*/ 675345 h 2273204"/>
                <a:gd name="connsiteX33" fmla="*/ 2225014 w 2327494"/>
                <a:gd name="connsiteY33" fmla="*/ 754271 h 2273204"/>
                <a:gd name="connsiteX34" fmla="*/ 2223979 w 2327494"/>
                <a:gd name="connsiteY34" fmla="*/ 757015 h 2273204"/>
                <a:gd name="connsiteX35" fmla="*/ 2218605 w 2327494"/>
                <a:gd name="connsiteY35" fmla="*/ 766182 h 2273204"/>
                <a:gd name="connsiteX36" fmla="*/ 2158723 w 2327494"/>
                <a:gd name="connsiteY36" fmla="*/ 1010072 h 2273204"/>
                <a:gd name="connsiteX37" fmla="*/ 2185711 w 2327494"/>
                <a:gd name="connsiteY37" fmla="*/ 1190036 h 2273204"/>
                <a:gd name="connsiteX38" fmla="*/ 2188456 w 2327494"/>
                <a:gd name="connsiteY38" fmla="*/ 1196838 h 2273204"/>
                <a:gd name="connsiteX39" fmla="*/ 2189695 w 2327494"/>
                <a:gd name="connsiteY39" fmla="*/ 1202777 h 2273204"/>
                <a:gd name="connsiteX40" fmla="*/ 2285722 w 2327494"/>
                <a:gd name="connsiteY40" fmla="*/ 1392340 h 2273204"/>
                <a:gd name="connsiteX41" fmla="*/ 2327494 w 2327494"/>
                <a:gd name="connsiteY41" fmla="*/ 1424731 h 2273204"/>
                <a:gd name="connsiteX42" fmla="*/ 2312748 w 2327494"/>
                <a:gd name="connsiteY42" fmla="*/ 1439950 h 2273204"/>
                <a:gd name="connsiteX43" fmla="*/ 2277844 w 2327494"/>
                <a:gd name="connsiteY43" fmla="*/ 1493580 h 2273204"/>
                <a:gd name="connsiteX44" fmla="*/ 2260687 w 2327494"/>
                <a:gd name="connsiteY44" fmla="*/ 1538892 h 2273204"/>
                <a:gd name="connsiteX45" fmla="*/ 2247124 w 2327494"/>
                <a:gd name="connsiteY45" fmla="*/ 1566871 h 2273204"/>
                <a:gd name="connsiteX46" fmla="*/ 2227454 w 2327494"/>
                <a:gd name="connsiteY46" fmla="*/ 1626666 h 2273204"/>
                <a:gd name="connsiteX47" fmla="*/ 2224488 w 2327494"/>
                <a:gd name="connsiteY47" fmla="*/ 1634500 h 2273204"/>
                <a:gd name="connsiteX48" fmla="*/ 2223926 w 2327494"/>
                <a:gd name="connsiteY48" fmla="*/ 1637392 h 2273204"/>
                <a:gd name="connsiteX49" fmla="*/ 2223580 w 2327494"/>
                <a:gd name="connsiteY49" fmla="*/ 1638441 h 2273204"/>
                <a:gd name="connsiteX50" fmla="*/ 2200131 w 2327494"/>
                <a:gd name="connsiteY50" fmla="*/ 1809378 h 2273204"/>
                <a:gd name="connsiteX51" fmla="*/ 2254923 w 2327494"/>
                <a:gd name="connsiteY51" fmla="*/ 2139084 h 2273204"/>
                <a:gd name="connsiteX52" fmla="*/ 2277675 w 2327494"/>
                <a:gd name="connsiteY52" fmla="*/ 2166810 h 2273204"/>
                <a:gd name="connsiteX53" fmla="*/ 2279746 w 2327494"/>
                <a:gd name="connsiteY53" fmla="*/ 2170255 h 2273204"/>
                <a:gd name="connsiteX54" fmla="*/ 2277844 w 2327494"/>
                <a:gd name="connsiteY54" fmla="*/ 2172107 h 2273204"/>
                <a:gd name="connsiteX55" fmla="*/ 2252432 w 2327494"/>
                <a:gd name="connsiteY55" fmla="*/ 2214853 h 2273204"/>
                <a:gd name="connsiteX56" fmla="*/ 2247124 w 2327494"/>
                <a:gd name="connsiteY56" fmla="*/ 2221574 h 2273204"/>
                <a:gd name="connsiteX57" fmla="*/ 2235883 w 2327494"/>
                <a:gd name="connsiteY57" fmla="*/ 2242690 h 2273204"/>
                <a:gd name="connsiteX58" fmla="*/ 2224488 w 2327494"/>
                <a:gd name="connsiteY58" fmla="*/ 2261858 h 2273204"/>
                <a:gd name="connsiteX59" fmla="*/ 2221043 w 2327494"/>
                <a:gd name="connsiteY59" fmla="*/ 2273204 h 2273204"/>
                <a:gd name="connsiteX60" fmla="*/ 0 w 2327494"/>
                <a:gd name="connsiteY60" fmla="*/ 2273204 h 2273204"/>
                <a:gd name="connsiteX61" fmla="*/ 0 w 2327494"/>
                <a:gd name="connsiteY61" fmla="*/ 39988 h 2273204"/>
                <a:gd name="connsiteX62" fmla="*/ 50855 w 2327494"/>
                <a:gd name="connsiteY62" fmla="*/ 54256 h 2273204"/>
                <a:gd name="connsiteX63" fmla="*/ 56095 w 2327494"/>
                <a:gd name="connsiteY63" fmla="*/ 54496 h 2273204"/>
                <a:gd name="connsiteX64" fmla="*/ 56915 w 2327494"/>
                <a:gd name="connsiteY64" fmla="*/ 54742 h 2273204"/>
                <a:gd name="connsiteX65" fmla="*/ 109212 w 2327494"/>
                <a:gd name="connsiteY65" fmla="*/ 56928 h 2273204"/>
                <a:gd name="connsiteX66" fmla="*/ 263404 w 2327494"/>
                <a:gd name="connsiteY66" fmla="*/ 23317 h 22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27494" h="2273204">
                  <a:moveTo>
                    <a:pt x="293420" y="0"/>
                  </a:moveTo>
                  <a:lnTo>
                    <a:pt x="301765" y="18091"/>
                  </a:lnTo>
                  <a:cubicBezTo>
                    <a:pt x="351154" y="94477"/>
                    <a:pt x="478384" y="159472"/>
                    <a:pt x="632732" y="174193"/>
                  </a:cubicBezTo>
                  <a:lnTo>
                    <a:pt x="636839" y="174314"/>
                  </a:lnTo>
                  <a:lnTo>
                    <a:pt x="638792" y="174679"/>
                  </a:lnTo>
                  <a:cubicBezTo>
                    <a:pt x="666403" y="177679"/>
                    <a:pt x="694759" y="178545"/>
                    <a:pt x="723532" y="176865"/>
                  </a:cubicBezTo>
                  <a:cubicBezTo>
                    <a:pt x="856821" y="206627"/>
                    <a:pt x="977914" y="165285"/>
                    <a:pt x="1059774" y="102303"/>
                  </a:cubicBezTo>
                  <a:lnTo>
                    <a:pt x="1064261" y="98350"/>
                  </a:lnTo>
                  <a:lnTo>
                    <a:pt x="1082374" y="108756"/>
                  </a:lnTo>
                  <a:cubicBezTo>
                    <a:pt x="1157339" y="143688"/>
                    <a:pt x="1248805" y="162880"/>
                    <a:pt x="1344623" y="152056"/>
                  </a:cubicBezTo>
                  <a:cubicBezTo>
                    <a:pt x="1389853" y="156607"/>
                    <a:pt x="1433527" y="154713"/>
                    <a:pt x="1474673" y="147653"/>
                  </a:cubicBezTo>
                  <a:lnTo>
                    <a:pt x="1489302" y="143146"/>
                  </a:lnTo>
                  <a:lnTo>
                    <a:pt x="1503176" y="154706"/>
                  </a:lnTo>
                  <a:cubicBezTo>
                    <a:pt x="1555033" y="189638"/>
                    <a:pt x="1618641" y="208830"/>
                    <a:pt x="1684473" y="198005"/>
                  </a:cubicBezTo>
                  <a:cubicBezTo>
                    <a:pt x="1725233" y="201096"/>
                    <a:pt x="1762948" y="192631"/>
                    <a:pt x="1796923" y="176276"/>
                  </a:cubicBezTo>
                  <a:lnTo>
                    <a:pt x="1820752" y="161409"/>
                  </a:lnTo>
                  <a:lnTo>
                    <a:pt x="1851612" y="145055"/>
                  </a:lnTo>
                  <a:cubicBezTo>
                    <a:pt x="1891795" y="118997"/>
                    <a:pt x="1925298" y="84723"/>
                    <a:pt x="1948429" y="45341"/>
                  </a:cubicBezTo>
                  <a:lnTo>
                    <a:pt x="1962812" y="11356"/>
                  </a:lnTo>
                  <a:lnTo>
                    <a:pt x="1968586" y="22136"/>
                  </a:lnTo>
                  <a:cubicBezTo>
                    <a:pt x="2000540" y="71710"/>
                    <a:pt x="2050598" y="115061"/>
                    <a:pt x="2109230" y="137913"/>
                  </a:cubicBezTo>
                  <a:lnTo>
                    <a:pt x="2111741" y="138550"/>
                  </a:lnTo>
                  <a:lnTo>
                    <a:pt x="2109107" y="153334"/>
                  </a:lnTo>
                  <a:cubicBezTo>
                    <a:pt x="2096621" y="222387"/>
                    <a:pt x="2115215" y="284701"/>
                    <a:pt x="2150118" y="334470"/>
                  </a:cubicBezTo>
                  <a:lnTo>
                    <a:pt x="2185717" y="375061"/>
                  </a:lnTo>
                  <a:lnTo>
                    <a:pt x="2190081" y="381181"/>
                  </a:lnTo>
                  <a:cubicBezTo>
                    <a:pt x="2207533" y="400618"/>
                    <a:pt x="2227823" y="416371"/>
                    <a:pt x="2251051" y="428113"/>
                  </a:cubicBezTo>
                  <a:lnTo>
                    <a:pt x="2266972" y="432744"/>
                  </a:lnTo>
                  <a:lnTo>
                    <a:pt x="2261823" y="446436"/>
                  </a:lnTo>
                  <a:cubicBezTo>
                    <a:pt x="2256506" y="465883"/>
                    <a:pt x="2252711" y="486799"/>
                    <a:pt x="2250622" y="509310"/>
                  </a:cubicBezTo>
                  <a:cubicBezTo>
                    <a:pt x="2241257" y="561100"/>
                    <a:pt x="2249376" y="609099"/>
                    <a:pt x="2268744" y="650858"/>
                  </a:cubicBezTo>
                  <a:lnTo>
                    <a:pt x="2277218" y="665514"/>
                  </a:lnTo>
                  <a:lnTo>
                    <a:pt x="2268671" y="675345"/>
                  </a:lnTo>
                  <a:cubicBezTo>
                    <a:pt x="2252760" y="698491"/>
                    <a:pt x="2238145" y="724932"/>
                    <a:pt x="2225014" y="754271"/>
                  </a:cubicBezTo>
                  <a:lnTo>
                    <a:pt x="2223979" y="757015"/>
                  </a:lnTo>
                  <a:lnTo>
                    <a:pt x="2218605" y="766182"/>
                  </a:lnTo>
                  <a:cubicBezTo>
                    <a:pt x="2186616" y="831516"/>
                    <a:pt x="2164989" y="912553"/>
                    <a:pt x="2158723" y="1010072"/>
                  </a:cubicBezTo>
                  <a:cubicBezTo>
                    <a:pt x="2157134" y="1072202"/>
                    <a:pt x="2167560" y="1133575"/>
                    <a:pt x="2185711" y="1190036"/>
                  </a:cubicBezTo>
                  <a:lnTo>
                    <a:pt x="2188456" y="1196838"/>
                  </a:lnTo>
                  <a:lnTo>
                    <a:pt x="2189695" y="1202777"/>
                  </a:lnTo>
                  <a:cubicBezTo>
                    <a:pt x="2211769" y="1286243"/>
                    <a:pt x="2243745" y="1350000"/>
                    <a:pt x="2285722" y="1392340"/>
                  </a:cubicBezTo>
                  <a:lnTo>
                    <a:pt x="2327494" y="1424731"/>
                  </a:lnTo>
                  <a:lnTo>
                    <a:pt x="2312748" y="1439950"/>
                  </a:lnTo>
                  <a:cubicBezTo>
                    <a:pt x="2300376" y="1455683"/>
                    <a:pt x="2288683" y="1473651"/>
                    <a:pt x="2277844" y="1493580"/>
                  </a:cubicBezTo>
                  <a:lnTo>
                    <a:pt x="2260687" y="1538892"/>
                  </a:lnTo>
                  <a:lnTo>
                    <a:pt x="2247124" y="1566871"/>
                  </a:lnTo>
                  <a:lnTo>
                    <a:pt x="2227454" y="1626666"/>
                  </a:lnTo>
                  <a:lnTo>
                    <a:pt x="2224488" y="1634500"/>
                  </a:lnTo>
                  <a:lnTo>
                    <a:pt x="2223926" y="1637392"/>
                  </a:lnTo>
                  <a:lnTo>
                    <a:pt x="2223580" y="1638441"/>
                  </a:lnTo>
                  <a:cubicBezTo>
                    <a:pt x="2210259" y="1689344"/>
                    <a:pt x="2201938" y="1746523"/>
                    <a:pt x="2200131" y="1809378"/>
                  </a:cubicBezTo>
                  <a:cubicBezTo>
                    <a:pt x="2172934" y="1947530"/>
                    <a:pt x="2203267" y="2061314"/>
                    <a:pt x="2254923" y="2139084"/>
                  </a:cubicBezTo>
                  <a:lnTo>
                    <a:pt x="2277675" y="2166810"/>
                  </a:lnTo>
                  <a:lnTo>
                    <a:pt x="2279746" y="2170255"/>
                  </a:lnTo>
                  <a:lnTo>
                    <a:pt x="2277844" y="2172107"/>
                  </a:lnTo>
                  <a:lnTo>
                    <a:pt x="2252432" y="2214853"/>
                  </a:lnTo>
                  <a:lnTo>
                    <a:pt x="2247124" y="2221574"/>
                  </a:lnTo>
                  <a:lnTo>
                    <a:pt x="2235883" y="2242690"/>
                  </a:lnTo>
                  <a:lnTo>
                    <a:pt x="2224488" y="2261858"/>
                  </a:lnTo>
                  <a:lnTo>
                    <a:pt x="2221043" y="2273204"/>
                  </a:lnTo>
                  <a:lnTo>
                    <a:pt x="0" y="2273204"/>
                  </a:lnTo>
                  <a:lnTo>
                    <a:pt x="0" y="39988"/>
                  </a:lnTo>
                  <a:lnTo>
                    <a:pt x="50855" y="54256"/>
                  </a:lnTo>
                  <a:lnTo>
                    <a:pt x="56095" y="54496"/>
                  </a:lnTo>
                  <a:lnTo>
                    <a:pt x="56915" y="54742"/>
                  </a:lnTo>
                  <a:cubicBezTo>
                    <a:pt x="74047" y="57742"/>
                    <a:pt x="91552" y="58608"/>
                    <a:pt x="109212" y="56928"/>
                  </a:cubicBezTo>
                  <a:cubicBezTo>
                    <a:pt x="166375" y="65733"/>
                    <a:pt x="219234" y="51186"/>
                    <a:pt x="263404" y="23317"/>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Freeform: Shape 65">
              <a:extLst>
                <a:ext uri="{FF2B5EF4-FFF2-40B4-BE49-F238E27FC236}">
                  <a16:creationId xmlns:a16="http://schemas.microsoft.com/office/drawing/2014/main" id="{ACDE135B-7123-4E3A-B28A-F750012BD1B9}"/>
                </a:ext>
              </a:extLst>
            </p:cNvPr>
            <p:cNvSpPr/>
            <p:nvPr/>
          </p:nvSpPr>
          <p:spPr>
            <a:xfrm flipH="1">
              <a:off x="5704954" y="2347862"/>
              <a:ext cx="369303" cy="1695286"/>
            </a:xfrm>
            <a:custGeom>
              <a:avLst/>
              <a:gdLst>
                <a:gd name="connsiteX0" fmla="*/ 400117 w 496722"/>
                <a:gd name="connsiteY0" fmla="*/ 0 h 2280200"/>
                <a:gd name="connsiteX1" fmla="*/ 388461 w 496722"/>
                <a:gd name="connsiteY1" fmla="*/ 11667 h 2280200"/>
                <a:gd name="connsiteX2" fmla="*/ 357908 w 496722"/>
                <a:gd name="connsiteY2" fmla="*/ 52571 h 2280200"/>
                <a:gd name="connsiteX3" fmla="*/ 162604 w 496722"/>
                <a:gd name="connsiteY3" fmla="*/ 118119 h 2280200"/>
                <a:gd name="connsiteX4" fmla="*/ 148836 w 496722"/>
                <a:gd name="connsiteY4" fmla="*/ 117543 h 2280200"/>
                <a:gd name="connsiteX5" fmla="*/ 152057 w 496722"/>
                <a:gd name="connsiteY5" fmla="*/ 170530 h 2280200"/>
                <a:gd name="connsiteX6" fmla="*/ 22137 w 496722"/>
                <a:gd name="connsiteY6" fmla="*/ 437050 h 2280200"/>
                <a:gd name="connsiteX7" fmla="*/ 10942 w 496722"/>
                <a:gd name="connsiteY7" fmla="*/ 442649 h 2280200"/>
                <a:gd name="connsiteX8" fmla="*/ 45342 w 496722"/>
                <a:gd name="connsiteY8" fmla="*/ 457207 h 2280200"/>
                <a:gd name="connsiteX9" fmla="*/ 145056 w 496722"/>
                <a:gd name="connsiteY9" fmla="*/ 554024 h 2280200"/>
                <a:gd name="connsiteX10" fmla="*/ 161410 w 496722"/>
                <a:gd name="connsiteY10" fmla="*/ 584884 h 2280200"/>
                <a:gd name="connsiteX11" fmla="*/ 176277 w 496722"/>
                <a:gd name="connsiteY11" fmla="*/ 608713 h 2280200"/>
                <a:gd name="connsiteX12" fmla="*/ 198006 w 496722"/>
                <a:gd name="connsiteY12" fmla="*/ 721163 h 2280200"/>
                <a:gd name="connsiteX13" fmla="*/ 154707 w 496722"/>
                <a:gd name="connsiteY13" fmla="*/ 902461 h 2280200"/>
                <a:gd name="connsiteX14" fmla="*/ 143147 w 496722"/>
                <a:gd name="connsiteY14" fmla="*/ 916335 h 2280200"/>
                <a:gd name="connsiteX15" fmla="*/ 147655 w 496722"/>
                <a:gd name="connsiteY15" fmla="*/ 930964 h 2280200"/>
                <a:gd name="connsiteX16" fmla="*/ 152057 w 496722"/>
                <a:gd name="connsiteY16" fmla="*/ 1061014 h 2280200"/>
                <a:gd name="connsiteX17" fmla="*/ 108758 w 496722"/>
                <a:gd name="connsiteY17" fmla="*/ 1323263 h 2280200"/>
                <a:gd name="connsiteX18" fmla="*/ 98351 w 496722"/>
                <a:gd name="connsiteY18" fmla="*/ 1341376 h 2280200"/>
                <a:gd name="connsiteX19" fmla="*/ 102304 w 496722"/>
                <a:gd name="connsiteY19" fmla="*/ 1345863 h 2280200"/>
                <a:gd name="connsiteX20" fmla="*/ 176865 w 496722"/>
                <a:gd name="connsiteY20" fmla="*/ 1682105 h 2280200"/>
                <a:gd name="connsiteX21" fmla="*/ 174679 w 496722"/>
                <a:gd name="connsiteY21" fmla="*/ 1766845 h 2280200"/>
                <a:gd name="connsiteX22" fmla="*/ 174315 w 496722"/>
                <a:gd name="connsiteY22" fmla="*/ 1768797 h 2280200"/>
                <a:gd name="connsiteX23" fmla="*/ 174194 w 496722"/>
                <a:gd name="connsiteY23" fmla="*/ 1772905 h 2280200"/>
                <a:gd name="connsiteX24" fmla="*/ 18091 w 496722"/>
                <a:gd name="connsiteY24" fmla="*/ 2103872 h 2280200"/>
                <a:gd name="connsiteX25" fmla="*/ 0 w 496722"/>
                <a:gd name="connsiteY25" fmla="*/ 2112217 h 2280200"/>
                <a:gd name="connsiteX26" fmla="*/ 23318 w 496722"/>
                <a:gd name="connsiteY26" fmla="*/ 2142232 h 2280200"/>
                <a:gd name="connsiteX27" fmla="*/ 59310 w 496722"/>
                <a:gd name="connsiteY27" fmla="*/ 2254428 h 2280200"/>
                <a:gd name="connsiteX28" fmla="*/ 57848 w 496722"/>
                <a:gd name="connsiteY28" fmla="*/ 2280200 h 2280200"/>
                <a:gd name="connsiteX29" fmla="*/ 496722 w 496722"/>
                <a:gd name="connsiteY29" fmla="*/ 2280200 h 2280200"/>
                <a:gd name="connsiteX30" fmla="*/ 496722 w 496722"/>
                <a:gd name="connsiteY30" fmla="*/ 55666 h 2280200"/>
                <a:gd name="connsiteX31" fmla="*/ 476796 w 496722"/>
                <a:gd name="connsiteY31" fmla="*/ 50075 h 2280200"/>
                <a:gd name="connsiteX32" fmla="*/ 415641 w 496722"/>
                <a:gd name="connsiteY32" fmla="*/ 15008 h 22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6722" h="2280200">
                  <a:moveTo>
                    <a:pt x="400117" y="0"/>
                  </a:moveTo>
                  <a:lnTo>
                    <a:pt x="388461" y="11667"/>
                  </a:lnTo>
                  <a:lnTo>
                    <a:pt x="357908" y="52571"/>
                  </a:lnTo>
                  <a:cubicBezTo>
                    <a:pt x="307387" y="100084"/>
                    <a:pt x="238822" y="129860"/>
                    <a:pt x="162604" y="118119"/>
                  </a:cubicBezTo>
                  <a:lnTo>
                    <a:pt x="148836" y="117543"/>
                  </a:lnTo>
                  <a:lnTo>
                    <a:pt x="152057" y="170530"/>
                  </a:lnTo>
                  <a:cubicBezTo>
                    <a:pt x="170098" y="280250"/>
                    <a:pt x="104760" y="383794"/>
                    <a:pt x="22137" y="437050"/>
                  </a:cubicBezTo>
                  <a:lnTo>
                    <a:pt x="10942" y="442649"/>
                  </a:lnTo>
                  <a:lnTo>
                    <a:pt x="45342" y="457207"/>
                  </a:lnTo>
                  <a:cubicBezTo>
                    <a:pt x="84724" y="480338"/>
                    <a:pt x="118998" y="513841"/>
                    <a:pt x="145056" y="554024"/>
                  </a:cubicBezTo>
                  <a:lnTo>
                    <a:pt x="161410" y="584884"/>
                  </a:lnTo>
                  <a:lnTo>
                    <a:pt x="176277" y="608713"/>
                  </a:lnTo>
                  <a:cubicBezTo>
                    <a:pt x="192632" y="642689"/>
                    <a:pt x="201097" y="680403"/>
                    <a:pt x="198006" y="721163"/>
                  </a:cubicBezTo>
                  <a:cubicBezTo>
                    <a:pt x="208831" y="786995"/>
                    <a:pt x="189639" y="850604"/>
                    <a:pt x="154707" y="902461"/>
                  </a:cubicBezTo>
                  <a:lnTo>
                    <a:pt x="143147" y="916335"/>
                  </a:lnTo>
                  <a:lnTo>
                    <a:pt x="147655" y="930964"/>
                  </a:lnTo>
                  <a:cubicBezTo>
                    <a:pt x="154715" y="972110"/>
                    <a:pt x="156609" y="1015784"/>
                    <a:pt x="152057" y="1061014"/>
                  </a:cubicBezTo>
                  <a:cubicBezTo>
                    <a:pt x="162882" y="1156832"/>
                    <a:pt x="143690" y="1248298"/>
                    <a:pt x="108758" y="1323263"/>
                  </a:cubicBezTo>
                  <a:lnTo>
                    <a:pt x="98351" y="1341376"/>
                  </a:lnTo>
                  <a:lnTo>
                    <a:pt x="102304" y="1345863"/>
                  </a:lnTo>
                  <a:cubicBezTo>
                    <a:pt x="165285" y="1427723"/>
                    <a:pt x="206627" y="1548816"/>
                    <a:pt x="176865" y="1682105"/>
                  </a:cubicBezTo>
                  <a:cubicBezTo>
                    <a:pt x="178545" y="1710878"/>
                    <a:pt x="177679" y="1739233"/>
                    <a:pt x="174679" y="1766845"/>
                  </a:cubicBezTo>
                  <a:lnTo>
                    <a:pt x="174315" y="1768797"/>
                  </a:lnTo>
                  <a:lnTo>
                    <a:pt x="174194" y="1772905"/>
                  </a:lnTo>
                  <a:cubicBezTo>
                    <a:pt x="159473" y="1927253"/>
                    <a:pt x="94477" y="2054483"/>
                    <a:pt x="18091" y="2103872"/>
                  </a:cubicBezTo>
                  <a:lnTo>
                    <a:pt x="0" y="2112217"/>
                  </a:lnTo>
                  <a:lnTo>
                    <a:pt x="23318" y="2142232"/>
                  </a:lnTo>
                  <a:cubicBezTo>
                    <a:pt x="44219" y="2175360"/>
                    <a:pt x="57627" y="2213376"/>
                    <a:pt x="59310" y="2254428"/>
                  </a:cubicBezTo>
                  <a:lnTo>
                    <a:pt x="57848" y="2280200"/>
                  </a:lnTo>
                  <a:lnTo>
                    <a:pt x="496722" y="2280200"/>
                  </a:lnTo>
                  <a:lnTo>
                    <a:pt x="496722" y="55666"/>
                  </a:lnTo>
                  <a:lnTo>
                    <a:pt x="476796" y="50075"/>
                  </a:lnTo>
                  <a:cubicBezTo>
                    <a:pt x="454624" y="40718"/>
                    <a:pt x="434056" y="28827"/>
                    <a:pt x="415641" y="1500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72" name="Group 71">
              <a:extLst>
                <a:ext uri="{FF2B5EF4-FFF2-40B4-BE49-F238E27FC236}">
                  <a16:creationId xmlns:a16="http://schemas.microsoft.com/office/drawing/2014/main" id="{7BBDA007-3835-4F51-AE9A-50EB94A6EEC0}"/>
                </a:ext>
              </a:extLst>
            </p:cNvPr>
            <p:cNvGrpSpPr/>
            <p:nvPr/>
          </p:nvGrpSpPr>
          <p:grpSpPr>
            <a:xfrm flipV="1">
              <a:off x="5704954" y="3723763"/>
              <a:ext cx="1663179" cy="319385"/>
              <a:chOff x="8985249" y="5223598"/>
              <a:chExt cx="2237015" cy="429580"/>
            </a:xfrm>
            <a:solidFill>
              <a:srgbClr val="FBF5D4"/>
            </a:solidFill>
          </p:grpSpPr>
          <p:sp>
            <p:nvSpPr>
              <p:cNvPr id="70" name="Freeform: Shape 69">
                <a:extLst>
                  <a:ext uri="{FF2B5EF4-FFF2-40B4-BE49-F238E27FC236}">
                    <a16:creationId xmlns:a16="http://schemas.microsoft.com/office/drawing/2014/main" id="{A41BCE25-75C3-4A40-BEDC-A691DF293D87}"/>
                  </a:ext>
                </a:extLst>
              </p:cNvPr>
              <p:cNvSpPr/>
              <p:nvPr/>
            </p:nvSpPr>
            <p:spPr>
              <a:xfrm>
                <a:off x="8985251" y="5223598"/>
                <a:ext cx="2237013" cy="429580"/>
              </a:xfrm>
              <a:custGeom>
                <a:avLst/>
                <a:gdLst>
                  <a:gd name="connsiteX0" fmla="*/ 0 w 2237013"/>
                  <a:gd name="connsiteY0" fmla="*/ 0 h 429580"/>
                  <a:gd name="connsiteX1" fmla="*/ 2206583 w 2237013"/>
                  <a:gd name="connsiteY1" fmla="*/ 0 h 429580"/>
                  <a:gd name="connsiteX2" fmla="*/ 2200131 w 2237013"/>
                  <a:gd name="connsiteY2" fmla="*/ 50095 h 429580"/>
                  <a:gd name="connsiteX3" fmla="*/ 2232088 w 2237013"/>
                  <a:gd name="connsiteY3" fmla="*/ 225305 h 429580"/>
                  <a:gd name="connsiteX4" fmla="*/ 2237013 w 2237013"/>
                  <a:gd name="connsiteY4" fmla="*/ 231327 h 429580"/>
                  <a:gd name="connsiteX5" fmla="*/ 2235883 w 2237013"/>
                  <a:gd name="connsiteY5" fmla="*/ 233450 h 429580"/>
                  <a:gd name="connsiteX6" fmla="*/ 2224488 w 2237013"/>
                  <a:gd name="connsiteY6" fmla="*/ 252618 h 429580"/>
                  <a:gd name="connsiteX7" fmla="*/ 2216205 w 2237013"/>
                  <a:gd name="connsiteY7" fmla="*/ 279899 h 429580"/>
                  <a:gd name="connsiteX8" fmla="*/ 2207538 w 2237013"/>
                  <a:gd name="connsiteY8" fmla="*/ 307327 h 429580"/>
                  <a:gd name="connsiteX9" fmla="*/ 2206994 w 2237013"/>
                  <a:gd name="connsiteY9" fmla="*/ 311548 h 429580"/>
                  <a:gd name="connsiteX10" fmla="*/ 2195736 w 2237013"/>
                  <a:gd name="connsiteY10" fmla="*/ 311266 h 429580"/>
                  <a:gd name="connsiteX11" fmla="*/ 2055998 w 2237013"/>
                  <a:gd name="connsiteY11" fmla="*/ 378207 h 429580"/>
                  <a:gd name="connsiteX12" fmla="*/ 2025445 w 2237013"/>
                  <a:gd name="connsiteY12" fmla="*/ 419110 h 429580"/>
                  <a:gd name="connsiteX13" fmla="*/ 2014986 w 2237013"/>
                  <a:gd name="connsiteY13" fmla="*/ 429580 h 429580"/>
                  <a:gd name="connsiteX14" fmla="*/ 1948061 w 2237013"/>
                  <a:gd name="connsiteY14" fmla="*/ 385590 h 429580"/>
                  <a:gd name="connsiteX15" fmla="*/ 1866329 w 2237013"/>
                  <a:gd name="connsiteY15" fmla="*/ 360843 h 429580"/>
                  <a:gd name="connsiteX16" fmla="*/ 1861089 w 2237013"/>
                  <a:gd name="connsiteY16" fmla="*/ 360603 h 429580"/>
                  <a:gd name="connsiteX17" fmla="*/ 1860269 w 2237013"/>
                  <a:gd name="connsiteY17" fmla="*/ 360358 h 429580"/>
                  <a:gd name="connsiteX18" fmla="*/ 1807973 w 2237013"/>
                  <a:gd name="connsiteY18" fmla="*/ 358172 h 429580"/>
                  <a:gd name="connsiteX19" fmla="*/ 1653780 w 2237013"/>
                  <a:gd name="connsiteY19" fmla="*/ 391782 h 429580"/>
                  <a:gd name="connsiteX20" fmla="*/ 1623764 w 2237013"/>
                  <a:gd name="connsiteY20" fmla="*/ 415099 h 429580"/>
                  <a:gd name="connsiteX21" fmla="*/ 1615419 w 2237013"/>
                  <a:gd name="connsiteY21" fmla="*/ 397009 h 429580"/>
                  <a:gd name="connsiteX22" fmla="*/ 1284453 w 2237013"/>
                  <a:gd name="connsiteY22" fmla="*/ 240906 h 429580"/>
                  <a:gd name="connsiteX23" fmla="*/ 1280345 w 2237013"/>
                  <a:gd name="connsiteY23" fmla="*/ 240785 h 429580"/>
                  <a:gd name="connsiteX24" fmla="*/ 1278393 w 2237013"/>
                  <a:gd name="connsiteY24" fmla="*/ 240421 h 429580"/>
                  <a:gd name="connsiteX25" fmla="*/ 1193653 w 2237013"/>
                  <a:gd name="connsiteY25" fmla="*/ 238235 h 429580"/>
                  <a:gd name="connsiteX26" fmla="*/ 857410 w 2237013"/>
                  <a:gd name="connsiteY26" fmla="*/ 312796 h 429580"/>
                  <a:gd name="connsiteX27" fmla="*/ 852924 w 2237013"/>
                  <a:gd name="connsiteY27" fmla="*/ 316748 h 429580"/>
                  <a:gd name="connsiteX28" fmla="*/ 834810 w 2237013"/>
                  <a:gd name="connsiteY28" fmla="*/ 306342 h 429580"/>
                  <a:gd name="connsiteX29" fmla="*/ 572562 w 2237013"/>
                  <a:gd name="connsiteY29" fmla="*/ 263043 h 429580"/>
                  <a:gd name="connsiteX30" fmla="*/ 442511 w 2237013"/>
                  <a:gd name="connsiteY30" fmla="*/ 267445 h 429580"/>
                  <a:gd name="connsiteX31" fmla="*/ 427882 w 2237013"/>
                  <a:gd name="connsiteY31" fmla="*/ 271953 h 429580"/>
                  <a:gd name="connsiteX32" fmla="*/ 414008 w 2237013"/>
                  <a:gd name="connsiteY32" fmla="*/ 260393 h 429580"/>
                  <a:gd name="connsiteX33" fmla="*/ 232710 w 2237013"/>
                  <a:gd name="connsiteY33" fmla="*/ 217093 h 429580"/>
                  <a:gd name="connsiteX34" fmla="*/ 120260 w 2237013"/>
                  <a:gd name="connsiteY34" fmla="*/ 238823 h 429580"/>
                  <a:gd name="connsiteX35" fmla="*/ 96431 w 2237013"/>
                  <a:gd name="connsiteY35" fmla="*/ 253689 h 429580"/>
                  <a:gd name="connsiteX36" fmla="*/ 65571 w 2237013"/>
                  <a:gd name="connsiteY36" fmla="*/ 270044 h 429580"/>
                  <a:gd name="connsiteX37" fmla="*/ 10768 w 2237013"/>
                  <a:gd name="connsiteY37" fmla="*/ 314905 h 429580"/>
                  <a:gd name="connsiteX38" fmla="*/ 0 w 2237013"/>
                  <a:gd name="connsiteY38" fmla="*/ 328963 h 4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37013" h="429580">
                    <a:moveTo>
                      <a:pt x="0" y="0"/>
                    </a:moveTo>
                    <a:lnTo>
                      <a:pt x="2206583" y="0"/>
                    </a:lnTo>
                    <a:lnTo>
                      <a:pt x="2200131" y="50095"/>
                    </a:lnTo>
                    <a:cubicBezTo>
                      <a:pt x="2185059" y="117289"/>
                      <a:pt x="2201075" y="177596"/>
                      <a:pt x="2232088" y="225305"/>
                    </a:cubicBezTo>
                    <a:lnTo>
                      <a:pt x="2237013" y="231327"/>
                    </a:lnTo>
                    <a:lnTo>
                      <a:pt x="2235883" y="233450"/>
                    </a:lnTo>
                    <a:lnTo>
                      <a:pt x="2224488" y="252618"/>
                    </a:lnTo>
                    <a:lnTo>
                      <a:pt x="2216205" y="279899"/>
                    </a:lnTo>
                    <a:lnTo>
                      <a:pt x="2207538" y="307327"/>
                    </a:lnTo>
                    <a:lnTo>
                      <a:pt x="2206994" y="311548"/>
                    </a:lnTo>
                    <a:lnTo>
                      <a:pt x="2195736" y="311266"/>
                    </a:lnTo>
                    <a:cubicBezTo>
                      <a:pt x="2141930" y="316914"/>
                      <a:pt x="2093889" y="342572"/>
                      <a:pt x="2055998" y="378207"/>
                    </a:cubicBezTo>
                    <a:lnTo>
                      <a:pt x="2025445" y="419110"/>
                    </a:lnTo>
                    <a:lnTo>
                      <a:pt x="2014986" y="429580"/>
                    </a:lnTo>
                    <a:lnTo>
                      <a:pt x="1948061" y="385590"/>
                    </a:lnTo>
                    <a:cubicBezTo>
                      <a:pt x="1922835" y="373707"/>
                      <a:pt x="1895301" y="365137"/>
                      <a:pt x="1866329" y="360843"/>
                    </a:cubicBezTo>
                    <a:lnTo>
                      <a:pt x="1861089" y="360603"/>
                    </a:lnTo>
                    <a:lnTo>
                      <a:pt x="1860269" y="360358"/>
                    </a:lnTo>
                    <a:cubicBezTo>
                      <a:pt x="1843137" y="357357"/>
                      <a:pt x="1825632" y="356491"/>
                      <a:pt x="1807973" y="358172"/>
                    </a:cubicBezTo>
                    <a:cubicBezTo>
                      <a:pt x="1750809" y="349366"/>
                      <a:pt x="1697950" y="363914"/>
                      <a:pt x="1653780" y="391782"/>
                    </a:cubicBezTo>
                    <a:lnTo>
                      <a:pt x="1623764" y="415099"/>
                    </a:lnTo>
                    <a:lnTo>
                      <a:pt x="1615419" y="397009"/>
                    </a:lnTo>
                    <a:cubicBezTo>
                      <a:pt x="1566031" y="320623"/>
                      <a:pt x="1438801" y="255627"/>
                      <a:pt x="1284453" y="240906"/>
                    </a:cubicBezTo>
                    <a:lnTo>
                      <a:pt x="1280345" y="240785"/>
                    </a:lnTo>
                    <a:lnTo>
                      <a:pt x="1278393" y="240421"/>
                    </a:lnTo>
                    <a:cubicBezTo>
                      <a:pt x="1250781" y="237420"/>
                      <a:pt x="1222426" y="236554"/>
                      <a:pt x="1193653" y="238235"/>
                    </a:cubicBezTo>
                    <a:cubicBezTo>
                      <a:pt x="1060364" y="208473"/>
                      <a:pt x="939271" y="249815"/>
                      <a:pt x="857410" y="312796"/>
                    </a:cubicBezTo>
                    <a:lnTo>
                      <a:pt x="852924" y="316748"/>
                    </a:lnTo>
                    <a:lnTo>
                      <a:pt x="834810" y="306342"/>
                    </a:lnTo>
                    <a:cubicBezTo>
                      <a:pt x="759845" y="271410"/>
                      <a:pt x="668380" y="252218"/>
                      <a:pt x="572562" y="263043"/>
                    </a:cubicBezTo>
                    <a:cubicBezTo>
                      <a:pt x="527332" y="258491"/>
                      <a:pt x="483657" y="260385"/>
                      <a:pt x="442511" y="267445"/>
                    </a:cubicBezTo>
                    <a:lnTo>
                      <a:pt x="427882" y="271953"/>
                    </a:lnTo>
                    <a:lnTo>
                      <a:pt x="414008" y="260393"/>
                    </a:lnTo>
                    <a:cubicBezTo>
                      <a:pt x="362151" y="225461"/>
                      <a:pt x="298542" y="206268"/>
                      <a:pt x="232710" y="217093"/>
                    </a:cubicBezTo>
                    <a:cubicBezTo>
                      <a:pt x="191950" y="214003"/>
                      <a:pt x="154236" y="222467"/>
                      <a:pt x="120260" y="238823"/>
                    </a:cubicBezTo>
                    <a:lnTo>
                      <a:pt x="96431" y="253689"/>
                    </a:lnTo>
                    <a:lnTo>
                      <a:pt x="65571" y="270044"/>
                    </a:lnTo>
                    <a:cubicBezTo>
                      <a:pt x="45480" y="283073"/>
                      <a:pt x="27058" y="298156"/>
                      <a:pt x="10768" y="314905"/>
                    </a:cubicBezTo>
                    <a:lnTo>
                      <a:pt x="0" y="328963"/>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14AD31EE-CEBB-4F81-A1D8-11FDAF8C0481}"/>
                  </a:ext>
                </a:extLst>
              </p:cNvPr>
              <p:cNvSpPr/>
              <p:nvPr/>
            </p:nvSpPr>
            <p:spPr>
              <a:xfrm flipH="1">
                <a:off x="8985249" y="5228691"/>
                <a:ext cx="512400" cy="407747"/>
              </a:xfrm>
              <a:custGeom>
                <a:avLst/>
                <a:gdLst>
                  <a:gd name="connsiteX0" fmla="*/ 512400 w 512400"/>
                  <a:gd name="connsiteY0" fmla="*/ 0 h 407747"/>
                  <a:gd name="connsiteX1" fmla="*/ 70949 w 512400"/>
                  <a:gd name="connsiteY1" fmla="*/ 0 h 407747"/>
                  <a:gd name="connsiteX2" fmla="*/ 70420 w 512400"/>
                  <a:gd name="connsiteY2" fmla="*/ 12655 h 407747"/>
                  <a:gd name="connsiteX3" fmla="*/ 70175 w 512400"/>
                  <a:gd name="connsiteY3" fmla="*/ 13475 h 407747"/>
                  <a:gd name="connsiteX4" fmla="*/ 69935 w 512400"/>
                  <a:gd name="connsiteY4" fmla="*/ 18715 h 407747"/>
                  <a:gd name="connsiteX5" fmla="*/ 15008 w 512400"/>
                  <a:gd name="connsiteY5" fmla="*/ 150651 h 407747"/>
                  <a:gd name="connsiteX6" fmla="*/ 0 w 512400"/>
                  <a:gd name="connsiteY6" fmla="*/ 166175 h 407747"/>
                  <a:gd name="connsiteX7" fmla="*/ 11668 w 512400"/>
                  <a:gd name="connsiteY7" fmla="*/ 177830 h 407747"/>
                  <a:gd name="connsiteX8" fmla="*/ 52571 w 512400"/>
                  <a:gd name="connsiteY8" fmla="*/ 208383 h 407747"/>
                  <a:gd name="connsiteX9" fmla="*/ 84509 w 512400"/>
                  <a:gd name="connsiteY9" fmla="*/ 249495 h 407747"/>
                  <a:gd name="connsiteX10" fmla="*/ 100537 w 512400"/>
                  <a:gd name="connsiteY10" fmla="*/ 282101 h 407747"/>
                  <a:gd name="connsiteX11" fmla="*/ 135708 w 512400"/>
                  <a:gd name="connsiteY11" fmla="*/ 270205 h 407747"/>
                  <a:gd name="connsiteX12" fmla="*/ 194477 w 512400"/>
                  <a:gd name="connsiteY12" fmla="*/ 266632 h 407747"/>
                  <a:gd name="connsiteX13" fmla="*/ 460997 w 512400"/>
                  <a:gd name="connsiteY13" fmla="*/ 396552 h 407747"/>
                  <a:gd name="connsiteX14" fmla="*/ 466596 w 512400"/>
                  <a:gd name="connsiteY14" fmla="*/ 407747 h 407747"/>
                  <a:gd name="connsiteX15" fmla="*/ 481154 w 512400"/>
                  <a:gd name="connsiteY15" fmla="*/ 373348 h 407747"/>
                  <a:gd name="connsiteX16" fmla="*/ 512400 w 512400"/>
                  <a:gd name="connsiteY16" fmla="*/ 332553 h 40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400" h="407747">
                    <a:moveTo>
                      <a:pt x="512400" y="0"/>
                    </a:moveTo>
                    <a:lnTo>
                      <a:pt x="70949" y="0"/>
                    </a:lnTo>
                    <a:lnTo>
                      <a:pt x="70420" y="12655"/>
                    </a:lnTo>
                    <a:lnTo>
                      <a:pt x="70175" y="13475"/>
                    </a:lnTo>
                    <a:lnTo>
                      <a:pt x="69935" y="18715"/>
                    </a:lnTo>
                    <a:cubicBezTo>
                      <a:pt x="62574" y="68380"/>
                      <a:pt x="42645" y="113822"/>
                      <a:pt x="15008" y="150651"/>
                    </a:cubicBezTo>
                    <a:lnTo>
                      <a:pt x="0" y="166175"/>
                    </a:lnTo>
                    <a:lnTo>
                      <a:pt x="11668" y="177830"/>
                    </a:lnTo>
                    <a:lnTo>
                      <a:pt x="52571" y="208383"/>
                    </a:lnTo>
                    <a:cubicBezTo>
                      <a:pt x="64449" y="221014"/>
                      <a:pt x="75219" y="234772"/>
                      <a:pt x="84509" y="249495"/>
                    </a:cubicBezTo>
                    <a:lnTo>
                      <a:pt x="100537" y="282101"/>
                    </a:lnTo>
                    <a:lnTo>
                      <a:pt x="135708" y="270205"/>
                    </a:lnTo>
                    <a:cubicBezTo>
                      <a:pt x="154479" y="266430"/>
                      <a:pt x="174097" y="265087"/>
                      <a:pt x="194477" y="266632"/>
                    </a:cubicBezTo>
                    <a:cubicBezTo>
                      <a:pt x="304197" y="248591"/>
                      <a:pt x="407741" y="313930"/>
                      <a:pt x="460997" y="396552"/>
                    </a:cubicBezTo>
                    <a:lnTo>
                      <a:pt x="466596" y="407747"/>
                    </a:lnTo>
                    <a:lnTo>
                      <a:pt x="481154" y="373348"/>
                    </a:lnTo>
                    <a:lnTo>
                      <a:pt x="512400" y="332553"/>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0" name="Rectangle 99">
              <a:extLst>
                <a:ext uri="{FF2B5EF4-FFF2-40B4-BE49-F238E27FC236}">
                  <a16:creationId xmlns:a16="http://schemas.microsoft.com/office/drawing/2014/main" id="{C2962C4F-C841-4E8C-8CEA-4F2A220E4FAB}"/>
                </a:ext>
              </a:extLst>
            </p:cNvPr>
            <p:cNvSpPr/>
            <p:nvPr/>
          </p:nvSpPr>
          <p:spPr>
            <a:xfrm>
              <a:off x="5995972" y="3854503"/>
              <a:ext cx="242097" cy="182588"/>
            </a:xfrm>
            <a:prstGeom prst="rect">
              <a:avLst/>
            </a:prstGeom>
            <a:solidFill>
              <a:srgbClr val="FBF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8AED5CD9-1B2A-46CD-B950-CF8C6942ECDF}"/>
              </a:ext>
            </a:extLst>
          </p:cNvPr>
          <p:cNvGrpSpPr/>
          <p:nvPr/>
        </p:nvGrpSpPr>
        <p:grpSpPr>
          <a:xfrm>
            <a:off x="8173163" y="2643617"/>
            <a:ext cx="1303376" cy="1699074"/>
            <a:chOff x="7938672" y="2347862"/>
            <a:chExt cx="1303376" cy="1699074"/>
          </a:xfrm>
        </p:grpSpPr>
        <p:sp>
          <p:nvSpPr>
            <p:cNvPr id="37" name="Freeform: Shape 36">
              <a:extLst>
                <a:ext uri="{FF2B5EF4-FFF2-40B4-BE49-F238E27FC236}">
                  <a16:creationId xmlns:a16="http://schemas.microsoft.com/office/drawing/2014/main" id="{F345A500-0F57-41FD-A16F-7A41835C493B}"/>
                </a:ext>
              </a:extLst>
            </p:cNvPr>
            <p:cNvSpPr/>
            <p:nvPr/>
          </p:nvSpPr>
          <p:spPr>
            <a:xfrm>
              <a:off x="7938673" y="2353064"/>
              <a:ext cx="1292318" cy="1690084"/>
            </a:xfrm>
            <a:custGeom>
              <a:avLst/>
              <a:gdLst>
                <a:gd name="connsiteX0" fmla="*/ 240094 w 1422300"/>
                <a:gd name="connsiteY0" fmla="*/ 0 h 1860074"/>
                <a:gd name="connsiteX1" fmla="*/ 246923 w 1422300"/>
                <a:gd name="connsiteY1" fmla="*/ 14803 h 1860074"/>
                <a:gd name="connsiteX2" fmla="*/ 517740 w 1422300"/>
                <a:gd name="connsiteY2" fmla="*/ 142535 h 1860074"/>
                <a:gd name="connsiteX3" fmla="*/ 521101 w 1422300"/>
                <a:gd name="connsiteY3" fmla="*/ 142634 h 1860074"/>
                <a:gd name="connsiteX4" fmla="*/ 522699 w 1422300"/>
                <a:gd name="connsiteY4" fmla="*/ 142933 h 1860074"/>
                <a:gd name="connsiteX5" fmla="*/ 592038 w 1422300"/>
                <a:gd name="connsiteY5" fmla="*/ 144722 h 1860074"/>
                <a:gd name="connsiteX6" fmla="*/ 867172 w 1422300"/>
                <a:gd name="connsiteY6" fmla="*/ 83711 h 1860074"/>
                <a:gd name="connsiteX7" fmla="*/ 870843 w 1422300"/>
                <a:gd name="connsiteY7" fmla="*/ 80476 h 1860074"/>
                <a:gd name="connsiteX8" fmla="*/ 885665 w 1422300"/>
                <a:gd name="connsiteY8" fmla="*/ 88991 h 1860074"/>
                <a:gd name="connsiteX9" fmla="*/ 1100253 w 1422300"/>
                <a:gd name="connsiteY9" fmla="*/ 124422 h 1860074"/>
                <a:gd name="connsiteX10" fmla="*/ 1206668 w 1422300"/>
                <a:gd name="connsiteY10" fmla="*/ 120819 h 1860074"/>
                <a:gd name="connsiteX11" fmla="*/ 1218638 w 1422300"/>
                <a:gd name="connsiteY11" fmla="*/ 117131 h 1860074"/>
                <a:gd name="connsiteX12" fmla="*/ 1229991 w 1422300"/>
                <a:gd name="connsiteY12" fmla="*/ 126590 h 1860074"/>
                <a:gd name="connsiteX13" fmla="*/ 1378339 w 1422300"/>
                <a:gd name="connsiteY13" fmla="*/ 162020 h 1860074"/>
                <a:gd name="connsiteX14" fmla="*/ 1422300 w 1422300"/>
                <a:gd name="connsiteY14" fmla="*/ 159348 h 1860074"/>
                <a:gd name="connsiteX15" fmla="*/ 1422300 w 1422300"/>
                <a:gd name="connsiteY15" fmla="*/ 1860074 h 1860074"/>
                <a:gd name="connsiteX16" fmla="*/ 0 w 1422300"/>
                <a:gd name="connsiteY16" fmla="*/ 1860074 h 1860074"/>
                <a:gd name="connsiteX17" fmla="*/ 0 w 1422300"/>
                <a:gd name="connsiteY17" fmla="*/ 32721 h 1860074"/>
                <a:gd name="connsiteX18" fmla="*/ 41613 w 1422300"/>
                <a:gd name="connsiteY18" fmla="*/ 44396 h 1860074"/>
                <a:gd name="connsiteX19" fmla="*/ 45900 w 1422300"/>
                <a:gd name="connsiteY19" fmla="*/ 44592 h 1860074"/>
                <a:gd name="connsiteX20" fmla="*/ 46571 w 1422300"/>
                <a:gd name="connsiteY20" fmla="*/ 44793 h 1860074"/>
                <a:gd name="connsiteX21" fmla="*/ 89364 w 1422300"/>
                <a:gd name="connsiteY21" fmla="*/ 46582 h 1860074"/>
                <a:gd name="connsiteX22" fmla="*/ 215533 w 1422300"/>
                <a:gd name="connsiteY22" fmla="*/ 19080 h 186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2300" h="1860074">
                  <a:moveTo>
                    <a:pt x="240094" y="0"/>
                  </a:moveTo>
                  <a:lnTo>
                    <a:pt x="246923" y="14803"/>
                  </a:lnTo>
                  <a:cubicBezTo>
                    <a:pt x="287336" y="77307"/>
                    <a:pt x="391443" y="130490"/>
                    <a:pt x="517740" y="142535"/>
                  </a:cubicBezTo>
                  <a:lnTo>
                    <a:pt x="521101" y="142634"/>
                  </a:lnTo>
                  <a:lnTo>
                    <a:pt x="522699" y="142933"/>
                  </a:lnTo>
                  <a:cubicBezTo>
                    <a:pt x="545292" y="145388"/>
                    <a:pt x="568494" y="146097"/>
                    <a:pt x="592038" y="144722"/>
                  </a:cubicBezTo>
                  <a:cubicBezTo>
                    <a:pt x="701103" y="169075"/>
                    <a:pt x="800189" y="135246"/>
                    <a:pt x="867172" y="83711"/>
                  </a:cubicBezTo>
                  <a:lnTo>
                    <a:pt x="870843" y="80476"/>
                  </a:lnTo>
                  <a:lnTo>
                    <a:pt x="885665" y="88991"/>
                  </a:lnTo>
                  <a:cubicBezTo>
                    <a:pt x="947006" y="117574"/>
                    <a:pt x="1021849" y="133278"/>
                    <a:pt x="1100253" y="124422"/>
                  </a:cubicBezTo>
                  <a:cubicBezTo>
                    <a:pt x="1137263" y="128146"/>
                    <a:pt x="1172999" y="126596"/>
                    <a:pt x="1206668" y="120819"/>
                  </a:cubicBezTo>
                  <a:lnTo>
                    <a:pt x="1218638" y="117131"/>
                  </a:lnTo>
                  <a:lnTo>
                    <a:pt x="1229991" y="126590"/>
                  </a:lnTo>
                  <a:cubicBezTo>
                    <a:pt x="1272423" y="155173"/>
                    <a:pt x="1324471" y="170878"/>
                    <a:pt x="1378339" y="162020"/>
                  </a:cubicBezTo>
                  <a:lnTo>
                    <a:pt x="1422300" y="159348"/>
                  </a:lnTo>
                  <a:lnTo>
                    <a:pt x="1422300" y="1860074"/>
                  </a:lnTo>
                  <a:lnTo>
                    <a:pt x="0" y="1860074"/>
                  </a:lnTo>
                  <a:lnTo>
                    <a:pt x="0" y="32721"/>
                  </a:lnTo>
                  <a:lnTo>
                    <a:pt x="41613" y="44396"/>
                  </a:lnTo>
                  <a:lnTo>
                    <a:pt x="45900" y="44592"/>
                  </a:lnTo>
                  <a:lnTo>
                    <a:pt x="46571" y="44793"/>
                  </a:lnTo>
                  <a:cubicBezTo>
                    <a:pt x="60590" y="47248"/>
                    <a:pt x="74913" y="47957"/>
                    <a:pt x="89364" y="46582"/>
                  </a:cubicBezTo>
                  <a:cubicBezTo>
                    <a:pt x="136138" y="53787"/>
                    <a:pt x="179391" y="41884"/>
                    <a:pt x="215533" y="1908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 name="Freeform: Shape 27">
              <a:extLst>
                <a:ext uri="{FF2B5EF4-FFF2-40B4-BE49-F238E27FC236}">
                  <a16:creationId xmlns:a16="http://schemas.microsoft.com/office/drawing/2014/main" id="{82B7A065-0D52-4EA6-B763-697B8F4F6B92}"/>
                </a:ext>
              </a:extLst>
            </p:cNvPr>
            <p:cNvSpPr/>
            <p:nvPr/>
          </p:nvSpPr>
          <p:spPr>
            <a:xfrm flipH="1">
              <a:off x="7938672" y="2347862"/>
              <a:ext cx="369303" cy="1695286"/>
            </a:xfrm>
            <a:custGeom>
              <a:avLst/>
              <a:gdLst>
                <a:gd name="connsiteX0" fmla="*/ 400117 w 496722"/>
                <a:gd name="connsiteY0" fmla="*/ 0 h 2280200"/>
                <a:gd name="connsiteX1" fmla="*/ 388461 w 496722"/>
                <a:gd name="connsiteY1" fmla="*/ 11667 h 2280200"/>
                <a:gd name="connsiteX2" fmla="*/ 357908 w 496722"/>
                <a:gd name="connsiteY2" fmla="*/ 52571 h 2280200"/>
                <a:gd name="connsiteX3" fmla="*/ 162604 w 496722"/>
                <a:gd name="connsiteY3" fmla="*/ 118119 h 2280200"/>
                <a:gd name="connsiteX4" fmla="*/ 148836 w 496722"/>
                <a:gd name="connsiteY4" fmla="*/ 117543 h 2280200"/>
                <a:gd name="connsiteX5" fmla="*/ 152057 w 496722"/>
                <a:gd name="connsiteY5" fmla="*/ 170530 h 2280200"/>
                <a:gd name="connsiteX6" fmla="*/ 22137 w 496722"/>
                <a:gd name="connsiteY6" fmla="*/ 437050 h 2280200"/>
                <a:gd name="connsiteX7" fmla="*/ 10942 w 496722"/>
                <a:gd name="connsiteY7" fmla="*/ 442649 h 2280200"/>
                <a:gd name="connsiteX8" fmla="*/ 45342 w 496722"/>
                <a:gd name="connsiteY8" fmla="*/ 457207 h 2280200"/>
                <a:gd name="connsiteX9" fmla="*/ 145056 w 496722"/>
                <a:gd name="connsiteY9" fmla="*/ 554024 h 2280200"/>
                <a:gd name="connsiteX10" fmla="*/ 161410 w 496722"/>
                <a:gd name="connsiteY10" fmla="*/ 584884 h 2280200"/>
                <a:gd name="connsiteX11" fmla="*/ 176277 w 496722"/>
                <a:gd name="connsiteY11" fmla="*/ 608713 h 2280200"/>
                <a:gd name="connsiteX12" fmla="*/ 198006 w 496722"/>
                <a:gd name="connsiteY12" fmla="*/ 721163 h 2280200"/>
                <a:gd name="connsiteX13" fmla="*/ 154707 w 496722"/>
                <a:gd name="connsiteY13" fmla="*/ 902461 h 2280200"/>
                <a:gd name="connsiteX14" fmla="*/ 143147 w 496722"/>
                <a:gd name="connsiteY14" fmla="*/ 916335 h 2280200"/>
                <a:gd name="connsiteX15" fmla="*/ 147655 w 496722"/>
                <a:gd name="connsiteY15" fmla="*/ 930964 h 2280200"/>
                <a:gd name="connsiteX16" fmla="*/ 152057 w 496722"/>
                <a:gd name="connsiteY16" fmla="*/ 1061014 h 2280200"/>
                <a:gd name="connsiteX17" fmla="*/ 108758 w 496722"/>
                <a:gd name="connsiteY17" fmla="*/ 1323263 h 2280200"/>
                <a:gd name="connsiteX18" fmla="*/ 98351 w 496722"/>
                <a:gd name="connsiteY18" fmla="*/ 1341376 h 2280200"/>
                <a:gd name="connsiteX19" fmla="*/ 102304 w 496722"/>
                <a:gd name="connsiteY19" fmla="*/ 1345863 h 2280200"/>
                <a:gd name="connsiteX20" fmla="*/ 176865 w 496722"/>
                <a:gd name="connsiteY20" fmla="*/ 1682105 h 2280200"/>
                <a:gd name="connsiteX21" fmla="*/ 174679 w 496722"/>
                <a:gd name="connsiteY21" fmla="*/ 1766845 h 2280200"/>
                <a:gd name="connsiteX22" fmla="*/ 174315 w 496722"/>
                <a:gd name="connsiteY22" fmla="*/ 1768797 h 2280200"/>
                <a:gd name="connsiteX23" fmla="*/ 174194 w 496722"/>
                <a:gd name="connsiteY23" fmla="*/ 1772905 h 2280200"/>
                <a:gd name="connsiteX24" fmla="*/ 18091 w 496722"/>
                <a:gd name="connsiteY24" fmla="*/ 2103872 h 2280200"/>
                <a:gd name="connsiteX25" fmla="*/ 0 w 496722"/>
                <a:gd name="connsiteY25" fmla="*/ 2112217 h 2280200"/>
                <a:gd name="connsiteX26" fmla="*/ 23318 w 496722"/>
                <a:gd name="connsiteY26" fmla="*/ 2142232 h 2280200"/>
                <a:gd name="connsiteX27" fmla="*/ 59310 w 496722"/>
                <a:gd name="connsiteY27" fmla="*/ 2254428 h 2280200"/>
                <a:gd name="connsiteX28" fmla="*/ 57848 w 496722"/>
                <a:gd name="connsiteY28" fmla="*/ 2280200 h 2280200"/>
                <a:gd name="connsiteX29" fmla="*/ 496722 w 496722"/>
                <a:gd name="connsiteY29" fmla="*/ 2280200 h 2280200"/>
                <a:gd name="connsiteX30" fmla="*/ 496722 w 496722"/>
                <a:gd name="connsiteY30" fmla="*/ 55666 h 2280200"/>
                <a:gd name="connsiteX31" fmla="*/ 476796 w 496722"/>
                <a:gd name="connsiteY31" fmla="*/ 50075 h 2280200"/>
                <a:gd name="connsiteX32" fmla="*/ 415641 w 496722"/>
                <a:gd name="connsiteY32" fmla="*/ 15008 h 22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6722" h="2280200">
                  <a:moveTo>
                    <a:pt x="400117" y="0"/>
                  </a:moveTo>
                  <a:lnTo>
                    <a:pt x="388461" y="11667"/>
                  </a:lnTo>
                  <a:lnTo>
                    <a:pt x="357908" y="52571"/>
                  </a:lnTo>
                  <a:cubicBezTo>
                    <a:pt x="307387" y="100084"/>
                    <a:pt x="238822" y="129860"/>
                    <a:pt x="162604" y="118119"/>
                  </a:cubicBezTo>
                  <a:lnTo>
                    <a:pt x="148836" y="117543"/>
                  </a:lnTo>
                  <a:lnTo>
                    <a:pt x="152057" y="170530"/>
                  </a:lnTo>
                  <a:cubicBezTo>
                    <a:pt x="170098" y="280250"/>
                    <a:pt x="104760" y="383794"/>
                    <a:pt x="22137" y="437050"/>
                  </a:cubicBezTo>
                  <a:lnTo>
                    <a:pt x="10942" y="442649"/>
                  </a:lnTo>
                  <a:lnTo>
                    <a:pt x="45342" y="457207"/>
                  </a:lnTo>
                  <a:cubicBezTo>
                    <a:pt x="84724" y="480338"/>
                    <a:pt x="118998" y="513841"/>
                    <a:pt x="145056" y="554024"/>
                  </a:cubicBezTo>
                  <a:lnTo>
                    <a:pt x="161410" y="584884"/>
                  </a:lnTo>
                  <a:lnTo>
                    <a:pt x="176277" y="608713"/>
                  </a:lnTo>
                  <a:cubicBezTo>
                    <a:pt x="192632" y="642689"/>
                    <a:pt x="201097" y="680403"/>
                    <a:pt x="198006" y="721163"/>
                  </a:cubicBezTo>
                  <a:cubicBezTo>
                    <a:pt x="208831" y="786995"/>
                    <a:pt x="189639" y="850604"/>
                    <a:pt x="154707" y="902461"/>
                  </a:cubicBezTo>
                  <a:lnTo>
                    <a:pt x="143147" y="916335"/>
                  </a:lnTo>
                  <a:lnTo>
                    <a:pt x="147655" y="930964"/>
                  </a:lnTo>
                  <a:cubicBezTo>
                    <a:pt x="154715" y="972110"/>
                    <a:pt x="156609" y="1015784"/>
                    <a:pt x="152057" y="1061014"/>
                  </a:cubicBezTo>
                  <a:cubicBezTo>
                    <a:pt x="162882" y="1156832"/>
                    <a:pt x="143690" y="1248298"/>
                    <a:pt x="108758" y="1323263"/>
                  </a:cubicBezTo>
                  <a:lnTo>
                    <a:pt x="98351" y="1341376"/>
                  </a:lnTo>
                  <a:lnTo>
                    <a:pt x="102304" y="1345863"/>
                  </a:lnTo>
                  <a:cubicBezTo>
                    <a:pt x="165285" y="1427723"/>
                    <a:pt x="206627" y="1548816"/>
                    <a:pt x="176865" y="1682105"/>
                  </a:cubicBezTo>
                  <a:cubicBezTo>
                    <a:pt x="178545" y="1710878"/>
                    <a:pt x="177679" y="1739233"/>
                    <a:pt x="174679" y="1766845"/>
                  </a:cubicBezTo>
                  <a:lnTo>
                    <a:pt x="174315" y="1768797"/>
                  </a:lnTo>
                  <a:lnTo>
                    <a:pt x="174194" y="1772905"/>
                  </a:lnTo>
                  <a:cubicBezTo>
                    <a:pt x="159473" y="1927253"/>
                    <a:pt x="94477" y="2054483"/>
                    <a:pt x="18091" y="2103872"/>
                  </a:cubicBezTo>
                  <a:lnTo>
                    <a:pt x="0" y="2112217"/>
                  </a:lnTo>
                  <a:lnTo>
                    <a:pt x="23318" y="2142232"/>
                  </a:lnTo>
                  <a:cubicBezTo>
                    <a:pt x="44219" y="2175360"/>
                    <a:pt x="57627" y="2213376"/>
                    <a:pt x="59310" y="2254428"/>
                  </a:cubicBezTo>
                  <a:lnTo>
                    <a:pt x="57848" y="2280200"/>
                  </a:lnTo>
                  <a:lnTo>
                    <a:pt x="496722" y="2280200"/>
                  </a:lnTo>
                  <a:lnTo>
                    <a:pt x="496722" y="55666"/>
                  </a:lnTo>
                  <a:lnTo>
                    <a:pt x="476796" y="50075"/>
                  </a:lnTo>
                  <a:cubicBezTo>
                    <a:pt x="454624" y="40718"/>
                    <a:pt x="434056" y="28827"/>
                    <a:pt x="415641" y="1500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9E4742A9-0C3B-4E36-8F1B-CDD9DEC73F72}"/>
                </a:ext>
              </a:extLst>
            </p:cNvPr>
            <p:cNvSpPr/>
            <p:nvPr/>
          </p:nvSpPr>
          <p:spPr>
            <a:xfrm flipV="1">
              <a:off x="7938674" y="3734529"/>
              <a:ext cx="1300235" cy="308619"/>
            </a:xfrm>
            <a:custGeom>
              <a:avLst/>
              <a:gdLst>
                <a:gd name="connsiteX0" fmla="*/ 1328663 w 1431013"/>
                <a:gd name="connsiteY0" fmla="*/ 339660 h 339660"/>
                <a:gd name="connsiteX1" fmla="*/ 1353224 w 1431013"/>
                <a:gd name="connsiteY1" fmla="*/ 320580 h 339660"/>
                <a:gd name="connsiteX2" fmla="*/ 1412322 w 1431013"/>
                <a:gd name="connsiteY2" fmla="*/ 295576 h 339660"/>
                <a:gd name="connsiteX3" fmla="*/ 1431013 w 1431013"/>
                <a:gd name="connsiteY3" fmla="*/ 294880 h 339660"/>
                <a:gd name="connsiteX4" fmla="*/ 1431013 w 1431013"/>
                <a:gd name="connsiteY4" fmla="*/ 0 h 339660"/>
                <a:gd name="connsiteX5" fmla="*/ 0 w 1431013"/>
                <a:gd name="connsiteY5" fmla="*/ 0 h 339660"/>
                <a:gd name="connsiteX6" fmla="*/ 0 w 1431013"/>
                <a:gd name="connsiteY6" fmla="*/ 269178 h 339660"/>
                <a:gd name="connsiteX7" fmla="*/ 8811 w 1431013"/>
                <a:gd name="connsiteY7" fmla="*/ 257675 h 339660"/>
                <a:gd name="connsiteX8" fmla="*/ 53654 w 1431013"/>
                <a:gd name="connsiteY8" fmla="*/ 220967 h 339660"/>
                <a:gd name="connsiteX9" fmla="*/ 78906 w 1431013"/>
                <a:gd name="connsiteY9" fmla="*/ 207584 h 339660"/>
                <a:gd name="connsiteX10" fmla="*/ 98404 w 1431013"/>
                <a:gd name="connsiteY10" fmla="*/ 195420 h 339660"/>
                <a:gd name="connsiteX11" fmla="*/ 190418 w 1431013"/>
                <a:gd name="connsiteY11" fmla="*/ 177639 h 339660"/>
                <a:gd name="connsiteX12" fmla="*/ 338767 w 1431013"/>
                <a:gd name="connsiteY12" fmla="*/ 213070 h 339660"/>
                <a:gd name="connsiteX13" fmla="*/ 350119 w 1431013"/>
                <a:gd name="connsiteY13" fmla="*/ 222529 h 339660"/>
                <a:gd name="connsiteX14" fmla="*/ 362090 w 1431013"/>
                <a:gd name="connsiteY14" fmla="*/ 218840 h 339660"/>
                <a:gd name="connsiteX15" fmla="*/ 468505 w 1431013"/>
                <a:gd name="connsiteY15" fmla="*/ 215238 h 339660"/>
                <a:gd name="connsiteX16" fmla="*/ 683093 w 1431013"/>
                <a:gd name="connsiteY16" fmla="*/ 250668 h 339660"/>
                <a:gd name="connsiteX17" fmla="*/ 697915 w 1431013"/>
                <a:gd name="connsiteY17" fmla="*/ 259183 h 339660"/>
                <a:gd name="connsiteX18" fmla="*/ 701585 w 1431013"/>
                <a:gd name="connsiteY18" fmla="*/ 255949 h 339660"/>
                <a:gd name="connsiteX19" fmla="*/ 976720 w 1431013"/>
                <a:gd name="connsiteY19" fmla="*/ 194939 h 339660"/>
                <a:gd name="connsiteX20" fmla="*/ 1046059 w 1431013"/>
                <a:gd name="connsiteY20" fmla="*/ 196728 h 339660"/>
                <a:gd name="connsiteX21" fmla="*/ 1047657 w 1431013"/>
                <a:gd name="connsiteY21" fmla="*/ 197025 h 339660"/>
                <a:gd name="connsiteX22" fmla="*/ 1051018 w 1431013"/>
                <a:gd name="connsiteY22" fmla="*/ 197124 h 339660"/>
                <a:gd name="connsiteX23" fmla="*/ 1321835 w 1431013"/>
                <a:gd name="connsiteY23" fmla="*/ 324858 h 3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1013" h="339660">
                  <a:moveTo>
                    <a:pt x="1328663" y="339660"/>
                  </a:moveTo>
                  <a:lnTo>
                    <a:pt x="1353224" y="320580"/>
                  </a:lnTo>
                  <a:cubicBezTo>
                    <a:pt x="1371296" y="309179"/>
                    <a:pt x="1391144" y="300502"/>
                    <a:pt x="1412322" y="295576"/>
                  </a:cubicBezTo>
                  <a:lnTo>
                    <a:pt x="1431013" y="294880"/>
                  </a:lnTo>
                  <a:lnTo>
                    <a:pt x="1431013" y="0"/>
                  </a:lnTo>
                  <a:lnTo>
                    <a:pt x="0" y="0"/>
                  </a:lnTo>
                  <a:lnTo>
                    <a:pt x="0" y="269178"/>
                  </a:lnTo>
                  <a:lnTo>
                    <a:pt x="8811" y="257675"/>
                  </a:lnTo>
                  <a:cubicBezTo>
                    <a:pt x="22141" y="243970"/>
                    <a:pt x="37215" y="231628"/>
                    <a:pt x="53654" y="220967"/>
                  </a:cubicBezTo>
                  <a:lnTo>
                    <a:pt x="78906" y="207584"/>
                  </a:lnTo>
                  <a:lnTo>
                    <a:pt x="98404" y="195420"/>
                  </a:lnTo>
                  <a:cubicBezTo>
                    <a:pt x="126205" y="182036"/>
                    <a:pt x="157065" y="175111"/>
                    <a:pt x="190418" y="177639"/>
                  </a:cubicBezTo>
                  <a:cubicBezTo>
                    <a:pt x="244285" y="168781"/>
                    <a:pt x="296334" y="184486"/>
                    <a:pt x="338767" y="213070"/>
                  </a:cubicBezTo>
                  <a:lnTo>
                    <a:pt x="350119" y="222529"/>
                  </a:lnTo>
                  <a:lnTo>
                    <a:pt x="362090" y="218840"/>
                  </a:lnTo>
                  <a:cubicBezTo>
                    <a:pt x="395758" y="213063"/>
                    <a:pt x="431495" y="211514"/>
                    <a:pt x="468505" y="215238"/>
                  </a:cubicBezTo>
                  <a:cubicBezTo>
                    <a:pt x="546909" y="206381"/>
                    <a:pt x="621752" y="222085"/>
                    <a:pt x="683093" y="250668"/>
                  </a:cubicBezTo>
                  <a:lnTo>
                    <a:pt x="697915" y="259183"/>
                  </a:lnTo>
                  <a:lnTo>
                    <a:pt x="701585" y="255949"/>
                  </a:lnTo>
                  <a:cubicBezTo>
                    <a:pt x="768569" y="204414"/>
                    <a:pt x="867655" y="170586"/>
                    <a:pt x="976720" y="194939"/>
                  </a:cubicBezTo>
                  <a:cubicBezTo>
                    <a:pt x="1000264" y="193563"/>
                    <a:pt x="1023466" y="194272"/>
                    <a:pt x="1046059" y="196728"/>
                  </a:cubicBezTo>
                  <a:lnTo>
                    <a:pt x="1047657" y="197025"/>
                  </a:lnTo>
                  <a:lnTo>
                    <a:pt x="1051018" y="197124"/>
                  </a:lnTo>
                  <a:cubicBezTo>
                    <a:pt x="1177315" y="209170"/>
                    <a:pt x="1281422" y="262354"/>
                    <a:pt x="1321835" y="32485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E8814A2D-ACD4-4614-B8B5-B7710DCC7F64}"/>
                </a:ext>
              </a:extLst>
            </p:cNvPr>
            <p:cNvSpPr/>
            <p:nvPr/>
          </p:nvSpPr>
          <p:spPr>
            <a:xfrm flipH="1" flipV="1">
              <a:off x="7938672" y="3736209"/>
              <a:ext cx="380960" cy="303153"/>
            </a:xfrm>
            <a:custGeom>
              <a:avLst/>
              <a:gdLst>
                <a:gd name="connsiteX0" fmla="*/ 512400 w 512400"/>
                <a:gd name="connsiteY0" fmla="*/ 0 h 407747"/>
                <a:gd name="connsiteX1" fmla="*/ 70949 w 512400"/>
                <a:gd name="connsiteY1" fmla="*/ 0 h 407747"/>
                <a:gd name="connsiteX2" fmla="*/ 70420 w 512400"/>
                <a:gd name="connsiteY2" fmla="*/ 12655 h 407747"/>
                <a:gd name="connsiteX3" fmla="*/ 70175 w 512400"/>
                <a:gd name="connsiteY3" fmla="*/ 13475 h 407747"/>
                <a:gd name="connsiteX4" fmla="*/ 69935 w 512400"/>
                <a:gd name="connsiteY4" fmla="*/ 18715 h 407747"/>
                <a:gd name="connsiteX5" fmla="*/ 15008 w 512400"/>
                <a:gd name="connsiteY5" fmla="*/ 150651 h 407747"/>
                <a:gd name="connsiteX6" fmla="*/ 0 w 512400"/>
                <a:gd name="connsiteY6" fmla="*/ 166175 h 407747"/>
                <a:gd name="connsiteX7" fmla="*/ 11668 w 512400"/>
                <a:gd name="connsiteY7" fmla="*/ 177830 h 407747"/>
                <a:gd name="connsiteX8" fmla="*/ 52571 w 512400"/>
                <a:gd name="connsiteY8" fmla="*/ 208383 h 407747"/>
                <a:gd name="connsiteX9" fmla="*/ 84509 w 512400"/>
                <a:gd name="connsiteY9" fmla="*/ 249495 h 407747"/>
                <a:gd name="connsiteX10" fmla="*/ 100537 w 512400"/>
                <a:gd name="connsiteY10" fmla="*/ 282101 h 407747"/>
                <a:gd name="connsiteX11" fmla="*/ 135708 w 512400"/>
                <a:gd name="connsiteY11" fmla="*/ 270205 h 407747"/>
                <a:gd name="connsiteX12" fmla="*/ 194477 w 512400"/>
                <a:gd name="connsiteY12" fmla="*/ 266632 h 407747"/>
                <a:gd name="connsiteX13" fmla="*/ 460997 w 512400"/>
                <a:gd name="connsiteY13" fmla="*/ 396552 h 407747"/>
                <a:gd name="connsiteX14" fmla="*/ 466596 w 512400"/>
                <a:gd name="connsiteY14" fmla="*/ 407747 h 407747"/>
                <a:gd name="connsiteX15" fmla="*/ 481154 w 512400"/>
                <a:gd name="connsiteY15" fmla="*/ 373348 h 407747"/>
                <a:gd name="connsiteX16" fmla="*/ 512400 w 512400"/>
                <a:gd name="connsiteY16" fmla="*/ 332553 h 40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400" h="407747">
                  <a:moveTo>
                    <a:pt x="512400" y="0"/>
                  </a:moveTo>
                  <a:lnTo>
                    <a:pt x="70949" y="0"/>
                  </a:lnTo>
                  <a:lnTo>
                    <a:pt x="70420" y="12655"/>
                  </a:lnTo>
                  <a:lnTo>
                    <a:pt x="70175" y="13475"/>
                  </a:lnTo>
                  <a:lnTo>
                    <a:pt x="69935" y="18715"/>
                  </a:lnTo>
                  <a:cubicBezTo>
                    <a:pt x="62574" y="68380"/>
                    <a:pt x="42645" y="113822"/>
                    <a:pt x="15008" y="150651"/>
                  </a:cubicBezTo>
                  <a:lnTo>
                    <a:pt x="0" y="166175"/>
                  </a:lnTo>
                  <a:lnTo>
                    <a:pt x="11668" y="177830"/>
                  </a:lnTo>
                  <a:lnTo>
                    <a:pt x="52571" y="208383"/>
                  </a:lnTo>
                  <a:cubicBezTo>
                    <a:pt x="64449" y="221014"/>
                    <a:pt x="75219" y="234772"/>
                    <a:pt x="84509" y="249495"/>
                  </a:cubicBezTo>
                  <a:lnTo>
                    <a:pt x="100537" y="282101"/>
                  </a:lnTo>
                  <a:lnTo>
                    <a:pt x="135708" y="270205"/>
                  </a:lnTo>
                  <a:cubicBezTo>
                    <a:pt x="154479" y="266430"/>
                    <a:pt x="174097" y="265087"/>
                    <a:pt x="194477" y="266632"/>
                  </a:cubicBezTo>
                  <a:cubicBezTo>
                    <a:pt x="304197" y="248591"/>
                    <a:pt x="407741" y="313930"/>
                    <a:pt x="460997" y="396552"/>
                  </a:cubicBezTo>
                  <a:lnTo>
                    <a:pt x="466596" y="407747"/>
                  </a:lnTo>
                  <a:lnTo>
                    <a:pt x="481154" y="373348"/>
                  </a:lnTo>
                  <a:lnTo>
                    <a:pt x="512400" y="332553"/>
                  </a:ln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8B782F79-FD74-426B-8E68-0CDB6FA022E8}"/>
                </a:ext>
              </a:extLst>
            </p:cNvPr>
            <p:cNvSpPr/>
            <p:nvPr/>
          </p:nvSpPr>
          <p:spPr>
            <a:xfrm>
              <a:off x="8229690" y="3854503"/>
              <a:ext cx="242097" cy="182588"/>
            </a:xfrm>
            <a:prstGeom prst="rect">
              <a:avLst/>
            </a:prstGeom>
            <a:solidFill>
              <a:srgbClr val="FBF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151794F7-BF97-47E1-A4FF-3A324C563CAD}"/>
                </a:ext>
              </a:extLst>
            </p:cNvPr>
            <p:cNvSpPr/>
            <p:nvPr/>
          </p:nvSpPr>
          <p:spPr>
            <a:xfrm rot="10800000" flipH="1" flipV="1">
              <a:off x="8872745" y="2351650"/>
              <a:ext cx="369303" cy="1695286"/>
            </a:xfrm>
            <a:custGeom>
              <a:avLst/>
              <a:gdLst>
                <a:gd name="connsiteX0" fmla="*/ 400117 w 496722"/>
                <a:gd name="connsiteY0" fmla="*/ 0 h 2280200"/>
                <a:gd name="connsiteX1" fmla="*/ 388461 w 496722"/>
                <a:gd name="connsiteY1" fmla="*/ 11667 h 2280200"/>
                <a:gd name="connsiteX2" fmla="*/ 357908 w 496722"/>
                <a:gd name="connsiteY2" fmla="*/ 52571 h 2280200"/>
                <a:gd name="connsiteX3" fmla="*/ 162604 w 496722"/>
                <a:gd name="connsiteY3" fmla="*/ 118119 h 2280200"/>
                <a:gd name="connsiteX4" fmla="*/ 148836 w 496722"/>
                <a:gd name="connsiteY4" fmla="*/ 117543 h 2280200"/>
                <a:gd name="connsiteX5" fmla="*/ 152057 w 496722"/>
                <a:gd name="connsiteY5" fmla="*/ 170530 h 2280200"/>
                <a:gd name="connsiteX6" fmla="*/ 22137 w 496722"/>
                <a:gd name="connsiteY6" fmla="*/ 437050 h 2280200"/>
                <a:gd name="connsiteX7" fmla="*/ 10942 w 496722"/>
                <a:gd name="connsiteY7" fmla="*/ 442649 h 2280200"/>
                <a:gd name="connsiteX8" fmla="*/ 45342 w 496722"/>
                <a:gd name="connsiteY8" fmla="*/ 457207 h 2280200"/>
                <a:gd name="connsiteX9" fmla="*/ 145056 w 496722"/>
                <a:gd name="connsiteY9" fmla="*/ 554024 h 2280200"/>
                <a:gd name="connsiteX10" fmla="*/ 161410 w 496722"/>
                <a:gd name="connsiteY10" fmla="*/ 584884 h 2280200"/>
                <a:gd name="connsiteX11" fmla="*/ 176277 w 496722"/>
                <a:gd name="connsiteY11" fmla="*/ 608713 h 2280200"/>
                <a:gd name="connsiteX12" fmla="*/ 198006 w 496722"/>
                <a:gd name="connsiteY12" fmla="*/ 721163 h 2280200"/>
                <a:gd name="connsiteX13" fmla="*/ 154707 w 496722"/>
                <a:gd name="connsiteY13" fmla="*/ 902461 h 2280200"/>
                <a:gd name="connsiteX14" fmla="*/ 143147 w 496722"/>
                <a:gd name="connsiteY14" fmla="*/ 916335 h 2280200"/>
                <a:gd name="connsiteX15" fmla="*/ 147655 w 496722"/>
                <a:gd name="connsiteY15" fmla="*/ 930964 h 2280200"/>
                <a:gd name="connsiteX16" fmla="*/ 152057 w 496722"/>
                <a:gd name="connsiteY16" fmla="*/ 1061014 h 2280200"/>
                <a:gd name="connsiteX17" fmla="*/ 108758 w 496722"/>
                <a:gd name="connsiteY17" fmla="*/ 1323263 h 2280200"/>
                <a:gd name="connsiteX18" fmla="*/ 98351 w 496722"/>
                <a:gd name="connsiteY18" fmla="*/ 1341376 h 2280200"/>
                <a:gd name="connsiteX19" fmla="*/ 102304 w 496722"/>
                <a:gd name="connsiteY19" fmla="*/ 1345863 h 2280200"/>
                <a:gd name="connsiteX20" fmla="*/ 176865 w 496722"/>
                <a:gd name="connsiteY20" fmla="*/ 1682105 h 2280200"/>
                <a:gd name="connsiteX21" fmla="*/ 174679 w 496722"/>
                <a:gd name="connsiteY21" fmla="*/ 1766845 h 2280200"/>
                <a:gd name="connsiteX22" fmla="*/ 174315 w 496722"/>
                <a:gd name="connsiteY22" fmla="*/ 1768797 h 2280200"/>
                <a:gd name="connsiteX23" fmla="*/ 174194 w 496722"/>
                <a:gd name="connsiteY23" fmla="*/ 1772905 h 2280200"/>
                <a:gd name="connsiteX24" fmla="*/ 18091 w 496722"/>
                <a:gd name="connsiteY24" fmla="*/ 2103872 h 2280200"/>
                <a:gd name="connsiteX25" fmla="*/ 0 w 496722"/>
                <a:gd name="connsiteY25" fmla="*/ 2112217 h 2280200"/>
                <a:gd name="connsiteX26" fmla="*/ 23318 w 496722"/>
                <a:gd name="connsiteY26" fmla="*/ 2142232 h 2280200"/>
                <a:gd name="connsiteX27" fmla="*/ 59310 w 496722"/>
                <a:gd name="connsiteY27" fmla="*/ 2254428 h 2280200"/>
                <a:gd name="connsiteX28" fmla="*/ 57848 w 496722"/>
                <a:gd name="connsiteY28" fmla="*/ 2280200 h 2280200"/>
                <a:gd name="connsiteX29" fmla="*/ 496722 w 496722"/>
                <a:gd name="connsiteY29" fmla="*/ 2280200 h 2280200"/>
                <a:gd name="connsiteX30" fmla="*/ 496722 w 496722"/>
                <a:gd name="connsiteY30" fmla="*/ 55666 h 2280200"/>
                <a:gd name="connsiteX31" fmla="*/ 476796 w 496722"/>
                <a:gd name="connsiteY31" fmla="*/ 50075 h 2280200"/>
                <a:gd name="connsiteX32" fmla="*/ 415641 w 496722"/>
                <a:gd name="connsiteY32" fmla="*/ 15008 h 22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6722" h="2280200">
                  <a:moveTo>
                    <a:pt x="400117" y="0"/>
                  </a:moveTo>
                  <a:lnTo>
                    <a:pt x="388461" y="11667"/>
                  </a:lnTo>
                  <a:lnTo>
                    <a:pt x="357908" y="52571"/>
                  </a:lnTo>
                  <a:cubicBezTo>
                    <a:pt x="307387" y="100084"/>
                    <a:pt x="238822" y="129860"/>
                    <a:pt x="162604" y="118119"/>
                  </a:cubicBezTo>
                  <a:lnTo>
                    <a:pt x="148836" y="117543"/>
                  </a:lnTo>
                  <a:lnTo>
                    <a:pt x="152057" y="170530"/>
                  </a:lnTo>
                  <a:cubicBezTo>
                    <a:pt x="170098" y="280250"/>
                    <a:pt x="104760" y="383794"/>
                    <a:pt x="22137" y="437050"/>
                  </a:cubicBezTo>
                  <a:lnTo>
                    <a:pt x="10942" y="442649"/>
                  </a:lnTo>
                  <a:lnTo>
                    <a:pt x="45342" y="457207"/>
                  </a:lnTo>
                  <a:cubicBezTo>
                    <a:pt x="84724" y="480338"/>
                    <a:pt x="118998" y="513841"/>
                    <a:pt x="145056" y="554024"/>
                  </a:cubicBezTo>
                  <a:lnTo>
                    <a:pt x="161410" y="584884"/>
                  </a:lnTo>
                  <a:lnTo>
                    <a:pt x="176277" y="608713"/>
                  </a:lnTo>
                  <a:cubicBezTo>
                    <a:pt x="192632" y="642689"/>
                    <a:pt x="201097" y="680403"/>
                    <a:pt x="198006" y="721163"/>
                  </a:cubicBezTo>
                  <a:cubicBezTo>
                    <a:pt x="208831" y="786995"/>
                    <a:pt x="189639" y="850604"/>
                    <a:pt x="154707" y="902461"/>
                  </a:cubicBezTo>
                  <a:lnTo>
                    <a:pt x="143147" y="916335"/>
                  </a:lnTo>
                  <a:lnTo>
                    <a:pt x="147655" y="930964"/>
                  </a:lnTo>
                  <a:cubicBezTo>
                    <a:pt x="154715" y="972110"/>
                    <a:pt x="156609" y="1015784"/>
                    <a:pt x="152057" y="1061014"/>
                  </a:cubicBezTo>
                  <a:cubicBezTo>
                    <a:pt x="162882" y="1156832"/>
                    <a:pt x="143690" y="1248298"/>
                    <a:pt x="108758" y="1323263"/>
                  </a:cubicBezTo>
                  <a:lnTo>
                    <a:pt x="98351" y="1341376"/>
                  </a:lnTo>
                  <a:lnTo>
                    <a:pt x="102304" y="1345863"/>
                  </a:lnTo>
                  <a:cubicBezTo>
                    <a:pt x="165285" y="1427723"/>
                    <a:pt x="206627" y="1548816"/>
                    <a:pt x="176865" y="1682105"/>
                  </a:cubicBezTo>
                  <a:cubicBezTo>
                    <a:pt x="178545" y="1710878"/>
                    <a:pt x="177679" y="1739233"/>
                    <a:pt x="174679" y="1766845"/>
                  </a:cubicBezTo>
                  <a:lnTo>
                    <a:pt x="174315" y="1768797"/>
                  </a:lnTo>
                  <a:lnTo>
                    <a:pt x="174194" y="1772905"/>
                  </a:lnTo>
                  <a:cubicBezTo>
                    <a:pt x="159473" y="1927253"/>
                    <a:pt x="94477" y="2054483"/>
                    <a:pt x="18091" y="2103872"/>
                  </a:cubicBezTo>
                  <a:lnTo>
                    <a:pt x="0" y="2112217"/>
                  </a:lnTo>
                  <a:lnTo>
                    <a:pt x="23318" y="2142232"/>
                  </a:lnTo>
                  <a:cubicBezTo>
                    <a:pt x="44219" y="2175360"/>
                    <a:pt x="57627" y="2213376"/>
                    <a:pt x="59310" y="2254428"/>
                  </a:cubicBezTo>
                  <a:lnTo>
                    <a:pt x="57848" y="2280200"/>
                  </a:lnTo>
                  <a:lnTo>
                    <a:pt x="496722" y="2280200"/>
                  </a:lnTo>
                  <a:lnTo>
                    <a:pt x="496722" y="55666"/>
                  </a:lnTo>
                  <a:lnTo>
                    <a:pt x="476796" y="50075"/>
                  </a:lnTo>
                  <a:cubicBezTo>
                    <a:pt x="454624" y="40718"/>
                    <a:pt x="434056" y="28827"/>
                    <a:pt x="415641" y="1500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 name="Group 6">
            <a:extLst>
              <a:ext uri="{FF2B5EF4-FFF2-40B4-BE49-F238E27FC236}">
                <a16:creationId xmlns:a16="http://schemas.microsoft.com/office/drawing/2014/main" id="{55A77CDF-2DCF-43C3-9F67-507EA2C8B30C}"/>
              </a:ext>
            </a:extLst>
          </p:cNvPr>
          <p:cNvGrpSpPr/>
          <p:nvPr/>
        </p:nvGrpSpPr>
        <p:grpSpPr>
          <a:xfrm>
            <a:off x="10083915" y="2893908"/>
            <a:ext cx="1303376" cy="1448783"/>
            <a:chOff x="9631948" y="2598153"/>
            <a:chExt cx="1303376" cy="1448783"/>
          </a:xfrm>
        </p:grpSpPr>
        <p:sp>
          <p:nvSpPr>
            <p:cNvPr id="51" name="Freeform: Shape 50">
              <a:extLst>
                <a:ext uri="{FF2B5EF4-FFF2-40B4-BE49-F238E27FC236}">
                  <a16:creationId xmlns:a16="http://schemas.microsoft.com/office/drawing/2014/main" id="{41003176-F3B2-4E3A-A41D-85B58EC82E84}"/>
                </a:ext>
              </a:extLst>
            </p:cNvPr>
            <p:cNvSpPr/>
            <p:nvPr/>
          </p:nvSpPr>
          <p:spPr>
            <a:xfrm>
              <a:off x="9631949" y="2703521"/>
              <a:ext cx="1292318" cy="1339627"/>
            </a:xfrm>
            <a:custGeom>
              <a:avLst/>
              <a:gdLst>
                <a:gd name="connsiteX0" fmla="*/ 0 w 1422300"/>
                <a:gd name="connsiteY0" fmla="*/ 0 h 1474368"/>
                <a:gd name="connsiteX1" fmla="*/ 1422300 w 1422300"/>
                <a:gd name="connsiteY1" fmla="*/ 0 h 1474368"/>
                <a:gd name="connsiteX2" fmla="*/ 1422300 w 1422300"/>
                <a:gd name="connsiteY2" fmla="*/ 1474368 h 1474368"/>
                <a:gd name="connsiteX3" fmla="*/ 0 w 1422300"/>
                <a:gd name="connsiteY3" fmla="*/ 1474368 h 1474368"/>
              </a:gdLst>
              <a:ahLst/>
              <a:cxnLst>
                <a:cxn ang="0">
                  <a:pos x="connsiteX0" y="connsiteY0"/>
                </a:cxn>
                <a:cxn ang="0">
                  <a:pos x="connsiteX1" y="connsiteY1"/>
                </a:cxn>
                <a:cxn ang="0">
                  <a:pos x="connsiteX2" y="connsiteY2"/>
                </a:cxn>
                <a:cxn ang="0">
                  <a:pos x="connsiteX3" y="connsiteY3"/>
                </a:cxn>
              </a:cxnLst>
              <a:rect l="l" t="t" r="r" b="b"/>
              <a:pathLst>
                <a:path w="1422300" h="1474368">
                  <a:moveTo>
                    <a:pt x="0" y="0"/>
                  </a:moveTo>
                  <a:lnTo>
                    <a:pt x="1422300" y="0"/>
                  </a:lnTo>
                  <a:lnTo>
                    <a:pt x="1422300" y="1474368"/>
                  </a:lnTo>
                  <a:lnTo>
                    <a:pt x="0" y="1474368"/>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Freeform: Shape 51">
              <a:extLst>
                <a:ext uri="{FF2B5EF4-FFF2-40B4-BE49-F238E27FC236}">
                  <a16:creationId xmlns:a16="http://schemas.microsoft.com/office/drawing/2014/main" id="{71615E83-63D0-499C-B03F-6D0371D9152F}"/>
                </a:ext>
              </a:extLst>
            </p:cNvPr>
            <p:cNvSpPr/>
            <p:nvPr/>
          </p:nvSpPr>
          <p:spPr>
            <a:xfrm flipH="1">
              <a:off x="9631948" y="2703521"/>
              <a:ext cx="369303" cy="1339627"/>
            </a:xfrm>
            <a:custGeom>
              <a:avLst/>
              <a:gdLst>
                <a:gd name="connsiteX0" fmla="*/ 406448 w 406448"/>
                <a:gd name="connsiteY0" fmla="*/ 0 h 1474368"/>
                <a:gd name="connsiteX1" fmla="*/ 59710 w 406448"/>
                <a:gd name="connsiteY1" fmla="*/ 0 h 1474368"/>
                <a:gd name="connsiteX2" fmla="*/ 81986 w 406448"/>
                <a:gd name="connsiteY2" fmla="*/ 17062 h 1474368"/>
                <a:gd name="connsiteX3" fmla="*/ 118694 w 406448"/>
                <a:gd name="connsiteY3" fmla="*/ 61905 h 1474368"/>
                <a:gd name="connsiteX4" fmla="*/ 132075 w 406448"/>
                <a:gd name="connsiteY4" fmla="*/ 87157 h 1474368"/>
                <a:gd name="connsiteX5" fmla="*/ 144241 w 406448"/>
                <a:gd name="connsiteY5" fmla="*/ 106655 h 1474368"/>
                <a:gd name="connsiteX6" fmla="*/ 162020 w 406448"/>
                <a:gd name="connsiteY6" fmla="*/ 198669 h 1474368"/>
                <a:gd name="connsiteX7" fmla="*/ 126591 w 406448"/>
                <a:gd name="connsiteY7" fmla="*/ 347018 h 1474368"/>
                <a:gd name="connsiteX8" fmla="*/ 117132 w 406448"/>
                <a:gd name="connsiteY8" fmla="*/ 358370 h 1474368"/>
                <a:gd name="connsiteX9" fmla="*/ 120820 w 406448"/>
                <a:gd name="connsiteY9" fmla="*/ 370341 h 1474368"/>
                <a:gd name="connsiteX10" fmla="*/ 124422 w 406448"/>
                <a:gd name="connsiteY10" fmla="*/ 476756 h 1474368"/>
                <a:gd name="connsiteX11" fmla="*/ 88992 w 406448"/>
                <a:gd name="connsiteY11" fmla="*/ 691344 h 1474368"/>
                <a:gd name="connsiteX12" fmla="*/ 80477 w 406448"/>
                <a:gd name="connsiteY12" fmla="*/ 706165 h 1474368"/>
                <a:gd name="connsiteX13" fmla="*/ 83711 w 406448"/>
                <a:gd name="connsiteY13" fmla="*/ 709837 h 1474368"/>
                <a:gd name="connsiteX14" fmla="*/ 144722 w 406448"/>
                <a:gd name="connsiteY14" fmla="*/ 984970 h 1474368"/>
                <a:gd name="connsiteX15" fmla="*/ 142933 w 406448"/>
                <a:gd name="connsiteY15" fmla="*/ 1054310 h 1474368"/>
                <a:gd name="connsiteX16" fmla="*/ 142635 w 406448"/>
                <a:gd name="connsiteY16" fmla="*/ 1055907 h 1474368"/>
                <a:gd name="connsiteX17" fmla="*/ 142536 w 406448"/>
                <a:gd name="connsiteY17" fmla="*/ 1059268 h 1474368"/>
                <a:gd name="connsiteX18" fmla="*/ 14803 w 406448"/>
                <a:gd name="connsiteY18" fmla="*/ 1330086 h 1474368"/>
                <a:gd name="connsiteX19" fmla="*/ 0 w 406448"/>
                <a:gd name="connsiteY19" fmla="*/ 1336914 h 1474368"/>
                <a:gd name="connsiteX20" fmla="*/ 19080 w 406448"/>
                <a:gd name="connsiteY20" fmla="*/ 1361474 h 1474368"/>
                <a:gd name="connsiteX21" fmla="*/ 48531 w 406448"/>
                <a:gd name="connsiteY21" fmla="*/ 1453280 h 1474368"/>
                <a:gd name="connsiteX22" fmla="*/ 47335 w 406448"/>
                <a:gd name="connsiteY22" fmla="*/ 1474368 h 1474368"/>
                <a:gd name="connsiteX23" fmla="*/ 406448 w 406448"/>
                <a:gd name="connsiteY23" fmla="*/ 1474368 h 147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6448" h="1474368">
                  <a:moveTo>
                    <a:pt x="406448" y="0"/>
                  </a:moveTo>
                  <a:lnTo>
                    <a:pt x="59710" y="0"/>
                  </a:lnTo>
                  <a:lnTo>
                    <a:pt x="81986" y="17062"/>
                  </a:lnTo>
                  <a:cubicBezTo>
                    <a:pt x="95690" y="30392"/>
                    <a:pt x="108032" y="45465"/>
                    <a:pt x="118694" y="61905"/>
                  </a:cubicBezTo>
                  <a:lnTo>
                    <a:pt x="132075" y="87157"/>
                  </a:lnTo>
                  <a:lnTo>
                    <a:pt x="144241" y="106655"/>
                  </a:lnTo>
                  <a:cubicBezTo>
                    <a:pt x="157623" y="134457"/>
                    <a:pt x="164550" y="165316"/>
                    <a:pt x="162020" y="198669"/>
                  </a:cubicBezTo>
                  <a:cubicBezTo>
                    <a:pt x="170878" y="252537"/>
                    <a:pt x="155174" y="304585"/>
                    <a:pt x="126591" y="347018"/>
                  </a:cubicBezTo>
                  <a:lnTo>
                    <a:pt x="117132" y="358370"/>
                  </a:lnTo>
                  <a:lnTo>
                    <a:pt x="120820" y="370341"/>
                  </a:lnTo>
                  <a:cubicBezTo>
                    <a:pt x="126597" y="404009"/>
                    <a:pt x="128147" y="439746"/>
                    <a:pt x="124422" y="476756"/>
                  </a:cubicBezTo>
                  <a:cubicBezTo>
                    <a:pt x="133280" y="555160"/>
                    <a:pt x="117576" y="630003"/>
                    <a:pt x="88992" y="691344"/>
                  </a:cubicBezTo>
                  <a:lnTo>
                    <a:pt x="80477" y="706165"/>
                  </a:lnTo>
                  <a:lnTo>
                    <a:pt x="83711" y="709837"/>
                  </a:lnTo>
                  <a:cubicBezTo>
                    <a:pt x="135246" y="776819"/>
                    <a:pt x="169075" y="875905"/>
                    <a:pt x="144722" y="984970"/>
                  </a:cubicBezTo>
                  <a:cubicBezTo>
                    <a:pt x="146096" y="1008514"/>
                    <a:pt x="145388" y="1031716"/>
                    <a:pt x="142933" y="1054310"/>
                  </a:cubicBezTo>
                  <a:lnTo>
                    <a:pt x="142635" y="1055907"/>
                  </a:lnTo>
                  <a:lnTo>
                    <a:pt x="142536" y="1059268"/>
                  </a:lnTo>
                  <a:cubicBezTo>
                    <a:pt x="130490" y="1185565"/>
                    <a:pt x="77307" y="1289673"/>
                    <a:pt x="14803" y="1330086"/>
                  </a:cubicBezTo>
                  <a:lnTo>
                    <a:pt x="0" y="1336914"/>
                  </a:lnTo>
                  <a:lnTo>
                    <a:pt x="19080" y="1361474"/>
                  </a:lnTo>
                  <a:cubicBezTo>
                    <a:pt x="36183" y="1388582"/>
                    <a:pt x="47154" y="1419689"/>
                    <a:pt x="48531" y="1453280"/>
                  </a:cubicBezTo>
                  <a:lnTo>
                    <a:pt x="47335" y="1474368"/>
                  </a:lnTo>
                  <a:lnTo>
                    <a:pt x="406448" y="1474368"/>
                  </a:ln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Freeform: Shape 42">
              <a:extLst>
                <a:ext uri="{FF2B5EF4-FFF2-40B4-BE49-F238E27FC236}">
                  <a16:creationId xmlns:a16="http://schemas.microsoft.com/office/drawing/2014/main" id="{9DACC7E9-7407-455C-B52D-780AA2682FE3}"/>
                </a:ext>
              </a:extLst>
            </p:cNvPr>
            <p:cNvSpPr/>
            <p:nvPr/>
          </p:nvSpPr>
          <p:spPr>
            <a:xfrm flipV="1">
              <a:off x="9631950" y="3734529"/>
              <a:ext cx="1300235" cy="308619"/>
            </a:xfrm>
            <a:custGeom>
              <a:avLst/>
              <a:gdLst>
                <a:gd name="connsiteX0" fmla="*/ 1328663 w 1431013"/>
                <a:gd name="connsiteY0" fmla="*/ 339660 h 339660"/>
                <a:gd name="connsiteX1" fmla="*/ 1353224 w 1431013"/>
                <a:gd name="connsiteY1" fmla="*/ 320580 h 339660"/>
                <a:gd name="connsiteX2" fmla="*/ 1412322 w 1431013"/>
                <a:gd name="connsiteY2" fmla="*/ 295576 h 339660"/>
                <a:gd name="connsiteX3" fmla="*/ 1431013 w 1431013"/>
                <a:gd name="connsiteY3" fmla="*/ 294880 h 339660"/>
                <a:gd name="connsiteX4" fmla="*/ 1431013 w 1431013"/>
                <a:gd name="connsiteY4" fmla="*/ 0 h 339660"/>
                <a:gd name="connsiteX5" fmla="*/ 0 w 1431013"/>
                <a:gd name="connsiteY5" fmla="*/ 0 h 339660"/>
                <a:gd name="connsiteX6" fmla="*/ 0 w 1431013"/>
                <a:gd name="connsiteY6" fmla="*/ 269178 h 339660"/>
                <a:gd name="connsiteX7" fmla="*/ 8811 w 1431013"/>
                <a:gd name="connsiteY7" fmla="*/ 257675 h 339660"/>
                <a:gd name="connsiteX8" fmla="*/ 53654 w 1431013"/>
                <a:gd name="connsiteY8" fmla="*/ 220967 h 339660"/>
                <a:gd name="connsiteX9" fmla="*/ 78906 w 1431013"/>
                <a:gd name="connsiteY9" fmla="*/ 207584 h 339660"/>
                <a:gd name="connsiteX10" fmla="*/ 98404 w 1431013"/>
                <a:gd name="connsiteY10" fmla="*/ 195420 h 339660"/>
                <a:gd name="connsiteX11" fmla="*/ 190418 w 1431013"/>
                <a:gd name="connsiteY11" fmla="*/ 177639 h 339660"/>
                <a:gd name="connsiteX12" fmla="*/ 338767 w 1431013"/>
                <a:gd name="connsiteY12" fmla="*/ 213070 h 339660"/>
                <a:gd name="connsiteX13" fmla="*/ 350119 w 1431013"/>
                <a:gd name="connsiteY13" fmla="*/ 222529 h 339660"/>
                <a:gd name="connsiteX14" fmla="*/ 362090 w 1431013"/>
                <a:gd name="connsiteY14" fmla="*/ 218840 h 339660"/>
                <a:gd name="connsiteX15" fmla="*/ 468505 w 1431013"/>
                <a:gd name="connsiteY15" fmla="*/ 215238 h 339660"/>
                <a:gd name="connsiteX16" fmla="*/ 683093 w 1431013"/>
                <a:gd name="connsiteY16" fmla="*/ 250668 h 339660"/>
                <a:gd name="connsiteX17" fmla="*/ 697915 w 1431013"/>
                <a:gd name="connsiteY17" fmla="*/ 259183 h 339660"/>
                <a:gd name="connsiteX18" fmla="*/ 701585 w 1431013"/>
                <a:gd name="connsiteY18" fmla="*/ 255949 h 339660"/>
                <a:gd name="connsiteX19" fmla="*/ 976720 w 1431013"/>
                <a:gd name="connsiteY19" fmla="*/ 194939 h 339660"/>
                <a:gd name="connsiteX20" fmla="*/ 1046059 w 1431013"/>
                <a:gd name="connsiteY20" fmla="*/ 196728 h 339660"/>
                <a:gd name="connsiteX21" fmla="*/ 1047657 w 1431013"/>
                <a:gd name="connsiteY21" fmla="*/ 197025 h 339660"/>
                <a:gd name="connsiteX22" fmla="*/ 1051018 w 1431013"/>
                <a:gd name="connsiteY22" fmla="*/ 197124 h 339660"/>
                <a:gd name="connsiteX23" fmla="*/ 1321835 w 1431013"/>
                <a:gd name="connsiteY23" fmla="*/ 324858 h 3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1013" h="339660">
                  <a:moveTo>
                    <a:pt x="1328663" y="339660"/>
                  </a:moveTo>
                  <a:lnTo>
                    <a:pt x="1353224" y="320580"/>
                  </a:lnTo>
                  <a:cubicBezTo>
                    <a:pt x="1371296" y="309179"/>
                    <a:pt x="1391144" y="300502"/>
                    <a:pt x="1412322" y="295576"/>
                  </a:cubicBezTo>
                  <a:lnTo>
                    <a:pt x="1431013" y="294880"/>
                  </a:lnTo>
                  <a:lnTo>
                    <a:pt x="1431013" y="0"/>
                  </a:lnTo>
                  <a:lnTo>
                    <a:pt x="0" y="0"/>
                  </a:lnTo>
                  <a:lnTo>
                    <a:pt x="0" y="269178"/>
                  </a:lnTo>
                  <a:lnTo>
                    <a:pt x="8811" y="257675"/>
                  </a:lnTo>
                  <a:cubicBezTo>
                    <a:pt x="22141" y="243970"/>
                    <a:pt x="37215" y="231628"/>
                    <a:pt x="53654" y="220967"/>
                  </a:cubicBezTo>
                  <a:lnTo>
                    <a:pt x="78906" y="207584"/>
                  </a:lnTo>
                  <a:lnTo>
                    <a:pt x="98404" y="195420"/>
                  </a:lnTo>
                  <a:cubicBezTo>
                    <a:pt x="126205" y="182036"/>
                    <a:pt x="157065" y="175111"/>
                    <a:pt x="190418" y="177639"/>
                  </a:cubicBezTo>
                  <a:cubicBezTo>
                    <a:pt x="244285" y="168781"/>
                    <a:pt x="296334" y="184486"/>
                    <a:pt x="338767" y="213070"/>
                  </a:cubicBezTo>
                  <a:lnTo>
                    <a:pt x="350119" y="222529"/>
                  </a:lnTo>
                  <a:lnTo>
                    <a:pt x="362090" y="218840"/>
                  </a:lnTo>
                  <a:cubicBezTo>
                    <a:pt x="395758" y="213063"/>
                    <a:pt x="431495" y="211514"/>
                    <a:pt x="468505" y="215238"/>
                  </a:cubicBezTo>
                  <a:cubicBezTo>
                    <a:pt x="546909" y="206381"/>
                    <a:pt x="621752" y="222085"/>
                    <a:pt x="683093" y="250668"/>
                  </a:cubicBezTo>
                  <a:lnTo>
                    <a:pt x="697915" y="259183"/>
                  </a:lnTo>
                  <a:lnTo>
                    <a:pt x="701585" y="255949"/>
                  </a:lnTo>
                  <a:cubicBezTo>
                    <a:pt x="768569" y="204414"/>
                    <a:pt x="867655" y="170586"/>
                    <a:pt x="976720" y="194939"/>
                  </a:cubicBezTo>
                  <a:cubicBezTo>
                    <a:pt x="1000264" y="193563"/>
                    <a:pt x="1023466" y="194272"/>
                    <a:pt x="1046059" y="196728"/>
                  </a:cubicBezTo>
                  <a:lnTo>
                    <a:pt x="1047657" y="197025"/>
                  </a:lnTo>
                  <a:lnTo>
                    <a:pt x="1051018" y="197124"/>
                  </a:lnTo>
                  <a:cubicBezTo>
                    <a:pt x="1177315" y="209170"/>
                    <a:pt x="1281422" y="262354"/>
                    <a:pt x="1321835" y="32485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Freeform: Shape 44">
              <a:extLst>
                <a:ext uri="{FF2B5EF4-FFF2-40B4-BE49-F238E27FC236}">
                  <a16:creationId xmlns:a16="http://schemas.microsoft.com/office/drawing/2014/main" id="{75D19DCE-1660-41A2-B47C-B9A712A5C7F3}"/>
                </a:ext>
              </a:extLst>
            </p:cNvPr>
            <p:cNvSpPr/>
            <p:nvPr/>
          </p:nvSpPr>
          <p:spPr>
            <a:xfrm flipH="1" flipV="1">
              <a:off x="9631948" y="3736209"/>
              <a:ext cx="380960" cy="303153"/>
            </a:xfrm>
            <a:custGeom>
              <a:avLst/>
              <a:gdLst>
                <a:gd name="connsiteX0" fmla="*/ 512400 w 512400"/>
                <a:gd name="connsiteY0" fmla="*/ 0 h 407747"/>
                <a:gd name="connsiteX1" fmla="*/ 70949 w 512400"/>
                <a:gd name="connsiteY1" fmla="*/ 0 h 407747"/>
                <a:gd name="connsiteX2" fmla="*/ 70420 w 512400"/>
                <a:gd name="connsiteY2" fmla="*/ 12655 h 407747"/>
                <a:gd name="connsiteX3" fmla="*/ 70175 w 512400"/>
                <a:gd name="connsiteY3" fmla="*/ 13475 h 407747"/>
                <a:gd name="connsiteX4" fmla="*/ 69935 w 512400"/>
                <a:gd name="connsiteY4" fmla="*/ 18715 h 407747"/>
                <a:gd name="connsiteX5" fmla="*/ 15008 w 512400"/>
                <a:gd name="connsiteY5" fmla="*/ 150651 h 407747"/>
                <a:gd name="connsiteX6" fmla="*/ 0 w 512400"/>
                <a:gd name="connsiteY6" fmla="*/ 166175 h 407747"/>
                <a:gd name="connsiteX7" fmla="*/ 11668 w 512400"/>
                <a:gd name="connsiteY7" fmla="*/ 177830 h 407747"/>
                <a:gd name="connsiteX8" fmla="*/ 52571 w 512400"/>
                <a:gd name="connsiteY8" fmla="*/ 208383 h 407747"/>
                <a:gd name="connsiteX9" fmla="*/ 84509 w 512400"/>
                <a:gd name="connsiteY9" fmla="*/ 249495 h 407747"/>
                <a:gd name="connsiteX10" fmla="*/ 100537 w 512400"/>
                <a:gd name="connsiteY10" fmla="*/ 282101 h 407747"/>
                <a:gd name="connsiteX11" fmla="*/ 135708 w 512400"/>
                <a:gd name="connsiteY11" fmla="*/ 270205 h 407747"/>
                <a:gd name="connsiteX12" fmla="*/ 194477 w 512400"/>
                <a:gd name="connsiteY12" fmla="*/ 266632 h 407747"/>
                <a:gd name="connsiteX13" fmla="*/ 460997 w 512400"/>
                <a:gd name="connsiteY13" fmla="*/ 396552 h 407747"/>
                <a:gd name="connsiteX14" fmla="*/ 466596 w 512400"/>
                <a:gd name="connsiteY14" fmla="*/ 407747 h 407747"/>
                <a:gd name="connsiteX15" fmla="*/ 481154 w 512400"/>
                <a:gd name="connsiteY15" fmla="*/ 373348 h 407747"/>
                <a:gd name="connsiteX16" fmla="*/ 512400 w 512400"/>
                <a:gd name="connsiteY16" fmla="*/ 332553 h 40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400" h="407747">
                  <a:moveTo>
                    <a:pt x="512400" y="0"/>
                  </a:moveTo>
                  <a:lnTo>
                    <a:pt x="70949" y="0"/>
                  </a:lnTo>
                  <a:lnTo>
                    <a:pt x="70420" y="12655"/>
                  </a:lnTo>
                  <a:lnTo>
                    <a:pt x="70175" y="13475"/>
                  </a:lnTo>
                  <a:lnTo>
                    <a:pt x="69935" y="18715"/>
                  </a:lnTo>
                  <a:cubicBezTo>
                    <a:pt x="62574" y="68380"/>
                    <a:pt x="42645" y="113822"/>
                    <a:pt x="15008" y="150651"/>
                  </a:cubicBezTo>
                  <a:lnTo>
                    <a:pt x="0" y="166175"/>
                  </a:lnTo>
                  <a:lnTo>
                    <a:pt x="11668" y="177830"/>
                  </a:lnTo>
                  <a:lnTo>
                    <a:pt x="52571" y="208383"/>
                  </a:lnTo>
                  <a:cubicBezTo>
                    <a:pt x="64449" y="221014"/>
                    <a:pt x="75219" y="234772"/>
                    <a:pt x="84509" y="249495"/>
                  </a:cubicBezTo>
                  <a:lnTo>
                    <a:pt x="100537" y="282101"/>
                  </a:lnTo>
                  <a:lnTo>
                    <a:pt x="135708" y="270205"/>
                  </a:lnTo>
                  <a:cubicBezTo>
                    <a:pt x="154479" y="266430"/>
                    <a:pt x="174097" y="265087"/>
                    <a:pt x="194477" y="266632"/>
                  </a:cubicBezTo>
                  <a:cubicBezTo>
                    <a:pt x="304197" y="248591"/>
                    <a:pt x="407741" y="313930"/>
                    <a:pt x="460997" y="396552"/>
                  </a:cubicBezTo>
                  <a:lnTo>
                    <a:pt x="466596" y="407747"/>
                  </a:lnTo>
                  <a:lnTo>
                    <a:pt x="481154" y="373348"/>
                  </a:lnTo>
                  <a:lnTo>
                    <a:pt x="512400" y="332553"/>
                  </a:ln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Rectangle 46">
              <a:extLst>
                <a:ext uri="{FF2B5EF4-FFF2-40B4-BE49-F238E27FC236}">
                  <a16:creationId xmlns:a16="http://schemas.microsoft.com/office/drawing/2014/main" id="{C2455DF7-1B8B-4516-A3C1-9113E2FFBDE1}"/>
                </a:ext>
              </a:extLst>
            </p:cNvPr>
            <p:cNvSpPr/>
            <p:nvPr/>
          </p:nvSpPr>
          <p:spPr>
            <a:xfrm>
              <a:off x="9922967" y="3854503"/>
              <a:ext cx="242097" cy="182588"/>
            </a:xfrm>
            <a:prstGeom prst="rect">
              <a:avLst/>
            </a:prstGeom>
            <a:solidFill>
              <a:srgbClr val="FBF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40A8F378-24EA-446A-B008-A026D9B43913}"/>
                </a:ext>
              </a:extLst>
            </p:cNvPr>
            <p:cNvSpPr/>
            <p:nvPr/>
          </p:nvSpPr>
          <p:spPr>
            <a:xfrm rot="10800000" flipH="1" flipV="1">
              <a:off x="10566021" y="2703521"/>
              <a:ext cx="369303" cy="1343415"/>
            </a:xfrm>
            <a:custGeom>
              <a:avLst/>
              <a:gdLst>
                <a:gd name="connsiteX0" fmla="*/ 54267 w 406448"/>
                <a:gd name="connsiteY0" fmla="*/ 0 h 1478537"/>
                <a:gd name="connsiteX1" fmla="*/ 406448 w 406448"/>
                <a:gd name="connsiteY1" fmla="*/ 0 h 1478537"/>
                <a:gd name="connsiteX2" fmla="*/ 406448 w 406448"/>
                <a:gd name="connsiteY2" fmla="*/ 1478537 h 1478537"/>
                <a:gd name="connsiteX3" fmla="*/ 47335 w 406448"/>
                <a:gd name="connsiteY3" fmla="*/ 1478537 h 1478537"/>
                <a:gd name="connsiteX4" fmla="*/ 48531 w 406448"/>
                <a:gd name="connsiteY4" fmla="*/ 1457449 h 1478537"/>
                <a:gd name="connsiteX5" fmla="*/ 19080 w 406448"/>
                <a:gd name="connsiteY5" fmla="*/ 1365643 h 1478537"/>
                <a:gd name="connsiteX6" fmla="*/ 0 w 406448"/>
                <a:gd name="connsiteY6" fmla="*/ 1341083 h 1478537"/>
                <a:gd name="connsiteX7" fmla="*/ 14803 w 406448"/>
                <a:gd name="connsiteY7" fmla="*/ 1334255 h 1478537"/>
                <a:gd name="connsiteX8" fmla="*/ 142536 w 406448"/>
                <a:gd name="connsiteY8" fmla="*/ 1063437 h 1478537"/>
                <a:gd name="connsiteX9" fmla="*/ 142635 w 406448"/>
                <a:gd name="connsiteY9" fmla="*/ 1060076 h 1478537"/>
                <a:gd name="connsiteX10" fmla="*/ 142933 w 406448"/>
                <a:gd name="connsiteY10" fmla="*/ 1058479 h 1478537"/>
                <a:gd name="connsiteX11" fmla="*/ 144722 w 406448"/>
                <a:gd name="connsiteY11" fmla="*/ 989139 h 1478537"/>
                <a:gd name="connsiteX12" fmla="*/ 83711 w 406448"/>
                <a:gd name="connsiteY12" fmla="*/ 714006 h 1478537"/>
                <a:gd name="connsiteX13" fmla="*/ 80477 w 406448"/>
                <a:gd name="connsiteY13" fmla="*/ 710334 h 1478537"/>
                <a:gd name="connsiteX14" fmla="*/ 88992 w 406448"/>
                <a:gd name="connsiteY14" fmla="*/ 695513 h 1478537"/>
                <a:gd name="connsiteX15" fmla="*/ 124422 w 406448"/>
                <a:gd name="connsiteY15" fmla="*/ 480925 h 1478537"/>
                <a:gd name="connsiteX16" fmla="*/ 120820 w 406448"/>
                <a:gd name="connsiteY16" fmla="*/ 374510 h 1478537"/>
                <a:gd name="connsiteX17" fmla="*/ 117132 w 406448"/>
                <a:gd name="connsiteY17" fmla="*/ 362539 h 1478537"/>
                <a:gd name="connsiteX18" fmla="*/ 126591 w 406448"/>
                <a:gd name="connsiteY18" fmla="*/ 351187 h 1478537"/>
                <a:gd name="connsiteX19" fmla="*/ 162020 w 406448"/>
                <a:gd name="connsiteY19" fmla="*/ 202838 h 1478537"/>
                <a:gd name="connsiteX20" fmla="*/ 144241 w 406448"/>
                <a:gd name="connsiteY20" fmla="*/ 110824 h 1478537"/>
                <a:gd name="connsiteX21" fmla="*/ 132075 w 406448"/>
                <a:gd name="connsiteY21" fmla="*/ 91326 h 1478537"/>
                <a:gd name="connsiteX22" fmla="*/ 118694 w 406448"/>
                <a:gd name="connsiteY22" fmla="*/ 66074 h 1478537"/>
                <a:gd name="connsiteX23" fmla="*/ 81986 w 406448"/>
                <a:gd name="connsiteY23" fmla="*/ 21231 h 14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6448" h="1478537">
                  <a:moveTo>
                    <a:pt x="54267" y="0"/>
                  </a:moveTo>
                  <a:lnTo>
                    <a:pt x="406448" y="0"/>
                  </a:lnTo>
                  <a:lnTo>
                    <a:pt x="406448" y="1478537"/>
                  </a:lnTo>
                  <a:lnTo>
                    <a:pt x="47335" y="1478537"/>
                  </a:lnTo>
                  <a:lnTo>
                    <a:pt x="48531" y="1457449"/>
                  </a:lnTo>
                  <a:cubicBezTo>
                    <a:pt x="47154" y="1423858"/>
                    <a:pt x="36183" y="1392751"/>
                    <a:pt x="19080" y="1365643"/>
                  </a:cubicBezTo>
                  <a:lnTo>
                    <a:pt x="0" y="1341083"/>
                  </a:lnTo>
                  <a:lnTo>
                    <a:pt x="14803" y="1334255"/>
                  </a:lnTo>
                  <a:cubicBezTo>
                    <a:pt x="77307" y="1293842"/>
                    <a:pt x="130490" y="1189734"/>
                    <a:pt x="142536" y="1063437"/>
                  </a:cubicBezTo>
                  <a:lnTo>
                    <a:pt x="142635" y="1060076"/>
                  </a:lnTo>
                  <a:lnTo>
                    <a:pt x="142933" y="1058479"/>
                  </a:lnTo>
                  <a:cubicBezTo>
                    <a:pt x="145388" y="1035885"/>
                    <a:pt x="146096" y="1012683"/>
                    <a:pt x="144722" y="989139"/>
                  </a:cubicBezTo>
                  <a:cubicBezTo>
                    <a:pt x="169075" y="880074"/>
                    <a:pt x="135246" y="780988"/>
                    <a:pt x="83711" y="714006"/>
                  </a:cubicBezTo>
                  <a:lnTo>
                    <a:pt x="80477" y="710334"/>
                  </a:lnTo>
                  <a:lnTo>
                    <a:pt x="88992" y="695513"/>
                  </a:lnTo>
                  <a:cubicBezTo>
                    <a:pt x="117576" y="634172"/>
                    <a:pt x="133280" y="559329"/>
                    <a:pt x="124422" y="480925"/>
                  </a:cubicBezTo>
                  <a:cubicBezTo>
                    <a:pt x="128147" y="443915"/>
                    <a:pt x="126597" y="408178"/>
                    <a:pt x="120820" y="374510"/>
                  </a:cubicBezTo>
                  <a:lnTo>
                    <a:pt x="117132" y="362539"/>
                  </a:lnTo>
                  <a:lnTo>
                    <a:pt x="126591" y="351187"/>
                  </a:lnTo>
                  <a:cubicBezTo>
                    <a:pt x="155174" y="308754"/>
                    <a:pt x="170878" y="256706"/>
                    <a:pt x="162020" y="202838"/>
                  </a:cubicBezTo>
                  <a:cubicBezTo>
                    <a:pt x="164550" y="169485"/>
                    <a:pt x="157623" y="138626"/>
                    <a:pt x="144241" y="110824"/>
                  </a:cubicBezTo>
                  <a:lnTo>
                    <a:pt x="132075" y="91326"/>
                  </a:lnTo>
                  <a:lnTo>
                    <a:pt x="118694" y="66074"/>
                  </a:lnTo>
                  <a:cubicBezTo>
                    <a:pt x="108032" y="49634"/>
                    <a:pt x="95690" y="34561"/>
                    <a:pt x="81986" y="2123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4" name="Freeform: Shape 53">
              <a:extLst>
                <a:ext uri="{FF2B5EF4-FFF2-40B4-BE49-F238E27FC236}">
                  <a16:creationId xmlns:a16="http://schemas.microsoft.com/office/drawing/2014/main" id="{33508B0F-DE06-4117-A2F4-F542C343ACA0}"/>
                </a:ext>
              </a:extLst>
            </p:cNvPr>
            <p:cNvSpPr/>
            <p:nvPr/>
          </p:nvSpPr>
          <p:spPr>
            <a:xfrm rot="10800000" flipV="1">
              <a:off x="9631950" y="2598153"/>
              <a:ext cx="1300235" cy="308619"/>
            </a:xfrm>
            <a:custGeom>
              <a:avLst/>
              <a:gdLst>
                <a:gd name="connsiteX0" fmla="*/ 1328663 w 1431013"/>
                <a:gd name="connsiteY0" fmla="*/ 339660 h 339660"/>
                <a:gd name="connsiteX1" fmla="*/ 1353224 w 1431013"/>
                <a:gd name="connsiteY1" fmla="*/ 320580 h 339660"/>
                <a:gd name="connsiteX2" fmla="*/ 1412322 w 1431013"/>
                <a:gd name="connsiteY2" fmla="*/ 295576 h 339660"/>
                <a:gd name="connsiteX3" fmla="*/ 1431013 w 1431013"/>
                <a:gd name="connsiteY3" fmla="*/ 294880 h 339660"/>
                <a:gd name="connsiteX4" fmla="*/ 1431013 w 1431013"/>
                <a:gd name="connsiteY4" fmla="*/ 0 h 339660"/>
                <a:gd name="connsiteX5" fmla="*/ 0 w 1431013"/>
                <a:gd name="connsiteY5" fmla="*/ 0 h 339660"/>
                <a:gd name="connsiteX6" fmla="*/ 0 w 1431013"/>
                <a:gd name="connsiteY6" fmla="*/ 269178 h 339660"/>
                <a:gd name="connsiteX7" fmla="*/ 8811 w 1431013"/>
                <a:gd name="connsiteY7" fmla="*/ 257675 h 339660"/>
                <a:gd name="connsiteX8" fmla="*/ 53654 w 1431013"/>
                <a:gd name="connsiteY8" fmla="*/ 220967 h 339660"/>
                <a:gd name="connsiteX9" fmla="*/ 78906 w 1431013"/>
                <a:gd name="connsiteY9" fmla="*/ 207584 h 339660"/>
                <a:gd name="connsiteX10" fmla="*/ 98404 w 1431013"/>
                <a:gd name="connsiteY10" fmla="*/ 195420 h 339660"/>
                <a:gd name="connsiteX11" fmla="*/ 190418 w 1431013"/>
                <a:gd name="connsiteY11" fmla="*/ 177639 h 339660"/>
                <a:gd name="connsiteX12" fmla="*/ 338767 w 1431013"/>
                <a:gd name="connsiteY12" fmla="*/ 213070 h 339660"/>
                <a:gd name="connsiteX13" fmla="*/ 350119 w 1431013"/>
                <a:gd name="connsiteY13" fmla="*/ 222529 h 339660"/>
                <a:gd name="connsiteX14" fmla="*/ 362090 w 1431013"/>
                <a:gd name="connsiteY14" fmla="*/ 218840 h 339660"/>
                <a:gd name="connsiteX15" fmla="*/ 468505 w 1431013"/>
                <a:gd name="connsiteY15" fmla="*/ 215238 h 339660"/>
                <a:gd name="connsiteX16" fmla="*/ 683093 w 1431013"/>
                <a:gd name="connsiteY16" fmla="*/ 250668 h 339660"/>
                <a:gd name="connsiteX17" fmla="*/ 697915 w 1431013"/>
                <a:gd name="connsiteY17" fmla="*/ 259183 h 339660"/>
                <a:gd name="connsiteX18" fmla="*/ 701585 w 1431013"/>
                <a:gd name="connsiteY18" fmla="*/ 255949 h 339660"/>
                <a:gd name="connsiteX19" fmla="*/ 976720 w 1431013"/>
                <a:gd name="connsiteY19" fmla="*/ 194939 h 339660"/>
                <a:gd name="connsiteX20" fmla="*/ 1046059 w 1431013"/>
                <a:gd name="connsiteY20" fmla="*/ 196728 h 339660"/>
                <a:gd name="connsiteX21" fmla="*/ 1047657 w 1431013"/>
                <a:gd name="connsiteY21" fmla="*/ 197025 h 339660"/>
                <a:gd name="connsiteX22" fmla="*/ 1051018 w 1431013"/>
                <a:gd name="connsiteY22" fmla="*/ 197124 h 339660"/>
                <a:gd name="connsiteX23" fmla="*/ 1321835 w 1431013"/>
                <a:gd name="connsiteY23" fmla="*/ 324858 h 3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1013" h="339660">
                  <a:moveTo>
                    <a:pt x="1328663" y="339660"/>
                  </a:moveTo>
                  <a:lnTo>
                    <a:pt x="1353224" y="320580"/>
                  </a:lnTo>
                  <a:cubicBezTo>
                    <a:pt x="1371296" y="309179"/>
                    <a:pt x="1391144" y="300502"/>
                    <a:pt x="1412322" y="295576"/>
                  </a:cubicBezTo>
                  <a:lnTo>
                    <a:pt x="1431013" y="294880"/>
                  </a:lnTo>
                  <a:lnTo>
                    <a:pt x="1431013" y="0"/>
                  </a:lnTo>
                  <a:lnTo>
                    <a:pt x="0" y="0"/>
                  </a:lnTo>
                  <a:lnTo>
                    <a:pt x="0" y="269178"/>
                  </a:lnTo>
                  <a:lnTo>
                    <a:pt x="8811" y="257675"/>
                  </a:lnTo>
                  <a:cubicBezTo>
                    <a:pt x="22141" y="243970"/>
                    <a:pt x="37215" y="231628"/>
                    <a:pt x="53654" y="220967"/>
                  </a:cubicBezTo>
                  <a:lnTo>
                    <a:pt x="78906" y="207584"/>
                  </a:lnTo>
                  <a:lnTo>
                    <a:pt x="98404" y="195420"/>
                  </a:lnTo>
                  <a:cubicBezTo>
                    <a:pt x="126205" y="182036"/>
                    <a:pt x="157065" y="175111"/>
                    <a:pt x="190418" y="177639"/>
                  </a:cubicBezTo>
                  <a:cubicBezTo>
                    <a:pt x="244285" y="168781"/>
                    <a:pt x="296334" y="184486"/>
                    <a:pt x="338767" y="213070"/>
                  </a:cubicBezTo>
                  <a:lnTo>
                    <a:pt x="350119" y="222529"/>
                  </a:lnTo>
                  <a:lnTo>
                    <a:pt x="362090" y="218840"/>
                  </a:lnTo>
                  <a:cubicBezTo>
                    <a:pt x="395758" y="213063"/>
                    <a:pt x="431495" y="211514"/>
                    <a:pt x="468505" y="215238"/>
                  </a:cubicBezTo>
                  <a:cubicBezTo>
                    <a:pt x="546909" y="206381"/>
                    <a:pt x="621752" y="222085"/>
                    <a:pt x="683093" y="250668"/>
                  </a:cubicBezTo>
                  <a:lnTo>
                    <a:pt x="697915" y="259183"/>
                  </a:lnTo>
                  <a:lnTo>
                    <a:pt x="701585" y="255949"/>
                  </a:lnTo>
                  <a:cubicBezTo>
                    <a:pt x="768569" y="204414"/>
                    <a:pt x="867655" y="170586"/>
                    <a:pt x="976720" y="194939"/>
                  </a:cubicBezTo>
                  <a:cubicBezTo>
                    <a:pt x="1000264" y="193563"/>
                    <a:pt x="1023466" y="194272"/>
                    <a:pt x="1046059" y="196728"/>
                  </a:cubicBezTo>
                  <a:lnTo>
                    <a:pt x="1047657" y="197025"/>
                  </a:lnTo>
                  <a:lnTo>
                    <a:pt x="1051018" y="197124"/>
                  </a:lnTo>
                  <a:cubicBezTo>
                    <a:pt x="1177315" y="209170"/>
                    <a:pt x="1281422" y="262354"/>
                    <a:pt x="1321835" y="32485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cxnSp>
        <p:nvCxnSpPr>
          <p:cNvPr id="57" name="Straight Connector 56">
            <a:extLst>
              <a:ext uri="{FF2B5EF4-FFF2-40B4-BE49-F238E27FC236}">
                <a16:creationId xmlns:a16="http://schemas.microsoft.com/office/drawing/2014/main" id="{7B386A92-4CE2-4832-9BBC-248E164F0B3F}"/>
              </a:ext>
            </a:extLst>
          </p:cNvPr>
          <p:cNvCxnSpPr/>
          <p:nvPr/>
        </p:nvCxnSpPr>
        <p:spPr>
          <a:xfrm>
            <a:off x="7251181" y="2246942"/>
            <a:ext cx="0" cy="24691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4B9CAA-AD48-4D3F-A13A-B5C2CC06D728}"/>
              </a:ext>
            </a:extLst>
          </p:cNvPr>
          <p:cNvCxnSpPr>
            <a:cxnSpLocks/>
          </p:cNvCxnSpPr>
          <p:nvPr/>
        </p:nvCxnSpPr>
        <p:spPr>
          <a:xfrm>
            <a:off x="3282845" y="4249712"/>
            <a:ext cx="20836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D5BF64-7A96-4321-A573-EBB22F305AE7}"/>
              </a:ext>
            </a:extLst>
          </p:cNvPr>
          <p:cNvCxnSpPr>
            <a:cxnSpLocks/>
          </p:cNvCxnSpPr>
          <p:nvPr/>
        </p:nvCxnSpPr>
        <p:spPr>
          <a:xfrm>
            <a:off x="8000282" y="2893907"/>
            <a:ext cx="17358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34E6437-4FE0-4161-8D36-9CA56B65DCA5}"/>
              </a:ext>
            </a:extLst>
          </p:cNvPr>
          <p:cNvSpPr txBox="1"/>
          <p:nvPr/>
        </p:nvSpPr>
        <p:spPr>
          <a:xfrm>
            <a:off x="7704791" y="5355438"/>
            <a:ext cx="3174191"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(Write your name on it as we will use it later)</a:t>
            </a:r>
          </a:p>
        </p:txBody>
      </p:sp>
    </p:spTree>
    <p:extLst>
      <p:ext uri="{BB962C8B-B14F-4D97-AF65-F5344CB8AC3E}">
        <p14:creationId xmlns:p14="http://schemas.microsoft.com/office/powerpoint/2010/main" val="6243096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C7CED8-9076-4A30-B3A1-149B2869B29F}"/>
              </a:ext>
            </a:extLst>
          </p:cNvPr>
          <p:cNvSpPr/>
          <p:nvPr/>
        </p:nvSpPr>
        <p:spPr>
          <a:xfrm>
            <a:off x="1716373" y="2569373"/>
            <a:ext cx="2530388" cy="2800318"/>
          </a:xfrm>
          <a:prstGeom prst="rect">
            <a:avLst/>
          </a:pr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4</a:t>
            </a:r>
          </a:p>
        </p:txBody>
      </p:sp>
      <p:sp>
        <p:nvSpPr>
          <p:cNvPr id="14" name="Content Placeholder 2">
            <a:extLst>
              <a:ext uri="{FF2B5EF4-FFF2-40B4-BE49-F238E27FC236}">
                <a16:creationId xmlns:a16="http://schemas.microsoft.com/office/drawing/2014/main" id="{AF67E28E-20DB-49A7-AD63-6776108D5961}"/>
              </a:ext>
            </a:extLst>
          </p:cNvPr>
          <p:cNvSpPr txBox="1">
            <a:spLocks/>
          </p:cNvSpPr>
          <p:nvPr/>
        </p:nvSpPr>
        <p:spPr>
          <a:xfrm>
            <a:off x="5688874" y="1220332"/>
            <a:ext cx="5919110" cy="4173002"/>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Investigate</a:t>
            </a:r>
            <a:r>
              <a:rPr kumimoji="0" lang="en-GB" sz="22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 the angle at each vertex of the shape you have folded using your angle tools.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Our right angle checker confirms that each vertex is a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A shape with 4 straight sides and 4 right angles is called a rectangle.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Mark each vertex to show you know it is a right angle</a:t>
            </a:r>
          </a:p>
        </p:txBody>
      </p:sp>
      <p:grpSp>
        <p:nvGrpSpPr>
          <p:cNvPr id="20" name="Group 19">
            <a:extLst>
              <a:ext uri="{FF2B5EF4-FFF2-40B4-BE49-F238E27FC236}">
                <a16:creationId xmlns:a16="http://schemas.microsoft.com/office/drawing/2014/main" id="{BEDC0372-6790-4CE9-A259-23096345B891}"/>
              </a:ext>
            </a:extLst>
          </p:cNvPr>
          <p:cNvGrpSpPr/>
          <p:nvPr/>
        </p:nvGrpSpPr>
        <p:grpSpPr>
          <a:xfrm>
            <a:off x="714443" y="1335176"/>
            <a:ext cx="922010" cy="947673"/>
            <a:chOff x="8693570" y="2230688"/>
            <a:chExt cx="1208099" cy="1241725"/>
          </a:xfrm>
        </p:grpSpPr>
        <p:sp>
          <p:nvSpPr>
            <p:cNvPr id="21" name="Freeform: Shape 20">
              <a:extLst>
                <a:ext uri="{FF2B5EF4-FFF2-40B4-BE49-F238E27FC236}">
                  <a16:creationId xmlns:a16="http://schemas.microsoft.com/office/drawing/2014/main" id="{65474C3F-6915-420C-A157-23BAA8E5A4B4}"/>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61C8036A-C790-4A00-8754-E1A9E903F281}"/>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Freeform: Shape 23">
              <a:extLst>
                <a:ext uri="{FF2B5EF4-FFF2-40B4-BE49-F238E27FC236}">
                  <a16:creationId xmlns:a16="http://schemas.microsoft.com/office/drawing/2014/main" id="{FC0D026B-0D81-4E5C-B731-179490A5380E}"/>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52E8371B-A641-47FB-95BA-75A82C58DC21}"/>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4" name="Group 3">
            <a:extLst>
              <a:ext uri="{FF2B5EF4-FFF2-40B4-BE49-F238E27FC236}">
                <a16:creationId xmlns:a16="http://schemas.microsoft.com/office/drawing/2014/main" id="{6E21844F-D43D-49CA-97F9-080088384910}"/>
              </a:ext>
            </a:extLst>
          </p:cNvPr>
          <p:cNvGrpSpPr/>
          <p:nvPr/>
        </p:nvGrpSpPr>
        <p:grpSpPr>
          <a:xfrm rot="5400000">
            <a:off x="3272940" y="771903"/>
            <a:ext cx="318442" cy="2169553"/>
            <a:chOff x="4437152" y="3651898"/>
            <a:chExt cx="318442" cy="2169553"/>
          </a:xfrm>
        </p:grpSpPr>
        <p:sp>
          <p:nvSpPr>
            <p:cNvPr id="28" name="Rectangle 27">
              <a:extLst>
                <a:ext uri="{FF2B5EF4-FFF2-40B4-BE49-F238E27FC236}">
                  <a16:creationId xmlns:a16="http://schemas.microsoft.com/office/drawing/2014/main" id="{800641FA-C160-4FAE-9185-00CACD89404A}"/>
                </a:ext>
              </a:extLst>
            </p:cNvPr>
            <p:cNvSpPr/>
            <p:nvPr/>
          </p:nvSpPr>
          <p:spPr>
            <a:xfrm>
              <a:off x="4437152" y="3651898"/>
              <a:ext cx="318442" cy="216955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0EA43AAB-E5C1-413B-8623-086A5BE3871F}"/>
                </a:ext>
              </a:extLst>
            </p:cNvPr>
            <p:cNvSpPr/>
            <p:nvPr/>
          </p:nvSpPr>
          <p:spPr>
            <a:xfrm rot="16200000">
              <a:off x="4525817" y="5569920"/>
              <a:ext cx="141113" cy="141113"/>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4CDBFED5-E1D5-49FF-8CDA-F7259A3389B2}"/>
              </a:ext>
            </a:extLst>
          </p:cNvPr>
          <p:cNvGrpSpPr/>
          <p:nvPr/>
        </p:nvGrpSpPr>
        <p:grpSpPr>
          <a:xfrm rot="5400000">
            <a:off x="3893485" y="5016415"/>
            <a:ext cx="339579" cy="366973"/>
            <a:chOff x="3032794" y="2993635"/>
            <a:chExt cx="200182" cy="216331"/>
          </a:xfrm>
        </p:grpSpPr>
        <p:cxnSp>
          <p:nvCxnSpPr>
            <p:cNvPr id="31" name="Straight Connector 30">
              <a:extLst>
                <a:ext uri="{FF2B5EF4-FFF2-40B4-BE49-F238E27FC236}">
                  <a16:creationId xmlns:a16="http://schemas.microsoft.com/office/drawing/2014/main" id="{0E34DD12-2E08-4400-A1DE-DBFB4BCFD219}"/>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CC26C21-529F-48EB-9704-D9DA91080419}"/>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id="{335AFDAC-24BF-4C72-AB53-18001740932A}"/>
              </a:ext>
            </a:extLst>
          </p:cNvPr>
          <p:cNvGrpSpPr/>
          <p:nvPr/>
        </p:nvGrpSpPr>
        <p:grpSpPr>
          <a:xfrm>
            <a:off x="3907182" y="2569372"/>
            <a:ext cx="339579" cy="366973"/>
            <a:chOff x="3032794" y="2993635"/>
            <a:chExt cx="200182" cy="216331"/>
          </a:xfrm>
        </p:grpSpPr>
        <p:cxnSp>
          <p:nvCxnSpPr>
            <p:cNvPr id="34" name="Straight Connector 33">
              <a:extLst>
                <a:ext uri="{FF2B5EF4-FFF2-40B4-BE49-F238E27FC236}">
                  <a16:creationId xmlns:a16="http://schemas.microsoft.com/office/drawing/2014/main" id="{AE985CC6-1665-4955-8B94-FC0075C7276F}"/>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520E3FC-09BA-4336-811D-5781568B6A79}"/>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6" name="Group 35">
            <a:extLst>
              <a:ext uri="{FF2B5EF4-FFF2-40B4-BE49-F238E27FC236}">
                <a16:creationId xmlns:a16="http://schemas.microsoft.com/office/drawing/2014/main" id="{5362A1A4-84E1-4889-B7A4-EBC9B6DD0772}"/>
              </a:ext>
            </a:extLst>
          </p:cNvPr>
          <p:cNvGrpSpPr/>
          <p:nvPr/>
        </p:nvGrpSpPr>
        <p:grpSpPr>
          <a:xfrm rot="16200000">
            <a:off x="1730068" y="2555675"/>
            <a:ext cx="339579" cy="366973"/>
            <a:chOff x="3032794" y="2993635"/>
            <a:chExt cx="200182" cy="216331"/>
          </a:xfrm>
        </p:grpSpPr>
        <p:cxnSp>
          <p:nvCxnSpPr>
            <p:cNvPr id="37" name="Straight Connector 36">
              <a:extLst>
                <a:ext uri="{FF2B5EF4-FFF2-40B4-BE49-F238E27FC236}">
                  <a16:creationId xmlns:a16="http://schemas.microsoft.com/office/drawing/2014/main" id="{C402C451-B1E3-4A80-A75E-A8F4D18F2E65}"/>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D3DAD63-D901-46C3-9C99-A8ADF5CCC94B}"/>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02FD05FB-9E37-4A81-BFA3-E870B6C05142}"/>
              </a:ext>
            </a:extLst>
          </p:cNvPr>
          <p:cNvGrpSpPr/>
          <p:nvPr/>
        </p:nvGrpSpPr>
        <p:grpSpPr>
          <a:xfrm rot="10800000">
            <a:off x="1712973" y="5002718"/>
            <a:ext cx="339579" cy="366973"/>
            <a:chOff x="3032794" y="2993635"/>
            <a:chExt cx="200182" cy="216331"/>
          </a:xfrm>
        </p:grpSpPr>
        <p:cxnSp>
          <p:nvCxnSpPr>
            <p:cNvPr id="40" name="Straight Connector 39">
              <a:extLst>
                <a:ext uri="{FF2B5EF4-FFF2-40B4-BE49-F238E27FC236}">
                  <a16:creationId xmlns:a16="http://schemas.microsoft.com/office/drawing/2014/main" id="{0D1FAF74-3483-45F4-96A4-5F65BFEE4AB6}"/>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3437C93-2205-4BE6-BC25-DEF4C608F8B8}"/>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11062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195B2D-944C-4738-AA6F-25102F9ABEEA}"/>
              </a:ext>
            </a:extLst>
          </p:cNvPr>
          <p:cNvGrpSpPr/>
          <p:nvPr/>
        </p:nvGrpSpPr>
        <p:grpSpPr>
          <a:xfrm>
            <a:off x="439072" y="1035687"/>
            <a:ext cx="11336871" cy="5241897"/>
            <a:chOff x="439072" y="1035687"/>
            <a:chExt cx="11336871" cy="5241897"/>
          </a:xfrm>
        </p:grpSpPr>
        <p:grpSp>
          <p:nvGrpSpPr>
            <p:cNvPr id="10" name="Group 9">
              <a:extLst>
                <a:ext uri="{FF2B5EF4-FFF2-40B4-BE49-F238E27FC236}">
                  <a16:creationId xmlns:a16="http://schemas.microsoft.com/office/drawing/2014/main" id="{B5C087D1-0AF4-4F5E-A44D-74932A172A95}"/>
                </a:ext>
              </a:extLst>
            </p:cNvPr>
            <p:cNvGrpSpPr/>
            <p:nvPr/>
          </p:nvGrpSpPr>
          <p:grpSpPr>
            <a:xfrm>
              <a:off x="439072" y="1035687"/>
              <a:ext cx="11336871" cy="45719"/>
              <a:chOff x="439072" y="1035687"/>
              <a:chExt cx="11336871" cy="45719"/>
            </a:xfrm>
          </p:grpSpPr>
          <p:sp>
            <p:nvSpPr>
              <p:cNvPr id="343" name="Oval 342">
                <a:extLst>
                  <a:ext uri="{FF2B5EF4-FFF2-40B4-BE49-F238E27FC236}">
                    <a16:creationId xmlns:a16="http://schemas.microsoft.com/office/drawing/2014/main" id="{CDCB81C4-F925-45B8-8B69-23E21892DF0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BF41A33E-E5DA-4653-B1F4-26A562235ECC}"/>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1BCA6B5B-E239-483F-A837-A1C2300C92E8}"/>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CB25348-6A39-4271-A922-FF18C98C9A9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6E5B343B-95BE-4E81-B933-1215C0EB5423}"/>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274247DF-2545-4E7C-A39D-86407FD5C5BE}"/>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0B138375-A1B4-460C-BA47-7D0BBBB293D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A3A6C7FC-E264-402F-95B7-ED3B7B12B78F}"/>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48D68486-8876-4DE0-86D4-7EB9E7725C3E}"/>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9F42EBF6-A556-4A82-879F-D025540B5A7D}"/>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07608D50-430F-474D-8C0A-BD83F6F515FA}"/>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B4A508B8-CAE0-4680-8118-6B8EADFDD847}"/>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4E3A5C14-497C-4E6C-B684-A6C21829D1D1}"/>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8A75527F-5FB3-450A-9553-8A6A420BD444}"/>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8B4B2653-9028-4A6C-9449-566A8D56382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DAE32531-59A1-4B0F-AC3C-73387759EDFF}"/>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0F906CAE-4DED-401E-932E-ADC00813AC8E}"/>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352A1AD4-C503-410E-B3E4-D6B0AC196F73}"/>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97774BF6-DDA7-44AC-9439-49B9119B3BF7}"/>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5D21A277-1D52-4C70-A166-5E61360EC254}"/>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2A87DEB2-2365-4765-BFFA-0764EB31DA1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40BF4AFF-7A14-4230-9F48-8EB05AF250A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B62DCDAF-511D-4694-9B4C-2BB5005A8E6A}"/>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260718AC-1B28-49F2-AE22-A7CF0211958F}"/>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D98BB4CF-DAB6-4419-804B-1DA10382DED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8A159883-8622-4435-94A6-9A68C4F2764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a:extLst>
                  <a:ext uri="{FF2B5EF4-FFF2-40B4-BE49-F238E27FC236}">
                    <a16:creationId xmlns:a16="http://schemas.microsoft.com/office/drawing/2014/main" id="{32432CB7-4BB3-400E-94F0-7EE2BA4A4050}"/>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154BB364-CAA0-473A-BFB1-4934D6E0C490}"/>
                </a:ext>
              </a:extLst>
            </p:cNvPr>
            <p:cNvGrpSpPr/>
            <p:nvPr/>
          </p:nvGrpSpPr>
          <p:grpSpPr>
            <a:xfrm>
              <a:off x="439072" y="1468702"/>
              <a:ext cx="11336871" cy="45719"/>
              <a:chOff x="439072" y="1035687"/>
              <a:chExt cx="11336871" cy="45719"/>
            </a:xfrm>
          </p:grpSpPr>
          <p:sp>
            <p:nvSpPr>
              <p:cNvPr id="316" name="Oval 315">
                <a:extLst>
                  <a:ext uri="{FF2B5EF4-FFF2-40B4-BE49-F238E27FC236}">
                    <a16:creationId xmlns:a16="http://schemas.microsoft.com/office/drawing/2014/main" id="{DC78331C-1E5D-4DFE-9AC4-D5856D2F2AE5}"/>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2DD141E8-E65D-4B06-BBD6-6AF78A2AD19B}"/>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DC9115A4-217F-4CAD-9B48-ECD2B4B5997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DA02ED57-2836-4DB0-A6AE-4E281D9717D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304F399-38DF-4B3A-BA7D-FBB94334E20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6436BD8B-3408-411A-8EB9-297F1F03BA33}"/>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5B19BD96-0DDF-4467-8078-1BCD6FB4641C}"/>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BC91DB31-AFAC-4EBC-93B4-818BAE041EEC}"/>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45C8BEB5-BCCC-470D-8BA3-D3839F3875E2}"/>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CFE9137B-C5A0-4BA5-B79B-AB643E990013}"/>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617BF634-AD24-4633-AF8C-A25EBBDCF7E9}"/>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8AA63B41-6677-4D62-A877-035417BF0695}"/>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B4A32EA0-A0BA-4781-AFE7-FAA2238E7540}"/>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8ED98FA1-D091-4093-8081-06ED66D415E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16E2FB83-6001-4BEA-88D6-819CF34F90C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D5F9B9FC-C43F-484B-B889-C34CFE47046C}"/>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BE368AB5-731B-4BCA-9CCE-83326F05271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48EC5674-A8CE-4378-9F08-27B44A7797AF}"/>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900DE83C-DC14-42F8-AE26-EB242B47F546}"/>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E57FF6D3-DC8D-4C62-B29E-B24FF4D3117B}"/>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1B125C61-1DB7-4D2C-A6D4-E89EC371C531}"/>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CEFD685A-2C90-42DE-B36A-AC4FB261335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4F6A29EF-650E-404B-B066-BA1783C8AF6E}"/>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9E6EB6AF-C987-4338-8AF4-ECC968712244}"/>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834EA204-1A8F-4C50-A899-F43F797D2399}"/>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2436F527-584C-4E18-B47F-BB2DD73BD66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1C776DCF-6D7C-4769-B51C-5E815F16CAE9}"/>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D7CAA5AD-D5B1-438F-82FC-B4484BE3B62F}"/>
                </a:ext>
              </a:extLst>
            </p:cNvPr>
            <p:cNvGrpSpPr/>
            <p:nvPr/>
          </p:nvGrpSpPr>
          <p:grpSpPr>
            <a:xfrm>
              <a:off x="439072" y="1901717"/>
              <a:ext cx="11336871" cy="45719"/>
              <a:chOff x="439072" y="1035687"/>
              <a:chExt cx="11336871" cy="45719"/>
            </a:xfrm>
          </p:grpSpPr>
          <p:sp>
            <p:nvSpPr>
              <p:cNvPr id="289" name="Oval 288">
                <a:extLst>
                  <a:ext uri="{FF2B5EF4-FFF2-40B4-BE49-F238E27FC236}">
                    <a16:creationId xmlns:a16="http://schemas.microsoft.com/office/drawing/2014/main" id="{B3D903B8-78A0-4C6A-B292-332C87EB0393}"/>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CD67A12-7D91-4516-B6A6-D12F9BAD5302}"/>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18345B7B-E92D-41B5-8F86-F2BED79B625A}"/>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73846671-9A6D-45D7-B6A7-2D1F78D455C2}"/>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A2E108FF-9FCE-4D10-98E9-E3CDF148E90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E6E76FA-E6CC-4C3C-BE8A-CE1FFB498E5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CFCEDFAC-F652-43FB-88B3-BB50ACA1E67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1663D3C0-B2BF-414D-9192-E8E0DAC23C0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4F3839B5-2D9E-470A-A70C-162683E1084C}"/>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D54FB31A-418E-40C8-BF56-52EA8A2A2B4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FAC41817-1B8F-449C-8B58-8137F1BE9BC5}"/>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16E2A735-1DC0-48E1-A8C0-84B341AEA1B1}"/>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B36F57E4-A7AD-4F9A-A5DA-3380DED26D0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FBF06D4D-28D9-4D49-9FD6-DA9FE91BAF8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25C54102-E942-4D49-A3B3-CC58A6DBD196}"/>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40BA2D49-7822-49E8-AB23-D398FBE96F99}"/>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E1443CE8-D3C7-4999-84BC-A1C5C894D1CE}"/>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16157FC0-271D-4725-B271-AD63E49793D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1D4DA9F-142A-457A-9731-9AF25A378C9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05A30827-DA6B-4780-944E-09CC2762A66F}"/>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1D17E8CB-09BD-4458-91B5-189D3C8154E6}"/>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9330C15B-A727-46CE-9253-07864D5AEE5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4A2E7490-F531-4FDC-9475-1505126D3250}"/>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904E0A6B-63C0-4508-8823-DBCF584CC45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03088A19-E484-49A8-A019-2457CA665D5E}"/>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6FCA863A-DE3C-486F-A610-89A769DB661D}"/>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43AEAFDE-386E-4900-B6E1-7ED66737AEE0}"/>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564EFC27-65BB-4C2A-8E14-D2BD6C9F72C0}"/>
                </a:ext>
              </a:extLst>
            </p:cNvPr>
            <p:cNvGrpSpPr/>
            <p:nvPr/>
          </p:nvGrpSpPr>
          <p:grpSpPr>
            <a:xfrm>
              <a:off x="439072" y="2334732"/>
              <a:ext cx="11336871" cy="45719"/>
              <a:chOff x="439072" y="1035687"/>
              <a:chExt cx="11336871" cy="45719"/>
            </a:xfrm>
          </p:grpSpPr>
          <p:sp>
            <p:nvSpPr>
              <p:cNvPr id="262" name="Oval 261">
                <a:extLst>
                  <a:ext uri="{FF2B5EF4-FFF2-40B4-BE49-F238E27FC236}">
                    <a16:creationId xmlns:a16="http://schemas.microsoft.com/office/drawing/2014/main" id="{FE372F90-ABF7-4411-924C-765FE58CE323}"/>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8871F004-8B4E-4CFF-A0CC-382CBBF9D07E}"/>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95768D38-C116-4E7C-96D7-EC71217D94DA}"/>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C8140E3B-202A-4DEB-8906-5AEFF3C640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834E7A7E-3D77-4F8A-815E-EFC01D68D23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9A146C5F-F0FA-47DE-956C-892B6A39700B}"/>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BA5817F8-53D0-49D0-A8C2-51C3D9293281}"/>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39924E64-CABB-471E-99B6-5DAA73E1B555}"/>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CBBCDF6C-C00D-4BB5-A9D6-06333DD39B6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000C8072-A3E5-4B81-B65A-78A62BEEE9A1}"/>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2F64CD94-8E93-4370-AF36-78646CD71FD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758CEBAD-374B-4962-B077-087B3AAC788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A4CE99DC-C7C4-4425-A63C-4B6C4698DD71}"/>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AF490A06-87EB-4ED8-A07F-BA393FBC67E3}"/>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222B2A03-EDC3-4EFA-9929-F3099FB0EC1C}"/>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345D9035-33B6-4E73-A0D6-BDE07FCF7FB2}"/>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D6EC0C67-FDB3-4BDE-B24F-680E255336FD}"/>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82E1A4C4-1B9D-499C-8878-2F248AE53FD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8CDD7D6C-DA65-454B-8E94-240321FB5C6C}"/>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FE9DDDC1-11B1-488A-A375-9A21C073731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6061C37F-B897-44CB-A069-08688DFF26F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880869CA-CD98-4748-9491-3A3406AF78C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3C448FFC-3314-4EC7-8E8F-FB667B469794}"/>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82EBB3F0-1F88-480F-A652-4AA26AAC58D6}"/>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0E8B81BB-AA8E-4177-B9D0-80C0BD231A8F}"/>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293A3018-EB06-4EE0-B72E-FCE94C61C2BB}"/>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5D08BBB-C12E-42D9-9A84-CB688EF67E33}"/>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F812394-F6F0-4C61-9CBF-29B32BADEF0A}"/>
                </a:ext>
              </a:extLst>
            </p:cNvPr>
            <p:cNvGrpSpPr/>
            <p:nvPr/>
          </p:nvGrpSpPr>
          <p:grpSpPr>
            <a:xfrm>
              <a:off x="439072" y="2767747"/>
              <a:ext cx="11336871" cy="45719"/>
              <a:chOff x="439072" y="1035687"/>
              <a:chExt cx="11336871" cy="45719"/>
            </a:xfrm>
          </p:grpSpPr>
          <p:sp>
            <p:nvSpPr>
              <p:cNvPr id="235" name="Oval 234">
                <a:extLst>
                  <a:ext uri="{FF2B5EF4-FFF2-40B4-BE49-F238E27FC236}">
                    <a16:creationId xmlns:a16="http://schemas.microsoft.com/office/drawing/2014/main" id="{DE71546D-677F-4503-9351-B608D5BBDBF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DAE6F781-EACB-4EDF-B24E-89080619B761}"/>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CED2437B-6635-4B1B-B842-2BC97342420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85B793F0-5352-4F01-8B22-592BF2DC43BA}"/>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46CB71F2-9C85-4584-8186-AE7906C6C94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85B1641A-B053-4522-BA27-E67976D76A5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73E85344-2B59-4DAF-AED3-22C424E707C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984C55A8-B440-46FA-AA08-D5873A1B3A7A}"/>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274FAB41-ACC4-4FAD-A9D6-E80304C9CBB2}"/>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A1B012A2-E341-448F-A7D6-E8B49291B1F9}"/>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3230C5F8-5A4B-459F-B700-72A9A73025CA}"/>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6708738-5077-4455-A927-FDC67F58CA2F}"/>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C8871866-C90A-4413-A312-6CFE896C9D29}"/>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ADAA3FC1-FDC0-4A79-9AB6-120F273E0A3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B1316816-ACD3-4793-8C8E-EAF71C1BA7F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EEE37F53-933A-4EAF-94FA-C6B789633DF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3014F9C-2122-4D4F-B048-0B3555977776}"/>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89CB259A-FD2F-4C4E-9E3B-0AE13DB71F08}"/>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28D59D0A-F3A3-498C-9DE0-016C79A820B7}"/>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5C542B1F-09AB-4242-99BF-B551420D9F8B}"/>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82AB6DF3-39C9-483D-BA36-0BC64B5D2C2B}"/>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8D7ECFBC-5FC3-4F40-A538-B564CA371BE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ABCEDD02-EE40-43D7-AEA3-2DF9E89EFFC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1D573005-B800-40B6-BEDE-16E563286DC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D6CA579-3034-4099-9268-7FFD130053C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3CE2D54E-1F3D-4A65-A474-5097A1FA9AF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2415CC83-7146-4E91-86B0-D3E8A46E3D66}"/>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CBEC3E51-BCC0-417B-8BAF-2D5AA82E3747}"/>
                </a:ext>
              </a:extLst>
            </p:cNvPr>
            <p:cNvGrpSpPr/>
            <p:nvPr/>
          </p:nvGrpSpPr>
          <p:grpSpPr>
            <a:xfrm>
              <a:off x="439072" y="3200762"/>
              <a:ext cx="11336871" cy="45719"/>
              <a:chOff x="439072" y="1035687"/>
              <a:chExt cx="11336871" cy="45719"/>
            </a:xfrm>
          </p:grpSpPr>
          <p:sp>
            <p:nvSpPr>
              <p:cNvPr id="208" name="Oval 207">
                <a:extLst>
                  <a:ext uri="{FF2B5EF4-FFF2-40B4-BE49-F238E27FC236}">
                    <a16:creationId xmlns:a16="http://schemas.microsoft.com/office/drawing/2014/main" id="{5579DE4F-B9C6-482E-B9FD-72A2B6736595}"/>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7C6C4B17-2618-4ACE-BB90-208D31DB0EC6}"/>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8B32E897-F6B3-4DDC-AF02-DDDD15D1BE5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BF7F679A-0BA2-424A-9EB5-05302DA733E5}"/>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B3BC4EA5-8ED9-4F67-B5D9-05EB1E9FE3BB}"/>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E8B5D77C-4FE2-419F-B911-546DDDBB82B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0021312C-1404-4879-87D4-F4B0344DBC1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2BC9B051-9381-4D22-B407-001E7B44A8E4}"/>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A8849AA4-FD00-4B34-A619-1629A262D35C}"/>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DCA66846-20EE-489F-B0F9-CE53664214E6}"/>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3A99D1A5-69E7-4C0C-A95B-196D0FA191A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A24F464F-92A4-4BD0-98E9-306B0ED991A7}"/>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8288C08F-755F-4282-AF8C-5CF38C1B629F}"/>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E438877B-FBFF-49B0-B0E7-1C250510577A}"/>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145CDA6-BB3D-43EE-A044-DE6278408B9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732D8FDB-143F-44B2-9B24-E5CDC33032D7}"/>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537489D7-7097-41C5-96C5-230A447C11C5}"/>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B2C5C40C-AE91-49BD-8EF2-5EC82B39C3FA}"/>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F5665E50-35F7-4529-9FEE-0268A19AC637}"/>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8FCC3709-A61E-4887-A5EA-A3CE65777CA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EF8C5B3A-211D-4E57-A613-3013973EFC62}"/>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10314638-9820-4D3B-B009-84C4ED10583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5578CCA5-2425-4CA7-BEDE-A0D9786F82C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EE7D2CD6-3D99-4F8F-B57E-0EE76D05693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2ACC5FA8-285D-49CD-8C65-9C418F4E080C}"/>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262863BA-B5E8-490E-BCDA-8F636F750509}"/>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FE836366-30E2-4768-9026-4C8A442441F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4E310CE-EE1F-4F6D-A222-0F3711C63F7D}"/>
                </a:ext>
              </a:extLst>
            </p:cNvPr>
            <p:cNvGrpSpPr/>
            <p:nvPr/>
          </p:nvGrpSpPr>
          <p:grpSpPr>
            <a:xfrm>
              <a:off x="439072" y="3633777"/>
              <a:ext cx="11336871" cy="45719"/>
              <a:chOff x="439072" y="1035687"/>
              <a:chExt cx="11336871" cy="45719"/>
            </a:xfrm>
          </p:grpSpPr>
          <p:sp>
            <p:nvSpPr>
              <p:cNvPr id="181" name="Oval 180">
                <a:extLst>
                  <a:ext uri="{FF2B5EF4-FFF2-40B4-BE49-F238E27FC236}">
                    <a16:creationId xmlns:a16="http://schemas.microsoft.com/office/drawing/2014/main" id="{B23E2C17-46AF-417D-B896-66259831D62C}"/>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9DE32054-F8B6-4CA7-B232-582A9714CE33}"/>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B15A2A34-6EE4-43A3-9A02-61F6789BBCB0}"/>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0C1B7D87-459D-4E8E-A2E4-000281049AA1}"/>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BF6BF748-45A4-4A6F-A4ED-0B8A644E882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C24D94F1-66C7-4211-8C50-FA8134BD2235}"/>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463D7E3F-0A78-4BEE-A7CF-AB51934C1B0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C87A0C7F-EA4B-4E7D-99DD-6A2972050DB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2FBC6164-16A7-4BE0-8F3F-383899FD0B19}"/>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E3E61145-492B-492E-A84C-3198725A305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4F1F0638-6537-416B-8DB0-DF9869F0E4F3}"/>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7A5A2B22-608C-4553-AFBC-F8530D743F5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D5D6DEE2-1B31-464B-8E34-04C4D0EC14E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2F534419-D8B6-4AC4-B672-1FB295833016}"/>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453E21CB-0F36-4F8C-82C0-41E0DC36A231}"/>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63761BFD-E809-4044-BF26-62DE1C5A541C}"/>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9FCAE732-DD87-4D1E-A7B7-1D89B4C17BAB}"/>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97591A91-17B6-49E9-AAA7-1C5227B8CB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0892EA0D-A0BB-4CE1-8A9E-BFB3BC698C2B}"/>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29EA5EE8-B581-4080-88FC-796B8CBD878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A67B1176-60FA-42D4-A2BB-4F2CE521FC2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5C969EFF-7222-4B5C-8384-946B24E8FCA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56523BAF-C186-4DA7-AAA4-E6303A04F5C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90E525A3-DEC3-47C0-954B-3CD8E1708E8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E02D4C54-B188-41BC-9324-C6EC26519CF9}"/>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B4B04D97-A932-47B5-B32C-E07C0735CDFA}"/>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631182A9-733D-41E8-AFF3-A96F9E0CE8F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7D652217-C394-441B-8243-D0E8987A956B}"/>
                </a:ext>
              </a:extLst>
            </p:cNvPr>
            <p:cNvGrpSpPr/>
            <p:nvPr/>
          </p:nvGrpSpPr>
          <p:grpSpPr>
            <a:xfrm>
              <a:off x="439072" y="4066792"/>
              <a:ext cx="11336871" cy="45719"/>
              <a:chOff x="439072" y="1035687"/>
              <a:chExt cx="11336871" cy="45719"/>
            </a:xfrm>
          </p:grpSpPr>
          <p:sp>
            <p:nvSpPr>
              <p:cNvPr id="154" name="Oval 153">
                <a:extLst>
                  <a:ext uri="{FF2B5EF4-FFF2-40B4-BE49-F238E27FC236}">
                    <a16:creationId xmlns:a16="http://schemas.microsoft.com/office/drawing/2014/main" id="{B7FFF93B-CC46-4F1F-BA0E-F43A472C4D0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1C54E395-6865-4C0C-B56E-91068C77191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16831920-4F6B-416D-80EE-D6E581FA736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B68E0E72-76B8-4542-A4A8-8982C0D8E894}"/>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5AF57689-C920-4441-8F2F-EE6B232F92F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E3267C44-8D46-4CB0-81D0-38061F16ADBC}"/>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805FC305-CFFF-4469-97A3-1835F65834E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4B3FBA36-7569-4A51-9754-BCBEE24FBE6E}"/>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B87E3621-0BE5-4283-9AA2-4E83CA31184A}"/>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4C5F6D11-4F46-4C04-957C-BA163A72741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6794ECD6-410C-4151-860D-90D73E83E101}"/>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C02820DC-D848-4389-82C3-1A015DD5310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DDE2011B-C5DF-4D86-BD70-33312B6B606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B266E40C-961C-4700-A8EB-82250575A32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1A8E1CAF-38D9-4F51-AE67-37BA2D84A265}"/>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2DDE2F7A-995F-4CE7-A3E9-B53D1395033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40647A95-156A-4109-9F35-1C1246BE3473}"/>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57A3C146-6D49-4F2F-842B-FCECDEB35C13}"/>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3A2485F-FFAB-469C-99B1-1000D0DC2E03}"/>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0D667BA7-32FF-4C77-A16F-D87129F7DA8B}"/>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EAC9B0D-7CF0-46DA-BD80-474AEA2D5E40}"/>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5898553C-5996-4968-BE2F-4DAC51D7BE4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14C7B110-D390-4B81-8E89-169ED7D1224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75E52FBC-30FF-4873-9977-E8A16414EE1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5547CDC4-7652-4684-9C13-FB127232D565}"/>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5601A907-15F8-4C65-9B8F-28220AA43F9C}"/>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8039CAC0-3961-470E-9486-F88255D6B7C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983985FD-7D71-4230-B408-AA9D20B8AEB7}"/>
                </a:ext>
              </a:extLst>
            </p:cNvPr>
            <p:cNvGrpSpPr/>
            <p:nvPr/>
          </p:nvGrpSpPr>
          <p:grpSpPr>
            <a:xfrm>
              <a:off x="439072" y="4499807"/>
              <a:ext cx="11336871" cy="45719"/>
              <a:chOff x="439072" y="1035687"/>
              <a:chExt cx="11336871" cy="45719"/>
            </a:xfrm>
          </p:grpSpPr>
          <p:sp>
            <p:nvSpPr>
              <p:cNvPr id="127" name="Oval 126">
                <a:extLst>
                  <a:ext uri="{FF2B5EF4-FFF2-40B4-BE49-F238E27FC236}">
                    <a16:creationId xmlns:a16="http://schemas.microsoft.com/office/drawing/2014/main" id="{C57FC386-22A5-4E8D-A483-200DD48AADB2}"/>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E1BF6A80-79A3-4757-9BFB-9E471DEEF4CA}"/>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031DD9E3-1AD1-41A9-AC2F-592A5C97A1D3}"/>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937288F4-3838-4331-8FCE-9C12117C1B0E}"/>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C63EA19-0471-4EA6-A10F-3F420B0A5B2B}"/>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A667B153-32DE-495C-A4AB-C286B53B3087}"/>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0953346-B8AF-41E2-8A2B-8A2C865A74D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78B39BC1-2D81-4DC1-8E09-6359A8A698FF}"/>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0E1008DC-64DE-4282-9D10-68C53191337D}"/>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658F241D-6928-4C12-AE9E-9DAD2F446B96}"/>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5EB6C2C3-666F-4BD7-B909-97731ABAF80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A5305242-7CA7-4BEC-9CC6-B563028BC345}"/>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DF622A40-6FF0-432E-AC89-44E4EC425529}"/>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1F13F242-75C3-4C01-8806-85D2C88CC01D}"/>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A34B6D7B-FDA7-43BE-8DB9-087EA61985FE}"/>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7ED20999-5C04-4D87-93B2-3EB6E7B6A0C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2FDCD79A-A86A-4EF8-BD10-9F8751D38CC1}"/>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FC18571B-0F75-4A51-B197-E23F500CA41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2EE1C1BA-EB72-4097-A4AD-CC2B39E6B6BE}"/>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63AFF151-03D3-4B41-BBAC-154898677E1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A650B27A-A6CA-4457-964D-642DE763DA1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518A7940-69CF-4A2B-B8F1-CE0665A96E0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94E81EFE-0542-49CA-A5B2-365E75816687}"/>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6ADE0CD8-EEE7-4AD4-943E-718ED66F5569}"/>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970D4583-212E-482F-A7DA-0B3348728ACA}"/>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160C728B-A113-47D6-B98E-BF61BF7EC0A2}"/>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0C84223E-AAD3-4BEB-9F39-7F4ADCF26FD0}"/>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46CD8760-436F-4D91-AB91-98D43479948E}"/>
                </a:ext>
              </a:extLst>
            </p:cNvPr>
            <p:cNvGrpSpPr/>
            <p:nvPr/>
          </p:nvGrpSpPr>
          <p:grpSpPr>
            <a:xfrm>
              <a:off x="439072" y="4932822"/>
              <a:ext cx="11336871" cy="45719"/>
              <a:chOff x="439072" y="1035687"/>
              <a:chExt cx="11336871" cy="45719"/>
            </a:xfrm>
          </p:grpSpPr>
          <p:sp>
            <p:nvSpPr>
              <p:cNvPr id="100" name="Oval 99">
                <a:extLst>
                  <a:ext uri="{FF2B5EF4-FFF2-40B4-BE49-F238E27FC236}">
                    <a16:creationId xmlns:a16="http://schemas.microsoft.com/office/drawing/2014/main" id="{9D1B2C45-3392-42D4-BFB7-050E5710A2AC}"/>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21D046B9-9773-4B27-8554-B53EE73C87A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A3FF2266-544D-4CE4-BC1C-45159A80E73F}"/>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3D97F502-C125-4AFE-983A-AD98953CA8DA}"/>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A2BE840E-3E49-46F6-B767-8AE065CACBD5}"/>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D93DD907-B381-4362-B4BF-8CF2ED2CA58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7F259B45-55DD-4548-AE85-9743E948475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D713EEBF-1BAB-4080-956C-70329590F5CE}"/>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B8C7F7C9-4C02-4F7B-AE8A-2FC71FD765F8}"/>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D5E899E8-C21E-4C0B-B4E1-39C584971533}"/>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6FAF08B6-65B2-4A26-8A3D-9DA055A7BB4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65EB8EF9-BC8F-457D-897E-8C74A01CFF0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13D8F971-CCF1-4775-B4A4-41B93F2402D0}"/>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45E7367B-3774-4AAB-AD11-DFC933555E6A}"/>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80727F01-A8AC-4EDA-965A-11CEFD4C359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4B989244-0A4C-47D4-A064-4E245E01B9E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1551FB3C-6F14-4DF4-B3E4-190668D94527}"/>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29CCDE4D-7FDB-4882-B6B1-0C057EF717A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CEB205A5-97DF-4B38-B2F3-5362937960A3}"/>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916CD0E9-6319-484E-8CB4-FE14F870419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7612CA05-C8C4-4025-AA07-24CCB0B7A57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DA9E3770-05BD-4767-81E9-4992BA9FB64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7756E460-4C9C-43B1-B33B-990B0C831B53}"/>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E81EE64B-BB50-4B48-A6B5-194892248E33}"/>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58A95669-D1B2-4E46-AA1C-D8B927980FCC}"/>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A732B8E0-2E16-422B-9D97-D78997130E8C}"/>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D676EDB5-F457-4FFD-9B61-5FFEEC69F35D}"/>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00899543-560D-440E-9B20-CFFACE4F68FD}"/>
                </a:ext>
              </a:extLst>
            </p:cNvPr>
            <p:cNvGrpSpPr/>
            <p:nvPr/>
          </p:nvGrpSpPr>
          <p:grpSpPr>
            <a:xfrm>
              <a:off x="439072" y="5365837"/>
              <a:ext cx="11336871" cy="45719"/>
              <a:chOff x="439072" y="1035687"/>
              <a:chExt cx="11336871" cy="45719"/>
            </a:xfrm>
          </p:grpSpPr>
          <p:sp>
            <p:nvSpPr>
              <p:cNvPr id="73" name="Oval 72">
                <a:extLst>
                  <a:ext uri="{FF2B5EF4-FFF2-40B4-BE49-F238E27FC236}">
                    <a16:creationId xmlns:a16="http://schemas.microsoft.com/office/drawing/2014/main" id="{1DD4C2C5-CA7F-4018-9D3D-999CDF05EC5C}"/>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5239BB77-92C5-496F-BC3E-4F108F1D5656}"/>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A5579784-63AE-4B0C-9B7B-4B9803E69BC6}"/>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4FAED0AB-0461-4490-95D0-51A6FEB96E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5F79D3E4-BF65-4CAE-AAA2-74565F7ECA6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AD39005D-B180-47FD-BB9D-CCD41DDEBC70}"/>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6146BE05-350E-42C9-9A33-9B32493C4C19}"/>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052F99BB-5EF7-49BC-ACCE-9C1AF8EA71DC}"/>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1C2E4C-E15F-4B31-9801-7C58743FD049}"/>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A9343DA-8489-438D-956B-CAF9C839B3F8}"/>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5532238D-496B-481D-8022-1D6663A9F257}"/>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290A3EC-ADF8-4521-B2BA-580E89FE1EA0}"/>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DAED535C-2155-4536-89A5-BDAA9E0F7987}"/>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8B1DBA40-D6C6-45B2-8701-E2C89DE95C64}"/>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2C4F156C-F853-418F-BB2D-AF6E728E0D7F}"/>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779FD050-9CFD-4A96-98C7-4C82938DC77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F219796-027E-45F6-837D-549DB8ECC8DF}"/>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B4CA0D69-7A66-493A-9DC0-CDC4A47EEEE0}"/>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1C114A2D-3051-4254-A547-323BB5EB9F5F}"/>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D7344A81-E889-41D6-B7A1-F689275CC2F4}"/>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FB354F3-A3F0-4C3F-9FED-E3A7CD04D933}"/>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8FB2EA74-D624-4501-8A60-4D49F6C42D5D}"/>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30EA7E3-AD83-4931-A778-35DCF9ABEB83}"/>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4E1DDE8B-2712-4E84-A8A2-22F185A3559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9D23E5C2-18AF-40F0-B68A-BDA6FCE7CF93}"/>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48EFB72E-2162-47F9-AC4D-96FD09394847}"/>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9E2637D7-5C70-407C-AB26-A258355C96B0}"/>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2DE5F591-15E4-4DC3-BEFE-46FD05A1E47E}"/>
                </a:ext>
              </a:extLst>
            </p:cNvPr>
            <p:cNvGrpSpPr/>
            <p:nvPr/>
          </p:nvGrpSpPr>
          <p:grpSpPr>
            <a:xfrm>
              <a:off x="439072" y="5798852"/>
              <a:ext cx="10468319" cy="478732"/>
              <a:chOff x="439072" y="5798852"/>
              <a:chExt cx="10468319" cy="478732"/>
            </a:xfrm>
          </p:grpSpPr>
          <p:sp>
            <p:nvSpPr>
              <p:cNvPr id="23" name="Oval 22">
                <a:extLst>
                  <a:ext uri="{FF2B5EF4-FFF2-40B4-BE49-F238E27FC236}">
                    <a16:creationId xmlns:a16="http://schemas.microsoft.com/office/drawing/2014/main" id="{3B24157A-52F7-4692-B548-C7B654F15835}"/>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477E4F0-1A64-4B9D-B050-73F0A6213CF2}"/>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5D2778E-D6CD-4918-BFA6-78A2262BD749}"/>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4B53DC0-9FF0-4073-9D5C-C5EDDF545FF1}"/>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7E1A31E-02FE-4C16-8DFE-05370350B6D4}"/>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664E843-1FE5-4524-86B8-47A04F8412B7}"/>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DF2D44C-08C5-44D9-8079-8CFCE3596050}"/>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3C2087B-0D6E-4850-B028-8DCE769E1BF1}"/>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3FC0715-0AB9-4756-89CD-1C8F69B6AD48}"/>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5C7AD9C-6D1F-487F-BF68-52BEF849B8A3}"/>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E59CB4-CD49-4E51-91DA-35F15687C672}"/>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527C8F8-64C8-4988-BD75-3EE1CA3AB1CA}"/>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AC104E89-9F6B-4DBB-B7C9-A5B8BBD58578}"/>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FE63EC7-D9E6-4D4C-8378-CC3EC59BE62D}"/>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7E1A5AE-7FB5-4908-9CF3-7518B52D6865}"/>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26E2A4E-AFCA-469E-AD18-4F209C12D60A}"/>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7BBDB83-6B48-4E0D-812E-6E26FD26453F}"/>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0AD9CE6-CA2B-408D-8FEB-3682CC4A9726}"/>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967BF66-09E8-4DD2-9268-25503343CE14}"/>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6CC40F7-9C90-4D01-BCC0-B782F470F868}"/>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A6438AC-86D2-44AC-9D20-B971C2162745}"/>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5D31A5D-D40D-41E5-8048-BE2BA4C74119}"/>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9B4F0D7-15F2-4ABE-9FD3-BA7879C4C8E7}"/>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5F3DA81-1663-45C9-84B1-92DF1F257A85}"/>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5969F3C4-9369-480B-BBB1-B6FAC9261778}"/>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52074F9-5D3C-4BE8-9B27-F3198B8BECE5}"/>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83F3CA7-8D05-46A5-BB70-F2298FDA7D4B}"/>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5365B36-98D9-441E-9A62-33BA256D50CF}"/>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19418F8-392D-4269-95D5-641958C8552E}"/>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22808C3-0BD0-4B40-B7FE-FEEA1B614383}"/>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5C9E0223-1AF2-40DF-AC37-98AEDCAAC30E}"/>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C58569A5-0396-4B9E-87BA-31707DC18727}"/>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64ABE2B6-6F1D-453E-876E-5DA97CA055E7}"/>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85A0BDB-2B27-41EC-A389-508F1D060456}"/>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F35C39C-5A56-47E6-B16D-10509A1B4BEC}"/>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BE29710B-9002-46CE-B0F2-C5F595052BC9}"/>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0272C154-F67A-4BCC-A2C8-EAEDF372B4BA}"/>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34E00B84-4E70-4DF2-AC21-B97196AA6B19}"/>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4AD875E5-40D6-4D9E-A7CC-40BCE496691E}"/>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2CF01213-4E72-4074-8294-6BF9CCDFDDF9}"/>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1CA0ABEB-2818-4962-9CF5-71FF12A9645E}"/>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0C1BEBF-84A5-471B-9CD2-F8E31D943D74}"/>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824A97A5-37B3-471A-9471-E4584E15F33B}"/>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AEF54410-F946-4906-9E36-79C83CC5C140}"/>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CB3987BC-2964-45A0-9F7C-E091CD069A09}"/>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DC40CAC9-66B1-44BD-A6E5-631DBADA61D3}"/>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D453A02-974C-479E-8998-CDBEB5CE1642}"/>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96724E00-E284-4472-B245-D2E8D3339A9D}"/>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CC677CA5-5581-443A-AC14-C2418A76B9AF}"/>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3DB8036E-F059-4D37-940A-61ABB223DEA8}"/>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4" name="Rectangle 373">
            <a:extLst>
              <a:ext uri="{FF2B5EF4-FFF2-40B4-BE49-F238E27FC236}">
                <a16:creationId xmlns:a16="http://schemas.microsoft.com/office/drawing/2014/main" id="{5DEE4686-0BBD-4BBC-81E3-59D2EBC56E0D}"/>
              </a:ext>
            </a:extLst>
          </p:cNvPr>
          <p:cNvSpPr/>
          <p:nvPr/>
        </p:nvSpPr>
        <p:spPr>
          <a:xfrm>
            <a:off x="289560" y="878375"/>
            <a:ext cx="11635740" cy="37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4</a:t>
            </a:r>
            <a:endParaRPr lang="en-GB" sz="2400" b="1" dirty="0"/>
          </a:p>
        </p:txBody>
      </p:sp>
      <p:sp>
        <p:nvSpPr>
          <p:cNvPr id="370" name="Rectangle 369">
            <a:extLst>
              <a:ext uri="{FF2B5EF4-FFF2-40B4-BE49-F238E27FC236}">
                <a16:creationId xmlns:a16="http://schemas.microsoft.com/office/drawing/2014/main" id="{00A767E7-8F28-470F-A4CD-1971CE2B5FAD}"/>
              </a:ext>
            </a:extLst>
          </p:cNvPr>
          <p:cNvSpPr/>
          <p:nvPr/>
        </p:nvSpPr>
        <p:spPr>
          <a:xfrm>
            <a:off x="895048" y="2790606"/>
            <a:ext cx="1739293" cy="888890"/>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TextBox 370">
            <a:extLst>
              <a:ext uri="{FF2B5EF4-FFF2-40B4-BE49-F238E27FC236}">
                <a16:creationId xmlns:a16="http://schemas.microsoft.com/office/drawing/2014/main" id="{53977FFB-8B51-47E0-AB10-125D71977F73}"/>
              </a:ext>
            </a:extLst>
          </p:cNvPr>
          <p:cNvSpPr txBox="1"/>
          <p:nvPr/>
        </p:nvSpPr>
        <p:spPr>
          <a:xfrm>
            <a:off x="997275" y="942672"/>
            <a:ext cx="1730986"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Rectangle</a:t>
            </a:r>
          </a:p>
        </p:txBody>
      </p:sp>
      <p:sp>
        <p:nvSpPr>
          <p:cNvPr id="372" name="TextBox 371">
            <a:extLst>
              <a:ext uri="{FF2B5EF4-FFF2-40B4-BE49-F238E27FC236}">
                <a16:creationId xmlns:a16="http://schemas.microsoft.com/office/drawing/2014/main" id="{A4D7A98B-6403-4E8D-A2B6-9FA5E5FCE898}"/>
              </a:ext>
            </a:extLst>
          </p:cNvPr>
          <p:cNvSpPr txBox="1"/>
          <p:nvPr/>
        </p:nvSpPr>
        <p:spPr>
          <a:xfrm>
            <a:off x="3736073" y="942672"/>
            <a:ext cx="3345672"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Also rectangles</a:t>
            </a:r>
          </a:p>
        </p:txBody>
      </p:sp>
      <p:sp>
        <p:nvSpPr>
          <p:cNvPr id="373" name="TextBox 372">
            <a:extLst>
              <a:ext uri="{FF2B5EF4-FFF2-40B4-BE49-F238E27FC236}">
                <a16:creationId xmlns:a16="http://schemas.microsoft.com/office/drawing/2014/main" id="{9D50FCC0-4D24-43CA-8DBD-179DFC6287E2}"/>
              </a:ext>
            </a:extLst>
          </p:cNvPr>
          <p:cNvSpPr txBox="1"/>
          <p:nvPr/>
        </p:nvSpPr>
        <p:spPr>
          <a:xfrm>
            <a:off x="7872455" y="942672"/>
            <a:ext cx="3345672" cy="430887"/>
          </a:xfrm>
          <a:prstGeom prst="rect">
            <a:avLst/>
          </a:prstGeom>
          <a:noFill/>
        </p:spPr>
        <p:txBody>
          <a:bodyPr wrap="square" rtlCol="0">
            <a:spAutoFit/>
          </a:bodyPr>
          <a:lstStyle/>
          <a:p>
            <a:pPr algn="ctr"/>
            <a:r>
              <a:rPr lang="en-GB" sz="2200" b="1" dirty="0">
                <a:latin typeface="Arial" panose="020B0604020202020204" pitchFamily="34" charset="0"/>
                <a:cs typeface="Arial" panose="020B0604020202020204" pitchFamily="34" charset="0"/>
              </a:rPr>
              <a:t>Not</a:t>
            </a:r>
            <a:r>
              <a:rPr lang="en-GB" sz="2200" dirty="0">
                <a:latin typeface="Arial" panose="020B0604020202020204" pitchFamily="34" charset="0"/>
                <a:cs typeface="Arial" panose="020B0604020202020204" pitchFamily="34" charset="0"/>
              </a:rPr>
              <a:t> rectangles</a:t>
            </a:r>
          </a:p>
        </p:txBody>
      </p:sp>
      <p:sp>
        <p:nvSpPr>
          <p:cNvPr id="379" name="Rectangle 378">
            <a:extLst>
              <a:ext uri="{FF2B5EF4-FFF2-40B4-BE49-F238E27FC236}">
                <a16:creationId xmlns:a16="http://schemas.microsoft.com/office/drawing/2014/main" id="{3B6448A5-89F6-4CFD-833C-9AFDE0B974EA}"/>
              </a:ext>
            </a:extLst>
          </p:cNvPr>
          <p:cNvSpPr/>
          <p:nvPr/>
        </p:nvSpPr>
        <p:spPr>
          <a:xfrm rot="5400000">
            <a:off x="2643226" y="4542368"/>
            <a:ext cx="3014187" cy="422413"/>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Rectangle 379">
            <a:extLst>
              <a:ext uri="{FF2B5EF4-FFF2-40B4-BE49-F238E27FC236}">
                <a16:creationId xmlns:a16="http://schemas.microsoft.com/office/drawing/2014/main" id="{B920D9C0-9B89-4BED-A009-148EF462E60C}"/>
              </a:ext>
            </a:extLst>
          </p:cNvPr>
          <p:cNvSpPr/>
          <p:nvPr/>
        </p:nvSpPr>
        <p:spPr>
          <a:xfrm rot="8100000">
            <a:off x="5368262" y="5513241"/>
            <a:ext cx="608303" cy="618130"/>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Diamond 380">
            <a:extLst>
              <a:ext uri="{FF2B5EF4-FFF2-40B4-BE49-F238E27FC236}">
                <a16:creationId xmlns:a16="http://schemas.microsoft.com/office/drawing/2014/main" id="{2000DB4B-17A7-4ADC-8D58-913955295569}"/>
              </a:ext>
            </a:extLst>
          </p:cNvPr>
          <p:cNvSpPr/>
          <p:nvPr/>
        </p:nvSpPr>
        <p:spPr>
          <a:xfrm>
            <a:off x="8290359" y="1523340"/>
            <a:ext cx="852053" cy="1666850"/>
          </a:xfrm>
          <a:prstGeom prst="diamond">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CD8B8B2B-8F6D-4D04-A1EE-60BF76831FA4}"/>
              </a:ext>
            </a:extLst>
          </p:cNvPr>
          <p:cNvSpPr/>
          <p:nvPr/>
        </p:nvSpPr>
        <p:spPr>
          <a:xfrm>
            <a:off x="10880631" y="1493769"/>
            <a:ext cx="876386" cy="2165677"/>
          </a:xfrm>
          <a:prstGeom prst="roundRect">
            <a:avLst>
              <a:gd name="adj" fmla="val 12383"/>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lowchart: Data 1">
            <a:extLst>
              <a:ext uri="{FF2B5EF4-FFF2-40B4-BE49-F238E27FC236}">
                <a16:creationId xmlns:a16="http://schemas.microsoft.com/office/drawing/2014/main" id="{70C84603-A483-4E40-9F42-27AF11CA9BA1}"/>
              </a:ext>
            </a:extLst>
          </p:cNvPr>
          <p:cNvSpPr/>
          <p:nvPr/>
        </p:nvSpPr>
        <p:spPr>
          <a:xfrm>
            <a:off x="8290359" y="4941740"/>
            <a:ext cx="2159744" cy="455876"/>
          </a:xfrm>
          <a:prstGeom prst="flowChartInputOutpu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D6CBFC3E-A30B-4FC4-AD33-8EB84658472C}"/>
              </a:ext>
            </a:extLst>
          </p:cNvPr>
          <p:cNvSpPr/>
          <p:nvPr/>
        </p:nvSpPr>
        <p:spPr>
          <a:xfrm>
            <a:off x="8713156" y="3669971"/>
            <a:ext cx="1736947" cy="856186"/>
          </a:xfrm>
          <a:custGeom>
            <a:avLst/>
            <a:gdLst>
              <a:gd name="connsiteX0" fmla="*/ 0 w 1736947"/>
              <a:gd name="connsiteY0" fmla="*/ 0 h 856186"/>
              <a:gd name="connsiteX1" fmla="*/ 561613 w 1736947"/>
              <a:gd name="connsiteY1" fmla="*/ 0 h 856186"/>
              <a:gd name="connsiteX2" fmla="*/ 1140595 w 1736947"/>
              <a:gd name="connsiteY2" fmla="*/ 0 h 856186"/>
              <a:gd name="connsiteX3" fmla="*/ 1736947 w 1736947"/>
              <a:gd name="connsiteY3" fmla="*/ 0 h 856186"/>
              <a:gd name="connsiteX4" fmla="*/ 1736947 w 1736947"/>
              <a:gd name="connsiteY4" fmla="*/ 436655 h 856186"/>
              <a:gd name="connsiteX5" fmla="*/ 1736947 w 1736947"/>
              <a:gd name="connsiteY5" fmla="*/ 856186 h 856186"/>
              <a:gd name="connsiteX6" fmla="*/ 1123226 w 1736947"/>
              <a:gd name="connsiteY6" fmla="*/ 856186 h 856186"/>
              <a:gd name="connsiteX7" fmla="*/ 561613 w 1736947"/>
              <a:gd name="connsiteY7" fmla="*/ 856186 h 856186"/>
              <a:gd name="connsiteX8" fmla="*/ 0 w 1736947"/>
              <a:gd name="connsiteY8" fmla="*/ 856186 h 856186"/>
              <a:gd name="connsiteX9" fmla="*/ 0 w 1736947"/>
              <a:gd name="connsiteY9" fmla="*/ 436655 h 856186"/>
              <a:gd name="connsiteX10" fmla="*/ 0 w 1736947"/>
              <a:gd name="connsiteY10" fmla="*/ 0 h 85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6947" h="856186" fill="none" extrusionOk="0">
                <a:moveTo>
                  <a:pt x="0" y="0"/>
                </a:moveTo>
                <a:cubicBezTo>
                  <a:pt x="124650" y="-31083"/>
                  <a:pt x="281508" y="10979"/>
                  <a:pt x="561613" y="0"/>
                </a:cubicBezTo>
                <a:cubicBezTo>
                  <a:pt x="841718" y="-10979"/>
                  <a:pt x="994807" y="12638"/>
                  <a:pt x="1140595" y="0"/>
                </a:cubicBezTo>
                <a:cubicBezTo>
                  <a:pt x="1286383" y="-12638"/>
                  <a:pt x="1611853" y="46285"/>
                  <a:pt x="1736947" y="0"/>
                </a:cubicBezTo>
                <a:cubicBezTo>
                  <a:pt x="1770019" y="139097"/>
                  <a:pt x="1733929" y="259765"/>
                  <a:pt x="1736947" y="436655"/>
                </a:cubicBezTo>
                <a:cubicBezTo>
                  <a:pt x="1739965" y="613545"/>
                  <a:pt x="1721116" y="742578"/>
                  <a:pt x="1736947" y="856186"/>
                </a:cubicBezTo>
                <a:cubicBezTo>
                  <a:pt x="1531457" y="923791"/>
                  <a:pt x="1249176" y="796511"/>
                  <a:pt x="1123226" y="856186"/>
                </a:cubicBezTo>
                <a:cubicBezTo>
                  <a:pt x="997276" y="915861"/>
                  <a:pt x="820957" y="804515"/>
                  <a:pt x="561613" y="856186"/>
                </a:cubicBezTo>
                <a:cubicBezTo>
                  <a:pt x="302269" y="907857"/>
                  <a:pt x="176129" y="818127"/>
                  <a:pt x="0" y="856186"/>
                </a:cubicBezTo>
                <a:cubicBezTo>
                  <a:pt x="-47698" y="730917"/>
                  <a:pt x="31890" y="618178"/>
                  <a:pt x="0" y="436655"/>
                </a:cubicBezTo>
                <a:cubicBezTo>
                  <a:pt x="-31890" y="255132"/>
                  <a:pt x="30179" y="98776"/>
                  <a:pt x="0" y="0"/>
                </a:cubicBezTo>
                <a:close/>
              </a:path>
              <a:path w="1736947" h="856186" stroke="0" extrusionOk="0">
                <a:moveTo>
                  <a:pt x="0" y="0"/>
                </a:moveTo>
                <a:cubicBezTo>
                  <a:pt x="183292" y="-54720"/>
                  <a:pt x="469397" y="31741"/>
                  <a:pt x="613721" y="0"/>
                </a:cubicBezTo>
                <a:cubicBezTo>
                  <a:pt x="758045" y="-31741"/>
                  <a:pt x="984677" y="5459"/>
                  <a:pt x="1227443" y="0"/>
                </a:cubicBezTo>
                <a:cubicBezTo>
                  <a:pt x="1470209" y="-5459"/>
                  <a:pt x="1509594" y="25140"/>
                  <a:pt x="1736947" y="0"/>
                </a:cubicBezTo>
                <a:cubicBezTo>
                  <a:pt x="1738788" y="133559"/>
                  <a:pt x="1700591" y="314888"/>
                  <a:pt x="1736947" y="445217"/>
                </a:cubicBezTo>
                <a:cubicBezTo>
                  <a:pt x="1773303" y="575546"/>
                  <a:pt x="1729357" y="741744"/>
                  <a:pt x="1736947" y="856186"/>
                </a:cubicBezTo>
                <a:cubicBezTo>
                  <a:pt x="1452469" y="924564"/>
                  <a:pt x="1376122" y="824881"/>
                  <a:pt x="1140595" y="856186"/>
                </a:cubicBezTo>
                <a:cubicBezTo>
                  <a:pt x="905068" y="887491"/>
                  <a:pt x="808757" y="823347"/>
                  <a:pt x="544243" y="856186"/>
                </a:cubicBezTo>
                <a:cubicBezTo>
                  <a:pt x="279729" y="889025"/>
                  <a:pt x="185864" y="845875"/>
                  <a:pt x="0" y="856186"/>
                </a:cubicBezTo>
                <a:cubicBezTo>
                  <a:pt x="-14897" y="742358"/>
                  <a:pt x="44590" y="560452"/>
                  <a:pt x="0" y="453779"/>
                </a:cubicBezTo>
                <a:cubicBezTo>
                  <a:pt x="-44590" y="347106"/>
                  <a:pt x="12532" y="129527"/>
                  <a:pt x="0" y="0"/>
                </a:cubicBezTo>
                <a:close/>
              </a:path>
            </a:pathLst>
          </a:custGeom>
          <a:solidFill>
            <a:schemeClr val="accent6">
              <a:lumMod val="20000"/>
              <a:lumOff val="80000"/>
              <a:alpha val="50000"/>
            </a:schemeClr>
          </a:solidFill>
          <a:ln w="28575">
            <a:solidFill>
              <a:schemeClr val="tx1"/>
            </a:solidFill>
            <a:extLst>
              <a:ext uri="{C807C97D-BFC1-408E-A445-0C87EB9F89A2}">
                <ask:lineSketchStyleProps xmlns:ask="http://schemas.microsoft.com/office/drawing/2018/sketchyshapes" sd="234838966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2762A7DB-ADE1-42F5-8E87-DE33FC8F0BAC}"/>
              </a:ext>
            </a:extLst>
          </p:cNvPr>
          <p:cNvGrpSpPr/>
          <p:nvPr/>
        </p:nvGrpSpPr>
        <p:grpSpPr>
          <a:xfrm>
            <a:off x="913657" y="2798760"/>
            <a:ext cx="1706454" cy="884554"/>
            <a:chOff x="913657" y="2798760"/>
            <a:chExt cx="1706454" cy="884554"/>
          </a:xfrm>
        </p:grpSpPr>
        <p:grpSp>
          <p:nvGrpSpPr>
            <p:cNvPr id="7" name="Group 6">
              <a:extLst>
                <a:ext uri="{FF2B5EF4-FFF2-40B4-BE49-F238E27FC236}">
                  <a16:creationId xmlns:a16="http://schemas.microsoft.com/office/drawing/2014/main" id="{18F773A1-936E-4161-924C-288F5559D5E6}"/>
                </a:ext>
              </a:extLst>
            </p:cNvPr>
            <p:cNvGrpSpPr/>
            <p:nvPr/>
          </p:nvGrpSpPr>
          <p:grpSpPr>
            <a:xfrm>
              <a:off x="2504193" y="2798762"/>
              <a:ext cx="115918" cy="884552"/>
              <a:chOff x="2504193" y="2798762"/>
              <a:chExt cx="115918" cy="884552"/>
            </a:xfrm>
          </p:grpSpPr>
          <p:grpSp>
            <p:nvGrpSpPr>
              <p:cNvPr id="385" name="Group 384">
                <a:extLst>
                  <a:ext uri="{FF2B5EF4-FFF2-40B4-BE49-F238E27FC236}">
                    <a16:creationId xmlns:a16="http://schemas.microsoft.com/office/drawing/2014/main" id="{52F16ACC-4352-4AF5-8B2E-716C131B1B3C}"/>
                  </a:ext>
                </a:extLst>
              </p:cNvPr>
              <p:cNvGrpSpPr/>
              <p:nvPr/>
            </p:nvGrpSpPr>
            <p:grpSpPr>
              <a:xfrm rot="5400000">
                <a:off x="2508519" y="3571723"/>
                <a:ext cx="107265" cy="115918"/>
                <a:chOff x="3032794" y="2993635"/>
                <a:chExt cx="200182" cy="216331"/>
              </a:xfrm>
            </p:grpSpPr>
            <p:cxnSp>
              <p:nvCxnSpPr>
                <p:cNvPr id="386" name="Straight Connector 385">
                  <a:extLst>
                    <a:ext uri="{FF2B5EF4-FFF2-40B4-BE49-F238E27FC236}">
                      <a16:creationId xmlns:a16="http://schemas.microsoft.com/office/drawing/2014/main" id="{C4A56C37-1EFE-4906-84B8-EB86C93C9403}"/>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id="{575A165E-CF8B-4F2C-A7A8-EDFA2A59F83F}"/>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88" name="Group 387">
                <a:extLst>
                  <a:ext uri="{FF2B5EF4-FFF2-40B4-BE49-F238E27FC236}">
                    <a16:creationId xmlns:a16="http://schemas.microsoft.com/office/drawing/2014/main" id="{7F366994-379A-43E6-8690-A27C09C8AFAA}"/>
                  </a:ext>
                </a:extLst>
              </p:cNvPr>
              <p:cNvGrpSpPr/>
              <p:nvPr/>
            </p:nvGrpSpPr>
            <p:grpSpPr>
              <a:xfrm>
                <a:off x="2512845" y="2798762"/>
                <a:ext cx="107265" cy="115918"/>
                <a:chOff x="3032794" y="2993635"/>
                <a:chExt cx="200182" cy="216331"/>
              </a:xfrm>
            </p:grpSpPr>
            <p:cxnSp>
              <p:nvCxnSpPr>
                <p:cNvPr id="389" name="Straight Connector 388">
                  <a:extLst>
                    <a:ext uri="{FF2B5EF4-FFF2-40B4-BE49-F238E27FC236}">
                      <a16:creationId xmlns:a16="http://schemas.microsoft.com/office/drawing/2014/main" id="{7485996D-44AA-4EBB-98C3-F298E2C95659}"/>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AFB9B0BF-08E7-40E1-87E8-DD23EBE6E589}"/>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8" name="Group 7">
              <a:extLst>
                <a:ext uri="{FF2B5EF4-FFF2-40B4-BE49-F238E27FC236}">
                  <a16:creationId xmlns:a16="http://schemas.microsoft.com/office/drawing/2014/main" id="{E7632088-EB26-4BA9-BD04-2FCF34D2C004}"/>
                </a:ext>
              </a:extLst>
            </p:cNvPr>
            <p:cNvGrpSpPr/>
            <p:nvPr/>
          </p:nvGrpSpPr>
          <p:grpSpPr>
            <a:xfrm>
              <a:off x="913657" y="2798760"/>
              <a:ext cx="116992" cy="884553"/>
              <a:chOff x="913657" y="2798760"/>
              <a:chExt cx="116992" cy="884553"/>
            </a:xfrm>
          </p:grpSpPr>
          <p:grpSp>
            <p:nvGrpSpPr>
              <p:cNvPr id="391" name="Group 390">
                <a:extLst>
                  <a:ext uri="{FF2B5EF4-FFF2-40B4-BE49-F238E27FC236}">
                    <a16:creationId xmlns:a16="http://schemas.microsoft.com/office/drawing/2014/main" id="{97ADC47C-9BD3-453D-BD1A-8CACF275D90D}"/>
                  </a:ext>
                </a:extLst>
              </p:cNvPr>
              <p:cNvGrpSpPr/>
              <p:nvPr/>
            </p:nvGrpSpPr>
            <p:grpSpPr>
              <a:xfrm rot="16200000">
                <a:off x="919057" y="2794434"/>
                <a:ext cx="107265" cy="115918"/>
                <a:chOff x="3032794" y="2993635"/>
                <a:chExt cx="200182" cy="216331"/>
              </a:xfrm>
            </p:grpSpPr>
            <p:cxnSp>
              <p:nvCxnSpPr>
                <p:cNvPr id="392" name="Straight Connector 391">
                  <a:extLst>
                    <a:ext uri="{FF2B5EF4-FFF2-40B4-BE49-F238E27FC236}">
                      <a16:creationId xmlns:a16="http://schemas.microsoft.com/office/drawing/2014/main" id="{18392343-4E9D-4975-99A5-58FFC054D38B}"/>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C7691E53-7312-40D3-8C64-D4B834CC0E91}"/>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94" name="Group 393">
                <a:extLst>
                  <a:ext uri="{FF2B5EF4-FFF2-40B4-BE49-F238E27FC236}">
                    <a16:creationId xmlns:a16="http://schemas.microsoft.com/office/drawing/2014/main" id="{16AEF85E-EA82-41B5-AFC4-684D86D7FB41}"/>
                  </a:ext>
                </a:extLst>
              </p:cNvPr>
              <p:cNvGrpSpPr/>
              <p:nvPr/>
            </p:nvGrpSpPr>
            <p:grpSpPr>
              <a:xfrm rot="10800000">
                <a:off x="913657" y="3567395"/>
                <a:ext cx="107265" cy="115918"/>
                <a:chOff x="3032794" y="2993635"/>
                <a:chExt cx="200182" cy="216331"/>
              </a:xfrm>
            </p:grpSpPr>
            <p:cxnSp>
              <p:nvCxnSpPr>
                <p:cNvPr id="395" name="Straight Connector 394">
                  <a:extLst>
                    <a:ext uri="{FF2B5EF4-FFF2-40B4-BE49-F238E27FC236}">
                      <a16:creationId xmlns:a16="http://schemas.microsoft.com/office/drawing/2014/main" id="{E1359C9E-4653-4C1B-B635-D671436FD6F1}"/>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1206272E-4AE1-4BD2-B432-BFB4A756D21C}"/>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444" name="Group 443">
            <a:extLst>
              <a:ext uri="{FF2B5EF4-FFF2-40B4-BE49-F238E27FC236}">
                <a16:creationId xmlns:a16="http://schemas.microsoft.com/office/drawing/2014/main" id="{C862C70F-9AF4-417D-BF57-28A26FA8467C}"/>
              </a:ext>
            </a:extLst>
          </p:cNvPr>
          <p:cNvGrpSpPr/>
          <p:nvPr/>
        </p:nvGrpSpPr>
        <p:grpSpPr>
          <a:xfrm>
            <a:off x="5117827" y="1685615"/>
            <a:ext cx="1553351" cy="3089122"/>
            <a:chOff x="5117827" y="1685615"/>
            <a:chExt cx="1553351" cy="3089122"/>
          </a:xfrm>
        </p:grpSpPr>
        <p:sp>
          <p:nvSpPr>
            <p:cNvPr id="378" name="Rectangle 377">
              <a:extLst>
                <a:ext uri="{FF2B5EF4-FFF2-40B4-BE49-F238E27FC236}">
                  <a16:creationId xmlns:a16="http://schemas.microsoft.com/office/drawing/2014/main" id="{E5CCF1E9-0831-47EB-802E-943779A359FF}"/>
                </a:ext>
              </a:extLst>
            </p:cNvPr>
            <p:cNvSpPr/>
            <p:nvPr/>
          </p:nvSpPr>
          <p:spPr>
            <a:xfrm rot="3371617">
              <a:off x="4351191" y="2452251"/>
              <a:ext cx="3086624" cy="1553351"/>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7" name="Group 396">
              <a:extLst>
                <a:ext uri="{FF2B5EF4-FFF2-40B4-BE49-F238E27FC236}">
                  <a16:creationId xmlns:a16="http://schemas.microsoft.com/office/drawing/2014/main" id="{9601E88B-A85B-45B9-9A9C-CDBBB9499146}"/>
                </a:ext>
              </a:extLst>
            </p:cNvPr>
            <p:cNvGrpSpPr/>
            <p:nvPr/>
          </p:nvGrpSpPr>
          <p:grpSpPr>
            <a:xfrm rot="3395974">
              <a:off x="4355294" y="2463509"/>
              <a:ext cx="3076606" cy="1545850"/>
              <a:chOff x="907921" y="2798762"/>
              <a:chExt cx="1712190" cy="884552"/>
            </a:xfrm>
          </p:grpSpPr>
          <p:grpSp>
            <p:nvGrpSpPr>
              <p:cNvPr id="398" name="Group 397">
                <a:extLst>
                  <a:ext uri="{FF2B5EF4-FFF2-40B4-BE49-F238E27FC236}">
                    <a16:creationId xmlns:a16="http://schemas.microsoft.com/office/drawing/2014/main" id="{B9897D0B-8799-4A85-9B21-34F8B2C2AF39}"/>
                  </a:ext>
                </a:extLst>
              </p:cNvPr>
              <p:cNvGrpSpPr/>
              <p:nvPr/>
            </p:nvGrpSpPr>
            <p:grpSpPr>
              <a:xfrm>
                <a:off x="2504193" y="2798762"/>
                <a:ext cx="115918" cy="884552"/>
                <a:chOff x="2504193" y="2798762"/>
                <a:chExt cx="115918" cy="884552"/>
              </a:xfrm>
            </p:grpSpPr>
            <p:grpSp>
              <p:nvGrpSpPr>
                <p:cNvPr id="406" name="Group 405">
                  <a:extLst>
                    <a:ext uri="{FF2B5EF4-FFF2-40B4-BE49-F238E27FC236}">
                      <a16:creationId xmlns:a16="http://schemas.microsoft.com/office/drawing/2014/main" id="{236ADB5D-212D-4B09-80C0-E816566712A5}"/>
                    </a:ext>
                  </a:extLst>
                </p:cNvPr>
                <p:cNvGrpSpPr/>
                <p:nvPr/>
              </p:nvGrpSpPr>
              <p:grpSpPr>
                <a:xfrm rot="5400000">
                  <a:off x="2508519" y="3571723"/>
                  <a:ext cx="107265" cy="115918"/>
                  <a:chOff x="3032794" y="2993635"/>
                  <a:chExt cx="200182" cy="216331"/>
                </a:xfrm>
              </p:grpSpPr>
              <p:cxnSp>
                <p:nvCxnSpPr>
                  <p:cNvPr id="410" name="Straight Connector 409">
                    <a:extLst>
                      <a:ext uri="{FF2B5EF4-FFF2-40B4-BE49-F238E27FC236}">
                        <a16:creationId xmlns:a16="http://schemas.microsoft.com/office/drawing/2014/main" id="{8851E188-D34E-49F2-8394-7A4E5AA0DB11}"/>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B62983C1-4BFC-4ECA-BE39-E9167B26E29B}"/>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07" name="Group 406">
                  <a:extLst>
                    <a:ext uri="{FF2B5EF4-FFF2-40B4-BE49-F238E27FC236}">
                      <a16:creationId xmlns:a16="http://schemas.microsoft.com/office/drawing/2014/main" id="{919B3BEF-FAE4-4459-A5C2-BDAEF48C8FD9}"/>
                    </a:ext>
                  </a:extLst>
                </p:cNvPr>
                <p:cNvGrpSpPr/>
                <p:nvPr/>
              </p:nvGrpSpPr>
              <p:grpSpPr>
                <a:xfrm>
                  <a:off x="2512845" y="2798762"/>
                  <a:ext cx="107265" cy="115918"/>
                  <a:chOff x="3032794" y="2993635"/>
                  <a:chExt cx="200182" cy="216331"/>
                </a:xfrm>
              </p:grpSpPr>
              <p:cxnSp>
                <p:nvCxnSpPr>
                  <p:cNvPr id="408" name="Straight Connector 407">
                    <a:extLst>
                      <a:ext uri="{FF2B5EF4-FFF2-40B4-BE49-F238E27FC236}">
                        <a16:creationId xmlns:a16="http://schemas.microsoft.com/office/drawing/2014/main" id="{8D6834BB-4C77-47F0-ACB6-611A536C246A}"/>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E6FFB012-FCFB-4F26-90A8-FC38DB03AD62}"/>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399" name="Group 398">
                <a:extLst>
                  <a:ext uri="{FF2B5EF4-FFF2-40B4-BE49-F238E27FC236}">
                    <a16:creationId xmlns:a16="http://schemas.microsoft.com/office/drawing/2014/main" id="{0FD392F7-206D-4E79-9E51-3D18B62783F4}"/>
                  </a:ext>
                </a:extLst>
              </p:cNvPr>
              <p:cNvGrpSpPr/>
              <p:nvPr/>
            </p:nvGrpSpPr>
            <p:grpSpPr>
              <a:xfrm>
                <a:off x="907921" y="2800215"/>
                <a:ext cx="115918" cy="883098"/>
                <a:chOff x="907921" y="2800215"/>
                <a:chExt cx="115918" cy="883098"/>
              </a:xfrm>
            </p:grpSpPr>
            <p:grpSp>
              <p:nvGrpSpPr>
                <p:cNvPr id="400" name="Group 399">
                  <a:extLst>
                    <a:ext uri="{FF2B5EF4-FFF2-40B4-BE49-F238E27FC236}">
                      <a16:creationId xmlns:a16="http://schemas.microsoft.com/office/drawing/2014/main" id="{79725EF4-B323-471C-A263-C94718BC3819}"/>
                    </a:ext>
                  </a:extLst>
                </p:cNvPr>
                <p:cNvGrpSpPr/>
                <p:nvPr/>
              </p:nvGrpSpPr>
              <p:grpSpPr>
                <a:xfrm rot="16200000">
                  <a:off x="912244" y="2795892"/>
                  <a:ext cx="107271" cy="115918"/>
                  <a:chOff x="3030112" y="2980924"/>
                  <a:chExt cx="200196" cy="216331"/>
                </a:xfrm>
              </p:grpSpPr>
              <p:cxnSp>
                <p:nvCxnSpPr>
                  <p:cNvPr id="404" name="Straight Connector 403">
                    <a:extLst>
                      <a:ext uri="{FF2B5EF4-FFF2-40B4-BE49-F238E27FC236}">
                        <a16:creationId xmlns:a16="http://schemas.microsoft.com/office/drawing/2014/main" id="{6522F903-D624-41B9-9AB4-6FA65BE3FCB4}"/>
                      </a:ext>
                    </a:extLst>
                  </p:cNvPr>
                  <p:cNvCxnSpPr>
                    <a:cxnSpLocks/>
                  </p:cNvCxnSpPr>
                  <p:nvPr/>
                </p:nvCxnSpPr>
                <p:spPr>
                  <a:xfrm>
                    <a:off x="3030112" y="2980924"/>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33E31582-0BCE-43D6-9537-62E8D3BA6718}"/>
                      </a:ext>
                    </a:extLst>
                  </p:cNvPr>
                  <p:cNvCxnSpPr>
                    <a:cxnSpLocks/>
                  </p:cNvCxnSpPr>
                  <p:nvPr/>
                </p:nvCxnSpPr>
                <p:spPr>
                  <a:xfrm rot="16200000">
                    <a:off x="3131935" y="3092102"/>
                    <a:ext cx="0" cy="19674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01" name="Group 400">
                  <a:extLst>
                    <a:ext uri="{FF2B5EF4-FFF2-40B4-BE49-F238E27FC236}">
                      <a16:creationId xmlns:a16="http://schemas.microsoft.com/office/drawing/2014/main" id="{9DAA7057-62DB-453B-BE44-39264BE9C860}"/>
                    </a:ext>
                  </a:extLst>
                </p:cNvPr>
                <p:cNvGrpSpPr/>
                <p:nvPr/>
              </p:nvGrpSpPr>
              <p:grpSpPr>
                <a:xfrm rot="10800000">
                  <a:off x="913657" y="3567395"/>
                  <a:ext cx="107265" cy="115918"/>
                  <a:chOff x="3032794" y="2993635"/>
                  <a:chExt cx="200182" cy="216331"/>
                </a:xfrm>
              </p:grpSpPr>
              <p:cxnSp>
                <p:nvCxnSpPr>
                  <p:cNvPr id="402" name="Straight Connector 401">
                    <a:extLst>
                      <a:ext uri="{FF2B5EF4-FFF2-40B4-BE49-F238E27FC236}">
                        <a16:creationId xmlns:a16="http://schemas.microsoft.com/office/drawing/2014/main" id="{49D0D260-129B-4BDF-8CF7-25FB3B58FEAF}"/>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F7447838-D432-4A3B-A84A-82609CFB0FC9}"/>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grpSp>
      <p:grpSp>
        <p:nvGrpSpPr>
          <p:cNvPr id="427" name="Group 426">
            <a:extLst>
              <a:ext uri="{FF2B5EF4-FFF2-40B4-BE49-F238E27FC236}">
                <a16:creationId xmlns:a16="http://schemas.microsoft.com/office/drawing/2014/main" id="{57AF727B-09FF-4BA0-9388-29B551E7744C}"/>
              </a:ext>
            </a:extLst>
          </p:cNvPr>
          <p:cNvGrpSpPr/>
          <p:nvPr/>
        </p:nvGrpSpPr>
        <p:grpSpPr>
          <a:xfrm>
            <a:off x="3938520" y="3250897"/>
            <a:ext cx="416791" cy="2996047"/>
            <a:chOff x="3938520" y="3250897"/>
            <a:chExt cx="416791" cy="2996047"/>
          </a:xfrm>
        </p:grpSpPr>
        <p:grpSp>
          <p:nvGrpSpPr>
            <p:cNvPr id="421" name="Group 420">
              <a:extLst>
                <a:ext uri="{FF2B5EF4-FFF2-40B4-BE49-F238E27FC236}">
                  <a16:creationId xmlns:a16="http://schemas.microsoft.com/office/drawing/2014/main" id="{CB5E5B19-6ED3-485A-9DBF-3AC48C523F4B}"/>
                </a:ext>
              </a:extLst>
            </p:cNvPr>
            <p:cNvGrpSpPr/>
            <p:nvPr/>
          </p:nvGrpSpPr>
          <p:grpSpPr>
            <a:xfrm flipV="1">
              <a:off x="4258839" y="6143272"/>
              <a:ext cx="91271" cy="101415"/>
              <a:chOff x="3032794" y="2993635"/>
              <a:chExt cx="200182" cy="216331"/>
            </a:xfrm>
          </p:grpSpPr>
          <p:cxnSp>
            <p:nvCxnSpPr>
              <p:cNvPr id="425" name="Straight Connector 424">
                <a:extLst>
                  <a:ext uri="{FF2B5EF4-FFF2-40B4-BE49-F238E27FC236}">
                    <a16:creationId xmlns:a16="http://schemas.microsoft.com/office/drawing/2014/main" id="{39570650-8696-471B-844C-5058CF643298}"/>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359C84DB-6C5F-4210-9CCA-061247DA2C8A}"/>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22" name="Group 421">
              <a:extLst>
                <a:ext uri="{FF2B5EF4-FFF2-40B4-BE49-F238E27FC236}">
                  <a16:creationId xmlns:a16="http://schemas.microsoft.com/office/drawing/2014/main" id="{BA7B14FC-A8AD-4E91-BDEB-8890CED6DE7C}"/>
                </a:ext>
              </a:extLst>
            </p:cNvPr>
            <p:cNvGrpSpPr/>
            <p:nvPr/>
          </p:nvGrpSpPr>
          <p:grpSpPr>
            <a:xfrm rot="5400000" flipV="1">
              <a:off x="3954218" y="6150705"/>
              <a:ext cx="93845" cy="98634"/>
              <a:chOff x="3032794" y="2993635"/>
              <a:chExt cx="200182" cy="216331"/>
            </a:xfrm>
          </p:grpSpPr>
          <p:cxnSp>
            <p:nvCxnSpPr>
              <p:cNvPr id="423" name="Straight Connector 422">
                <a:extLst>
                  <a:ext uri="{FF2B5EF4-FFF2-40B4-BE49-F238E27FC236}">
                    <a16:creationId xmlns:a16="http://schemas.microsoft.com/office/drawing/2014/main" id="{714B1BD3-E610-4F41-915C-89D55756F062}"/>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408C3F42-14AA-4CFB-9BDB-6796FCE8A136}"/>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15" name="Group 414">
              <a:extLst>
                <a:ext uri="{FF2B5EF4-FFF2-40B4-BE49-F238E27FC236}">
                  <a16:creationId xmlns:a16="http://schemas.microsoft.com/office/drawing/2014/main" id="{D5074CC5-2E37-4265-8F56-30B6C4B22B46}"/>
                </a:ext>
              </a:extLst>
            </p:cNvPr>
            <p:cNvGrpSpPr/>
            <p:nvPr/>
          </p:nvGrpSpPr>
          <p:grpSpPr>
            <a:xfrm rot="10800000" flipV="1">
              <a:off x="3938520" y="3250897"/>
              <a:ext cx="91276" cy="101415"/>
              <a:chOff x="3030112" y="2980924"/>
              <a:chExt cx="200196" cy="216331"/>
            </a:xfrm>
          </p:grpSpPr>
          <p:cxnSp>
            <p:nvCxnSpPr>
              <p:cNvPr id="419" name="Straight Connector 418">
                <a:extLst>
                  <a:ext uri="{FF2B5EF4-FFF2-40B4-BE49-F238E27FC236}">
                    <a16:creationId xmlns:a16="http://schemas.microsoft.com/office/drawing/2014/main" id="{FAE8EA3A-9754-4552-9DAE-3DF1761B1898}"/>
                  </a:ext>
                </a:extLst>
              </p:cNvPr>
              <p:cNvCxnSpPr>
                <a:cxnSpLocks/>
              </p:cNvCxnSpPr>
              <p:nvPr/>
            </p:nvCxnSpPr>
            <p:spPr>
              <a:xfrm>
                <a:off x="3030112" y="2980924"/>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342C734E-E3DB-4D03-910A-C73D815BC3FF}"/>
                  </a:ext>
                </a:extLst>
              </p:cNvPr>
              <p:cNvCxnSpPr>
                <a:cxnSpLocks/>
              </p:cNvCxnSpPr>
              <p:nvPr/>
            </p:nvCxnSpPr>
            <p:spPr>
              <a:xfrm rot="16200000">
                <a:off x="3131935" y="3092102"/>
                <a:ext cx="0" cy="19674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16" name="Group 415">
              <a:extLst>
                <a:ext uri="{FF2B5EF4-FFF2-40B4-BE49-F238E27FC236}">
                  <a16:creationId xmlns:a16="http://schemas.microsoft.com/office/drawing/2014/main" id="{40FC2B1F-56E4-4CC9-A6EA-5CEADBD73F17}"/>
                </a:ext>
              </a:extLst>
            </p:cNvPr>
            <p:cNvGrpSpPr/>
            <p:nvPr/>
          </p:nvGrpSpPr>
          <p:grpSpPr>
            <a:xfrm rot="16200000" flipV="1">
              <a:off x="4259071" y="3264113"/>
              <a:ext cx="93845" cy="98634"/>
              <a:chOff x="3032794" y="2993635"/>
              <a:chExt cx="200182" cy="216331"/>
            </a:xfrm>
          </p:grpSpPr>
          <p:cxnSp>
            <p:nvCxnSpPr>
              <p:cNvPr id="417" name="Straight Connector 416">
                <a:extLst>
                  <a:ext uri="{FF2B5EF4-FFF2-40B4-BE49-F238E27FC236}">
                    <a16:creationId xmlns:a16="http://schemas.microsoft.com/office/drawing/2014/main" id="{7C853062-636B-40C9-A77A-81F5FA1B764E}"/>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B64633A1-991C-4946-854F-4CD1FA7200A6}"/>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443" name="Group 442">
            <a:extLst>
              <a:ext uri="{FF2B5EF4-FFF2-40B4-BE49-F238E27FC236}">
                <a16:creationId xmlns:a16="http://schemas.microsoft.com/office/drawing/2014/main" id="{2671CB71-EB37-45AA-B926-A18780F63B4A}"/>
              </a:ext>
            </a:extLst>
          </p:cNvPr>
          <p:cNvGrpSpPr/>
          <p:nvPr/>
        </p:nvGrpSpPr>
        <p:grpSpPr>
          <a:xfrm>
            <a:off x="5268338" y="5432351"/>
            <a:ext cx="809787" cy="809142"/>
            <a:chOff x="5268338" y="5432351"/>
            <a:chExt cx="809787" cy="809142"/>
          </a:xfrm>
        </p:grpSpPr>
        <p:grpSp>
          <p:nvGrpSpPr>
            <p:cNvPr id="437" name="Group 436">
              <a:extLst>
                <a:ext uri="{FF2B5EF4-FFF2-40B4-BE49-F238E27FC236}">
                  <a16:creationId xmlns:a16="http://schemas.microsoft.com/office/drawing/2014/main" id="{37447013-13CB-4147-BF39-CD7C6EE79C07}"/>
                </a:ext>
              </a:extLst>
            </p:cNvPr>
            <p:cNvGrpSpPr/>
            <p:nvPr/>
          </p:nvGrpSpPr>
          <p:grpSpPr>
            <a:xfrm rot="2680475">
              <a:off x="5970860" y="5755991"/>
              <a:ext cx="107265" cy="115918"/>
              <a:chOff x="3032794" y="2993635"/>
              <a:chExt cx="200182" cy="216331"/>
            </a:xfrm>
          </p:grpSpPr>
          <p:cxnSp>
            <p:nvCxnSpPr>
              <p:cNvPr id="441" name="Straight Connector 440">
                <a:extLst>
                  <a:ext uri="{FF2B5EF4-FFF2-40B4-BE49-F238E27FC236}">
                    <a16:creationId xmlns:a16="http://schemas.microsoft.com/office/drawing/2014/main" id="{428A1EDD-9780-4ADC-924A-1D20C81C4AC4}"/>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D63A32E0-4F6D-4A15-8229-0EF7AC43C8A8}"/>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38" name="Group 437">
              <a:extLst>
                <a:ext uri="{FF2B5EF4-FFF2-40B4-BE49-F238E27FC236}">
                  <a16:creationId xmlns:a16="http://schemas.microsoft.com/office/drawing/2014/main" id="{0B36AD10-FE37-4634-84DE-7D01A456CA20}"/>
                </a:ext>
              </a:extLst>
            </p:cNvPr>
            <p:cNvGrpSpPr/>
            <p:nvPr/>
          </p:nvGrpSpPr>
          <p:grpSpPr>
            <a:xfrm rot="18880475">
              <a:off x="5623188" y="5428025"/>
              <a:ext cx="107265" cy="115918"/>
              <a:chOff x="3032794" y="2993635"/>
              <a:chExt cx="200182" cy="216331"/>
            </a:xfrm>
          </p:grpSpPr>
          <p:cxnSp>
            <p:nvCxnSpPr>
              <p:cNvPr id="439" name="Straight Connector 438">
                <a:extLst>
                  <a:ext uri="{FF2B5EF4-FFF2-40B4-BE49-F238E27FC236}">
                    <a16:creationId xmlns:a16="http://schemas.microsoft.com/office/drawing/2014/main" id="{7F35798B-161D-4931-9C10-B7FFF3DC22BA}"/>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id="{FD8EBDE7-D21C-48CC-A3B3-E2AE6D3D482A}"/>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31" name="Group 430">
              <a:extLst>
                <a:ext uri="{FF2B5EF4-FFF2-40B4-BE49-F238E27FC236}">
                  <a16:creationId xmlns:a16="http://schemas.microsoft.com/office/drawing/2014/main" id="{4A29AD76-AE80-49C4-8A3D-AED59930D862}"/>
                </a:ext>
              </a:extLst>
            </p:cNvPr>
            <p:cNvGrpSpPr/>
            <p:nvPr/>
          </p:nvGrpSpPr>
          <p:grpSpPr>
            <a:xfrm rot="13480475">
              <a:off x="5268338" y="5752176"/>
              <a:ext cx="107265" cy="115918"/>
              <a:chOff x="3032794" y="2993635"/>
              <a:chExt cx="200182" cy="216331"/>
            </a:xfrm>
          </p:grpSpPr>
          <p:cxnSp>
            <p:nvCxnSpPr>
              <p:cNvPr id="435" name="Straight Connector 434">
                <a:extLst>
                  <a:ext uri="{FF2B5EF4-FFF2-40B4-BE49-F238E27FC236}">
                    <a16:creationId xmlns:a16="http://schemas.microsoft.com/office/drawing/2014/main" id="{6F80BDAE-0FDC-4BCA-B92A-2089D211FE56}"/>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CD00A89B-1FAA-4299-B4E5-8CAAAE748470}"/>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32" name="Group 431">
              <a:extLst>
                <a:ext uri="{FF2B5EF4-FFF2-40B4-BE49-F238E27FC236}">
                  <a16:creationId xmlns:a16="http://schemas.microsoft.com/office/drawing/2014/main" id="{84267A5D-7874-40A0-8FB1-63E0A2F72059}"/>
                </a:ext>
              </a:extLst>
            </p:cNvPr>
            <p:cNvGrpSpPr/>
            <p:nvPr/>
          </p:nvGrpSpPr>
          <p:grpSpPr>
            <a:xfrm rot="8080475">
              <a:off x="5619444" y="6129902"/>
              <a:ext cx="107265" cy="115918"/>
              <a:chOff x="3032794" y="2993635"/>
              <a:chExt cx="200182" cy="216331"/>
            </a:xfrm>
          </p:grpSpPr>
          <p:cxnSp>
            <p:nvCxnSpPr>
              <p:cNvPr id="433" name="Straight Connector 432">
                <a:extLst>
                  <a:ext uri="{FF2B5EF4-FFF2-40B4-BE49-F238E27FC236}">
                    <a16:creationId xmlns:a16="http://schemas.microsoft.com/office/drawing/2014/main" id="{3F7EEDAB-7DC1-4CDB-BCE9-309D921D032B}"/>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34" name="Straight Connector 433">
                <a:extLst>
                  <a:ext uri="{FF2B5EF4-FFF2-40B4-BE49-F238E27FC236}">
                    <a16:creationId xmlns:a16="http://schemas.microsoft.com/office/drawing/2014/main" id="{5BF6D859-2A05-4B88-B42A-136E223E2D77}"/>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566507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73" grpId="0"/>
      <p:bldP spid="379" grpId="0" animBg="1"/>
      <p:bldP spid="380" grpId="0" animBg="1"/>
      <p:bldP spid="381" grpId="0" animBg="1"/>
      <p:bldP spid="382" grpId="0" animBg="1"/>
      <p:bldP spid="2" grpId="0" animBg="1"/>
      <p:bldP spid="3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0219288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0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learn that a square is a rectangle in which the four sides are equal length</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1352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5721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C7CED8-9076-4A30-B3A1-149B2869B29F}"/>
              </a:ext>
            </a:extLst>
          </p:cNvPr>
          <p:cNvSpPr/>
          <p:nvPr/>
        </p:nvSpPr>
        <p:spPr>
          <a:xfrm>
            <a:off x="3309959" y="2600925"/>
            <a:ext cx="1809092" cy="2002077"/>
          </a:xfrm>
          <a:prstGeom prst="rect">
            <a:avLst/>
          </a:pr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5</a:t>
            </a:r>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4767F0A-1B06-4488-88F0-CF04C4394243}"/>
              </a:ext>
            </a:extLst>
          </p:cNvPr>
          <p:cNvGrpSpPr/>
          <p:nvPr/>
        </p:nvGrpSpPr>
        <p:grpSpPr>
          <a:xfrm>
            <a:off x="954008" y="2600925"/>
            <a:ext cx="1813462" cy="2015775"/>
            <a:chOff x="9631948" y="2598153"/>
            <a:chExt cx="1303376" cy="1448783"/>
          </a:xfrm>
        </p:grpSpPr>
        <p:sp>
          <p:nvSpPr>
            <p:cNvPr id="7" name="Freeform: Shape 6">
              <a:extLst>
                <a:ext uri="{FF2B5EF4-FFF2-40B4-BE49-F238E27FC236}">
                  <a16:creationId xmlns:a16="http://schemas.microsoft.com/office/drawing/2014/main" id="{026709A8-B370-4B23-9057-648A312C3372}"/>
                </a:ext>
              </a:extLst>
            </p:cNvPr>
            <p:cNvSpPr/>
            <p:nvPr/>
          </p:nvSpPr>
          <p:spPr>
            <a:xfrm>
              <a:off x="9631949" y="2703521"/>
              <a:ext cx="1292318" cy="1339627"/>
            </a:xfrm>
            <a:custGeom>
              <a:avLst/>
              <a:gdLst>
                <a:gd name="connsiteX0" fmla="*/ 0 w 1422300"/>
                <a:gd name="connsiteY0" fmla="*/ 0 h 1474368"/>
                <a:gd name="connsiteX1" fmla="*/ 1422300 w 1422300"/>
                <a:gd name="connsiteY1" fmla="*/ 0 h 1474368"/>
                <a:gd name="connsiteX2" fmla="*/ 1422300 w 1422300"/>
                <a:gd name="connsiteY2" fmla="*/ 1474368 h 1474368"/>
                <a:gd name="connsiteX3" fmla="*/ 0 w 1422300"/>
                <a:gd name="connsiteY3" fmla="*/ 1474368 h 1474368"/>
              </a:gdLst>
              <a:ahLst/>
              <a:cxnLst>
                <a:cxn ang="0">
                  <a:pos x="connsiteX0" y="connsiteY0"/>
                </a:cxn>
                <a:cxn ang="0">
                  <a:pos x="connsiteX1" y="connsiteY1"/>
                </a:cxn>
                <a:cxn ang="0">
                  <a:pos x="connsiteX2" y="connsiteY2"/>
                </a:cxn>
                <a:cxn ang="0">
                  <a:pos x="connsiteX3" y="connsiteY3"/>
                </a:cxn>
              </a:cxnLst>
              <a:rect l="l" t="t" r="r" b="b"/>
              <a:pathLst>
                <a:path w="1422300" h="1474368">
                  <a:moveTo>
                    <a:pt x="0" y="0"/>
                  </a:moveTo>
                  <a:lnTo>
                    <a:pt x="1422300" y="0"/>
                  </a:lnTo>
                  <a:lnTo>
                    <a:pt x="1422300" y="1474368"/>
                  </a:lnTo>
                  <a:lnTo>
                    <a:pt x="0" y="1474368"/>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8ED48C87-BB09-423B-AE46-8B3A799FD289}"/>
                </a:ext>
              </a:extLst>
            </p:cNvPr>
            <p:cNvSpPr/>
            <p:nvPr/>
          </p:nvSpPr>
          <p:spPr>
            <a:xfrm flipH="1">
              <a:off x="9631948" y="2703521"/>
              <a:ext cx="369303" cy="1339627"/>
            </a:xfrm>
            <a:custGeom>
              <a:avLst/>
              <a:gdLst>
                <a:gd name="connsiteX0" fmla="*/ 406448 w 406448"/>
                <a:gd name="connsiteY0" fmla="*/ 0 h 1474368"/>
                <a:gd name="connsiteX1" fmla="*/ 59710 w 406448"/>
                <a:gd name="connsiteY1" fmla="*/ 0 h 1474368"/>
                <a:gd name="connsiteX2" fmla="*/ 81986 w 406448"/>
                <a:gd name="connsiteY2" fmla="*/ 17062 h 1474368"/>
                <a:gd name="connsiteX3" fmla="*/ 118694 w 406448"/>
                <a:gd name="connsiteY3" fmla="*/ 61905 h 1474368"/>
                <a:gd name="connsiteX4" fmla="*/ 132075 w 406448"/>
                <a:gd name="connsiteY4" fmla="*/ 87157 h 1474368"/>
                <a:gd name="connsiteX5" fmla="*/ 144241 w 406448"/>
                <a:gd name="connsiteY5" fmla="*/ 106655 h 1474368"/>
                <a:gd name="connsiteX6" fmla="*/ 162020 w 406448"/>
                <a:gd name="connsiteY6" fmla="*/ 198669 h 1474368"/>
                <a:gd name="connsiteX7" fmla="*/ 126591 w 406448"/>
                <a:gd name="connsiteY7" fmla="*/ 347018 h 1474368"/>
                <a:gd name="connsiteX8" fmla="*/ 117132 w 406448"/>
                <a:gd name="connsiteY8" fmla="*/ 358370 h 1474368"/>
                <a:gd name="connsiteX9" fmla="*/ 120820 w 406448"/>
                <a:gd name="connsiteY9" fmla="*/ 370341 h 1474368"/>
                <a:gd name="connsiteX10" fmla="*/ 124422 w 406448"/>
                <a:gd name="connsiteY10" fmla="*/ 476756 h 1474368"/>
                <a:gd name="connsiteX11" fmla="*/ 88992 w 406448"/>
                <a:gd name="connsiteY11" fmla="*/ 691344 h 1474368"/>
                <a:gd name="connsiteX12" fmla="*/ 80477 w 406448"/>
                <a:gd name="connsiteY12" fmla="*/ 706165 h 1474368"/>
                <a:gd name="connsiteX13" fmla="*/ 83711 w 406448"/>
                <a:gd name="connsiteY13" fmla="*/ 709837 h 1474368"/>
                <a:gd name="connsiteX14" fmla="*/ 144722 w 406448"/>
                <a:gd name="connsiteY14" fmla="*/ 984970 h 1474368"/>
                <a:gd name="connsiteX15" fmla="*/ 142933 w 406448"/>
                <a:gd name="connsiteY15" fmla="*/ 1054310 h 1474368"/>
                <a:gd name="connsiteX16" fmla="*/ 142635 w 406448"/>
                <a:gd name="connsiteY16" fmla="*/ 1055907 h 1474368"/>
                <a:gd name="connsiteX17" fmla="*/ 142536 w 406448"/>
                <a:gd name="connsiteY17" fmla="*/ 1059268 h 1474368"/>
                <a:gd name="connsiteX18" fmla="*/ 14803 w 406448"/>
                <a:gd name="connsiteY18" fmla="*/ 1330086 h 1474368"/>
                <a:gd name="connsiteX19" fmla="*/ 0 w 406448"/>
                <a:gd name="connsiteY19" fmla="*/ 1336914 h 1474368"/>
                <a:gd name="connsiteX20" fmla="*/ 19080 w 406448"/>
                <a:gd name="connsiteY20" fmla="*/ 1361474 h 1474368"/>
                <a:gd name="connsiteX21" fmla="*/ 48531 w 406448"/>
                <a:gd name="connsiteY21" fmla="*/ 1453280 h 1474368"/>
                <a:gd name="connsiteX22" fmla="*/ 47335 w 406448"/>
                <a:gd name="connsiteY22" fmla="*/ 1474368 h 1474368"/>
                <a:gd name="connsiteX23" fmla="*/ 406448 w 406448"/>
                <a:gd name="connsiteY23" fmla="*/ 1474368 h 147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6448" h="1474368">
                  <a:moveTo>
                    <a:pt x="406448" y="0"/>
                  </a:moveTo>
                  <a:lnTo>
                    <a:pt x="59710" y="0"/>
                  </a:lnTo>
                  <a:lnTo>
                    <a:pt x="81986" y="17062"/>
                  </a:lnTo>
                  <a:cubicBezTo>
                    <a:pt x="95690" y="30392"/>
                    <a:pt x="108032" y="45465"/>
                    <a:pt x="118694" y="61905"/>
                  </a:cubicBezTo>
                  <a:lnTo>
                    <a:pt x="132075" y="87157"/>
                  </a:lnTo>
                  <a:lnTo>
                    <a:pt x="144241" y="106655"/>
                  </a:lnTo>
                  <a:cubicBezTo>
                    <a:pt x="157623" y="134457"/>
                    <a:pt x="164550" y="165316"/>
                    <a:pt x="162020" y="198669"/>
                  </a:cubicBezTo>
                  <a:cubicBezTo>
                    <a:pt x="170878" y="252537"/>
                    <a:pt x="155174" y="304585"/>
                    <a:pt x="126591" y="347018"/>
                  </a:cubicBezTo>
                  <a:lnTo>
                    <a:pt x="117132" y="358370"/>
                  </a:lnTo>
                  <a:lnTo>
                    <a:pt x="120820" y="370341"/>
                  </a:lnTo>
                  <a:cubicBezTo>
                    <a:pt x="126597" y="404009"/>
                    <a:pt x="128147" y="439746"/>
                    <a:pt x="124422" y="476756"/>
                  </a:cubicBezTo>
                  <a:cubicBezTo>
                    <a:pt x="133280" y="555160"/>
                    <a:pt x="117576" y="630003"/>
                    <a:pt x="88992" y="691344"/>
                  </a:cubicBezTo>
                  <a:lnTo>
                    <a:pt x="80477" y="706165"/>
                  </a:lnTo>
                  <a:lnTo>
                    <a:pt x="83711" y="709837"/>
                  </a:lnTo>
                  <a:cubicBezTo>
                    <a:pt x="135246" y="776819"/>
                    <a:pt x="169075" y="875905"/>
                    <a:pt x="144722" y="984970"/>
                  </a:cubicBezTo>
                  <a:cubicBezTo>
                    <a:pt x="146096" y="1008514"/>
                    <a:pt x="145388" y="1031716"/>
                    <a:pt x="142933" y="1054310"/>
                  </a:cubicBezTo>
                  <a:lnTo>
                    <a:pt x="142635" y="1055907"/>
                  </a:lnTo>
                  <a:lnTo>
                    <a:pt x="142536" y="1059268"/>
                  </a:lnTo>
                  <a:cubicBezTo>
                    <a:pt x="130490" y="1185565"/>
                    <a:pt x="77307" y="1289673"/>
                    <a:pt x="14803" y="1330086"/>
                  </a:cubicBezTo>
                  <a:lnTo>
                    <a:pt x="0" y="1336914"/>
                  </a:lnTo>
                  <a:lnTo>
                    <a:pt x="19080" y="1361474"/>
                  </a:lnTo>
                  <a:cubicBezTo>
                    <a:pt x="36183" y="1388582"/>
                    <a:pt x="47154" y="1419689"/>
                    <a:pt x="48531" y="1453280"/>
                  </a:cubicBezTo>
                  <a:lnTo>
                    <a:pt x="47335" y="1474368"/>
                  </a:lnTo>
                  <a:lnTo>
                    <a:pt x="406448" y="1474368"/>
                  </a:ln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2D2D8F44-A417-42B3-BAC7-80194EF3943C}"/>
                </a:ext>
              </a:extLst>
            </p:cNvPr>
            <p:cNvSpPr/>
            <p:nvPr/>
          </p:nvSpPr>
          <p:spPr>
            <a:xfrm flipV="1">
              <a:off x="9631950" y="3734529"/>
              <a:ext cx="1300235" cy="308619"/>
            </a:xfrm>
            <a:custGeom>
              <a:avLst/>
              <a:gdLst>
                <a:gd name="connsiteX0" fmla="*/ 1328663 w 1431013"/>
                <a:gd name="connsiteY0" fmla="*/ 339660 h 339660"/>
                <a:gd name="connsiteX1" fmla="*/ 1353224 w 1431013"/>
                <a:gd name="connsiteY1" fmla="*/ 320580 h 339660"/>
                <a:gd name="connsiteX2" fmla="*/ 1412322 w 1431013"/>
                <a:gd name="connsiteY2" fmla="*/ 295576 h 339660"/>
                <a:gd name="connsiteX3" fmla="*/ 1431013 w 1431013"/>
                <a:gd name="connsiteY3" fmla="*/ 294880 h 339660"/>
                <a:gd name="connsiteX4" fmla="*/ 1431013 w 1431013"/>
                <a:gd name="connsiteY4" fmla="*/ 0 h 339660"/>
                <a:gd name="connsiteX5" fmla="*/ 0 w 1431013"/>
                <a:gd name="connsiteY5" fmla="*/ 0 h 339660"/>
                <a:gd name="connsiteX6" fmla="*/ 0 w 1431013"/>
                <a:gd name="connsiteY6" fmla="*/ 269178 h 339660"/>
                <a:gd name="connsiteX7" fmla="*/ 8811 w 1431013"/>
                <a:gd name="connsiteY7" fmla="*/ 257675 h 339660"/>
                <a:gd name="connsiteX8" fmla="*/ 53654 w 1431013"/>
                <a:gd name="connsiteY8" fmla="*/ 220967 h 339660"/>
                <a:gd name="connsiteX9" fmla="*/ 78906 w 1431013"/>
                <a:gd name="connsiteY9" fmla="*/ 207584 h 339660"/>
                <a:gd name="connsiteX10" fmla="*/ 98404 w 1431013"/>
                <a:gd name="connsiteY10" fmla="*/ 195420 h 339660"/>
                <a:gd name="connsiteX11" fmla="*/ 190418 w 1431013"/>
                <a:gd name="connsiteY11" fmla="*/ 177639 h 339660"/>
                <a:gd name="connsiteX12" fmla="*/ 338767 w 1431013"/>
                <a:gd name="connsiteY12" fmla="*/ 213070 h 339660"/>
                <a:gd name="connsiteX13" fmla="*/ 350119 w 1431013"/>
                <a:gd name="connsiteY13" fmla="*/ 222529 h 339660"/>
                <a:gd name="connsiteX14" fmla="*/ 362090 w 1431013"/>
                <a:gd name="connsiteY14" fmla="*/ 218840 h 339660"/>
                <a:gd name="connsiteX15" fmla="*/ 468505 w 1431013"/>
                <a:gd name="connsiteY15" fmla="*/ 215238 h 339660"/>
                <a:gd name="connsiteX16" fmla="*/ 683093 w 1431013"/>
                <a:gd name="connsiteY16" fmla="*/ 250668 h 339660"/>
                <a:gd name="connsiteX17" fmla="*/ 697915 w 1431013"/>
                <a:gd name="connsiteY17" fmla="*/ 259183 h 339660"/>
                <a:gd name="connsiteX18" fmla="*/ 701585 w 1431013"/>
                <a:gd name="connsiteY18" fmla="*/ 255949 h 339660"/>
                <a:gd name="connsiteX19" fmla="*/ 976720 w 1431013"/>
                <a:gd name="connsiteY19" fmla="*/ 194939 h 339660"/>
                <a:gd name="connsiteX20" fmla="*/ 1046059 w 1431013"/>
                <a:gd name="connsiteY20" fmla="*/ 196728 h 339660"/>
                <a:gd name="connsiteX21" fmla="*/ 1047657 w 1431013"/>
                <a:gd name="connsiteY21" fmla="*/ 197025 h 339660"/>
                <a:gd name="connsiteX22" fmla="*/ 1051018 w 1431013"/>
                <a:gd name="connsiteY22" fmla="*/ 197124 h 339660"/>
                <a:gd name="connsiteX23" fmla="*/ 1321835 w 1431013"/>
                <a:gd name="connsiteY23" fmla="*/ 324858 h 3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1013" h="339660">
                  <a:moveTo>
                    <a:pt x="1328663" y="339660"/>
                  </a:moveTo>
                  <a:lnTo>
                    <a:pt x="1353224" y="320580"/>
                  </a:lnTo>
                  <a:cubicBezTo>
                    <a:pt x="1371296" y="309179"/>
                    <a:pt x="1391144" y="300502"/>
                    <a:pt x="1412322" y="295576"/>
                  </a:cubicBezTo>
                  <a:lnTo>
                    <a:pt x="1431013" y="294880"/>
                  </a:lnTo>
                  <a:lnTo>
                    <a:pt x="1431013" y="0"/>
                  </a:lnTo>
                  <a:lnTo>
                    <a:pt x="0" y="0"/>
                  </a:lnTo>
                  <a:lnTo>
                    <a:pt x="0" y="269178"/>
                  </a:lnTo>
                  <a:lnTo>
                    <a:pt x="8811" y="257675"/>
                  </a:lnTo>
                  <a:cubicBezTo>
                    <a:pt x="22141" y="243970"/>
                    <a:pt x="37215" y="231628"/>
                    <a:pt x="53654" y="220967"/>
                  </a:cubicBezTo>
                  <a:lnTo>
                    <a:pt x="78906" y="207584"/>
                  </a:lnTo>
                  <a:lnTo>
                    <a:pt x="98404" y="195420"/>
                  </a:lnTo>
                  <a:cubicBezTo>
                    <a:pt x="126205" y="182036"/>
                    <a:pt x="157065" y="175111"/>
                    <a:pt x="190418" y="177639"/>
                  </a:cubicBezTo>
                  <a:cubicBezTo>
                    <a:pt x="244285" y="168781"/>
                    <a:pt x="296334" y="184486"/>
                    <a:pt x="338767" y="213070"/>
                  </a:cubicBezTo>
                  <a:lnTo>
                    <a:pt x="350119" y="222529"/>
                  </a:lnTo>
                  <a:lnTo>
                    <a:pt x="362090" y="218840"/>
                  </a:lnTo>
                  <a:cubicBezTo>
                    <a:pt x="395758" y="213063"/>
                    <a:pt x="431495" y="211514"/>
                    <a:pt x="468505" y="215238"/>
                  </a:cubicBezTo>
                  <a:cubicBezTo>
                    <a:pt x="546909" y="206381"/>
                    <a:pt x="621752" y="222085"/>
                    <a:pt x="683093" y="250668"/>
                  </a:cubicBezTo>
                  <a:lnTo>
                    <a:pt x="697915" y="259183"/>
                  </a:lnTo>
                  <a:lnTo>
                    <a:pt x="701585" y="255949"/>
                  </a:lnTo>
                  <a:cubicBezTo>
                    <a:pt x="768569" y="204414"/>
                    <a:pt x="867655" y="170586"/>
                    <a:pt x="976720" y="194939"/>
                  </a:cubicBezTo>
                  <a:cubicBezTo>
                    <a:pt x="1000264" y="193563"/>
                    <a:pt x="1023466" y="194272"/>
                    <a:pt x="1046059" y="196728"/>
                  </a:cubicBezTo>
                  <a:lnTo>
                    <a:pt x="1047657" y="197025"/>
                  </a:lnTo>
                  <a:lnTo>
                    <a:pt x="1051018" y="197124"/>
                  </a:lnTo>
                  <a:cubicBezTo>
                    <a:pt x="1177315" y="209170"/>
                    <a:pt x="1281422" y="262354"/>
                    <a:pt x="1321835" y="32485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1B325B0D-66D3-4A2D-BEC0-9C6CAB58A7C4}"/>
                </a:ext>
              </a:extLst>
            </p:cNvPr>
            <p:cNvSpPr/>
            <p:nvPr/>
          </p:nvSpPr>
          <p:spPr>
            <a:xfrm flipH="1" flipV="1">
              <a:off x="9631948" y="3736209"/>
              <a:ext cx="380960" cy="303153"/>
            </a:xfrm>
            <a:custGeom>
              <a:avLst/>
              <a:gdLst>
                <a:gd name="connsiteX0" fmla="*/ 512400 w 512400"/>
                <a:gd name="connsiteY0" fmla="*/ 0 h 407747"/>
                <a:gd name="connsiteX1" fmla="*/ 70949 w 512400"/>
                <a:gd name="connsiteY1" fmla="*/ 0 h 407747"/>
                <a:gd name="connsiteX2" fmla="*/ 70420 w 512400"/>
                <a:gd name="connsiteY2" fmla="*/ 12655 h 407747"/>
                <a:gd name="connsiteX3" fmla="*/ 70175 w 512400"/>
                <a:gd name="connsiteY3" fmla="*/ 13475 h 407747"/>
                <a:gd name="connsiteX4" fmla="*/ 69935 w 512400"/>
                <a:gd name="connsiteY4" fmla="*/ 18715 h 407747"/>
                <a:gd name="connsiteX5" fmla="*/ 15008 w 512400"/>
                <a:gd name="connsiteY5" fmla="*/ 150651 h 407747"/>
                <a:gd name="connsiteX6" fmla="*/ 0 w 512400"/>
                <a:gd name="connsiteY6" fmla="*/ 166175 h 407747"/>
                <a:gd name="connsiteX7" fmla="*/ 11668 w 512400"/>
                <a:gd name="connsiteY7" fmla="*/ 177830 h 407747"/>
                <a:gd name="connsiteX8" fmla="*/ 52571 w 512400"/>
                <a:gd name="connsiteY8" fmla="*/ 208383 h 407747"/>
                <a:gd name="connsiteX9" fmla="*/ 84509 w 512400"/>
                <a:gd name="connsiteY9" fmla="*/ 249495 h 407747"/>
                <a:gd name="connsiteX10" fmla="*/ 100537 w 512400"/>
                <a:gd name="connsiteY10" fmla="*/ 282101 h 407747"/>
                <a:gd name="connsiteX11" fmla="*/ 135708 w 512400"/>
                <a:gd name="connsiteY11" fmla="*/ 270205 h 407747"/>
                <a:gd name="connsiteX12" fmla="*/ 194477 w 512400"/>
                <a:gd name="connsiteY12" fmla="*/ 266632 h 407747"/>
                <a:gd name="connsiteX13" fmla="*/ 460997 w 512400"/>
                <a:gd name="connsiteY13" fmla="*/ 396552 h 407747"/>
                <a:gd name="connsiteX14" fmla="*/ 466596 w 512400"/>
                <a:gd name="connsiteY14" fmla="*/ 407747 h 407747"/>
                <a:gd name="connsiteX15" fmla="*/ 481154 w 512400"/>
                <a:gd name="connsiteY15" fmla="*/ 373348 h 407747"/>
                <a:gd name="connsiteX16" fmla="*/ 512400 w 512400"/>
                <a:gd name="connsiteY16" fmla="*/ 332553 h 40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400" h="407747">
                  <a:moveTo>
                    <a:pt x="512400" y="0"/>
                  </a:moveTo>
                  <a:lnTo>
                    <a:pt x="70949" y="0"/>
                  </a:lnTo>
                  <a:lnTo>
                    <a:pt x="70420" y="12655"/>
                  </a:lnTo>
                  <a:lnTo>
                    <a:pt x="70175" y="13475"/>
                  </a:lnTo>
                  <a:lnTo>
                    <a:pt x="69935" y="18715"/>
                  </a:lnTo>
                  <a:cubicBezTo>
                    <a:pt x="62574" y="68380"/>
                    <a:pt x="42645" y="113822"/>
                    <a:pt x="15008" y="150651"/>
                  </a:cubicBezTo>
                  <a:lnTo>
                    <a:pt x="0" y="166175"/>
                  </a:lnTo>
                  <a:lnTo>
                    <a:pt x="11668" y="177830"/>
                  </a:lnTo>
                  <a:lnTo>
                    <a:pt x="52571" y="208383"/>
                  </a:lnTo>
                  <a:cubicBezTo>
                    <a:pt x="64449" y="221014"/>
                    <a:pt x="75219" y="234772"/>
                    <a:pt x="84509" y="249495"/>
                  </a:cubicBezTo>
                  <a:lnTo>
                    <a:pt x="100537" y="282101"/>
                  </a:lnTo>
                  <a:lnTo>
                    <a:pt x="135708" y="270205"/>
                  </a:lnTo>
                  <a:cubicBezTo>
                    <a:pt x="154479" y="266430"/>
                    <a:pt x="174097" y="265087"/>
                    <a:pt x="194477" y="266632"/>
                  </a:cubicBezTo>
                  <a:cubicBezTo>
                    <a:pt x="304197" y="248591"/>
                    <a:pt x="407741" y="313930"/>
                    <a:pt x="460997" y="396552"/>
                  </a:cubicBezTo>
                  <a:lnTo>
                    <a:pt x="466596" y="407747"/>
                  </a:lnTo>
                  <a:lnTo>
                    <a:pt x="481154" y="373348"/>
                  </a:lnTo>
                  <a:lnTo>
                    <a:pt x="512400" y="332553"/>
                  </a:ln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Rectangle 10">
              <a:extLst>
                <a:ext uri="{FF2B5EF4-FFF2-40B4-BE49-F238E27FC236}">
                  <a16:creationId xmlns:a16="http://schemas.microsoft.com/office/drawing/2014/main" id="{A1667DB7-9763-4E80-905B-48B629D9A4AD}"/>
                </a:ext>
              </a:extLst>
            </p:cNvPr>
            <p:cNvSpPr/>
            <p:nvPr/>
          </p:nvSpPr>
          <p:spPr>
            <a:xfrm>
              <a:off x="9922967" y="3854503"/>
              <a:ext cx="242097" cy="182588"/>
            </a:xfrm>
            <a:prstGeom prst="rect">
              <a:avLst/>
            </a:prstGeom>
            <a:solidFill>
              <a:srgbClr val="FBF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B829FDAF-140A-4DFB-B890-2B7CA4223128}"/>
                </a:ext>
              </a:extLst>
            </p:cNvPr>
            <p:cNvSpPr/>
            <p:nvPr/>
          </p:nvSpPr>
          <p:spPr>
            <a:xfrm rot="10800000" flipH="1" flipV="1">
              <a:off x="10566021" y="2703521"/>
              <a:ext cx="369303" cy="1343415"/>
            </a:xfrm>
            <a:custGeom>
              <a:avLst/>
              <a:gdLst>
                <a:gd name="connsiteX0" fmla="*/ 54267 w 406448"/>
                <a:gd name="connsiteY0" fmla="*/ 0 h 1478537"/>
                <a:gd name="connsiteX1" fmla="*/ 406448 w 406448"/>
                <a:gd name="connsiteY1" fmla="*/ 0 h 1478537"/>
                <a:gd name="connsiteX2" fmla="*/ 406448 w 406448"/>
                <a:gd name="connsiteY2" fmla="*/ 1478537 h 1478537"/>
                <a:gd name="connsiteX3" fmla="*/ 47335 w 406448"/>
                <a:gd name="connsiteY3" fmla="*/ 1478537 h 1478537"/>
                <a:gd name="connsiteX4" fmla="*/ 48531 w 406448"/>
                <a:gd name="connsiteY4" fmla="*/ 1457449 h 1478537"/>
                <a:gd name="connsiteX5" fmla="*/ 19080 w 406448"/>
                <a:gd name="connsiteY5" fmla="*/ 1365643 h 1478537"/>
                <a:gd name="connsiteX6" fmla="*/ 0 w 406448"/>
                <a:gd name="connsiteY6" fmla="*/ 1341083 h 1478537"/>
                <a:gd name="connsiteX7" fmla="*/ 14803 w 406448"/>
                <a:gd name="connsiteY7" fmla="*/ 1334255 h 1478537"/>
                <a:gd name="connsiteX8" fmla="*/ 142536 w 406448"/>
                <a:gd name="connsiteY8" fmla="*/ 1063437 h 1478537"/>
                <a:gd name="connsiteX9" fmla="*/ 142635 w 406448"/>
                <a:gd name="connsiteY9" fmla="*/ 1060076 h 1478537"/>
                <a:gd name="connsiteX10" fmla="*/ 142933 w 406448"/>
                <a:gd name="connsiteY10" fmla="*/ 1058479 h 1478537"/>
                <a:gd name="connsiteX11" fmla="*/ 144722 w 406448"/>
                <a:gd name="connsiteY11" fmla="*/ 989139 h 1478537"/>
                <a:gd name="connsiteX12" fmla="*/ 83711 w 406448"/>
                <a:gd name="connsiteY12" fmla="*/ 714006 h 1478537"/>
                <a:gd name="connsiteX13" fmla="*/ 80477 w 406448"/>
                <a:gd name="connsiteY13" fmla="*/ 710334 h 1478537"/>
                <a:gd name="connsiteX14" fmla="*/ 88992 w 406448"/>
                <a:gd name="connsiteY14" fmla="*/ 695513 h 1478537"/>
                <a:gd name="connsiteX15" fmla="*/ 124422 w 406448"/>
                <a:gd name="connsiteY15" fmla="*/ 480925 h 1478537"/>
                <a:gd name="connsiteX16" fmla="*/ 120820 w 406448"/>
                <a:gd name="connsiteY16" fmla="*/ 374510 h 1478537"/>
                <a:gd name="connsiteX17" fmla="*/ 117132 w 406448"/>
                <a:gd name="connsiteY17" fmla="*/ 362539 h 1478537"/>
                <a:gd name="connsiteX18" fmla="*/ 126591 w 406448"/>
                <a:gd name="connsiteY18" fmla="*/ 351187 h 1478537"/>
                <a:gd name="connsiteX19" fmla="*/ 162020 w 406448"/>
                <a:gd name="connsiteY19" fmla="*/ 202838 h 1478537"/>
                <a:gd name="connsiteX20" fmla="*/ 144241 w 406448"/>
                <a:gd name="connsiteY20" fmla="*/ 110824 h 1478537"/>
                <a:gd name="connsiteX21" fmla="*/ 132075 w 406448"/>
                <a:gd name="connsiteY21" fmla="*/ 91326 h 1478537"/>
                <a:gd name="connsiteX22" fmla="*/ 118694 w 406448"/>
                <a:gd name="connsiteY22" fmla="*/ 66074 h 1478537"/>
                <a:gd name="connsiteX23" fmla="*/ 81986 w 406448"/>
                <a:gd name="connsiteY23" fmla="*/ 21231 h 14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6448" h="1478537">
                  <a:moveTo>
                    <a:pt x="54267" y="0"/>
                  </a:moveTo>
                  <a:lnTo>
                    <a:pt x="406448" y="0"/>
                  </a:lnTo>
                  <a:lnTo>
                    <a:pt x="406448" y="1478537"/>
                  </a:lnTo>
                  <a:lnTo>
                    <a:pt x="47335" y="1478537"/>
                  </a:lnTo>
                  <a:lnTo>
                    <a:pt x="48531" y="1457449"/>
                  </a:lnTo>
                  <a:cubicBezTo>
                    <a:pt x="47154" y="1423858"/>
                    <a:pt x="36183" y="1392751"/>
                    <a:pt x="19080" y="1365643"/>
                  </a:cubicBezTo>
                  <a:lnTo>
                    <a:pt x="0" y="1341083"/>
                  </a:lnTo>
                  <a:lnTo>
                    <a:pt x="14803" y="1334255"/>
                  </a:lnTo>
                  <a:cubicBezTo>
                    <a:pt x="77307" y="1293842"/>
                    <a:pt x="130490" y="1189734"/>
                    <a:pt x="142536" y="1063437"/>
                  </a:cubicBezTo>
                  <a:lnTo>
                    <a:pt x="142635" y="1060076"/>
                  </a:lnTo>
                  <a:lnTo>
                    <a:pt x="142933" y="1058479"/>
                  </a:lnTo>
                  <a:cubicBezTo>
                    <a:pt x="145388" y="1035885"/>
                    <a:pt x="146096" y="1012683"/>
                    <a:pt x="144722" y="989139"/>
                  </a:cubicBezTo>
                  <a:cubicBezTo>
                    <a:pt x="169075" y="880074"/>
                    <a:pt x="135246" y="780988"/>
                    <a:pt x="83711" y="714006"/>
                  </a:cubicBezTo>
                  <a:lnTo>
                    <a:pt x="80477" y="710334"/>
                  </a:lnTo>
                  <a:lnTo>
                    <a:pt x="88992" y="695513"/>
                  </a:lnTo>
                  <a:cubicBezTo>
                    <a:pt x="117576" y="634172"/>
                    <a:pt x="133280" y="559329"/>
                    <a:pt x="124422" y="480925"/>
                  </a:cubicBezTo>
                  <a:cubicBezTo>
                    <a:pt x="128147" y="443915"/>
                    <a:pt x="126597" y="408178"/>
                    <a:pt x="120820" y="374510"/>
                  </a:cubicBezTo>
                  <a:lnTo>
                    <a:pt x="117132" y="362539"/>
                  </a:lnTo>
                  <a:lnTo>
                    <a:pt x="126591" y="351187"/>
                  </a:lnTo>
                  <a:cubicBezTo>
                    <a:pt x="155174" y="308754"/>
                    <a:pt x="170878" y="256706"/>
                    <a:pt x="162020" y="202838"/>
                  </a:cubicBezTo>
                  <a:cubicBezTo>
                    <a:pt x="164550" y="169485"/>
                    <a:pt x="157623" y="138626"/>
                    <a:pt x="144241" y="110824"/>
                  </a:cubicBezTo>
                  <a:lnTo>
                    <a:pt x="132075" y="91326"/>
                  </a:lnTo>
                  <a:lnTo>
                    <a:pt x="118694" y="66074"/>
                  </a:lnTo>
                  <a:cubicBezTo>
                    <a:pt x="108032" y="49634"/>
                    <a:pt x="95690" y="34561"/>
                    <a:pt x="81986" y="2123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451B8D62-FA2E-4F66-9CC9-0C5E3B877319}"/>
                </a:ext>
              </a:extLst>
            </p:cNvPr>
            <p:cNvSpPr/>
            <p:nvPr/>
          </p:nvSpPr>
          <p:spPr>
            <a:xfrm rot="10800000" flipV="1">
              <a:off x="9631950" y="2598153"/>
              <a:ext cx="1300235" cy="308619"/>
            </a:xfrm>
            <a:custGeom>
              <a:avLst/>
              <a:gdLst>
                <a:gd name="connsiteX0" fmla="*/ 1328663 w 1431013"/>
                <a:gd name="connsiteY0" fmla="*/ 339660 h 339660"/>
                <a:gd name="connsiteX1" fmla="*/ 1353224 w 1431013"/>
                <a:gd name="connsiteY1" fmla="*/ 320580 h 339660"/>
                <a:gd name="connsiteX2" fmla="*/ 1412322 w 1431013"/>
                <a:gd name="connsiteY2" fmla="*/ 295576 h 339660"/>
                <a:gd name="connsiteX3" fmla="*/ 1431013 w 1431013"/>
                <a:gd name="connsiteY3" fmla="*/ 294880 h 339660"/>
                <a:gd name="connsiteX4" fmla="*/ 1431013 w 1431013"/>
                <a:gd name="connsiteY4" fmla="*/ 0 h 339660"/>
                <a:gd name="connsiteX5" fmla="*/ 0 w 1431013"/>
                <a:gd name="connsiteY5" fmla="*/ 0 h 339660"/>
                <a:gd name="connsiteX6" fmla="*/ 0 w 1431013"/>
                <a:gd name="connsiteY6" fmla="*/ 269178 h 339660"/>
                <a:gd name="connsiteX7" fmla="*/ 8811 w 1431013"/>
                <a:gd name="connsiteY7" fmla="*/ 257675 h 339660"/>
                <a:gd name="connsiteX8" fmla="*/ 53654 w 1431013"/>
                <a:gd name="connsiteY8" fmla="*/ 220967 h 339660"/>
                <a:gd name="connsiteX9" fmla="*/ 78906 w 1431013"/>
                <a:gd name="connsiteY9" fmla="*/ 207584 h 339660"/>
                <a:gd name="connsiteX10" fmla="*/ 98404 w 1431013"/>
                <a:gd name="connsiteY10" fmla="*/ 195420 h 339660"/>
                <a:gd name="connsiteX11" fmla="*/ 190418 w 1431013"/>
                <a:gd name="connsiteY11" fmla="*/ 177639 h 339660"/>
                <a:gd name="connsiteX12" fmla="*/ 338767 w 1431013"/>
                <a:gd name="connsiteY12" fmla="*/ 213070 h 339660"/>
                <a:gd name="connsiteX13" fmla="*/ 350119 w 1431013"/>
                <a:gd name="connsiteY13" fmla="*/ 222529 h 339660"/>
                <a:gd name="connsiteX14" fmla="*/ 362090 w 1431013"/>
                <a:gd name="connsiteY14" fmla="*/ 218840 h 339660"/>
                <a:gd name="connsiteX15" fmla="*/ 468505 w 1431013"/>
                <a:gd name="connsiteY15" fmla="*/ 215238 h 339660"/>
                <a:gd name="connsiteX16" fmla="*/ 683093 w 1431013"/>
                <a:gd name="connsiteY16" fmla="*/ 250668 h 339660"/>
                <a:gd name="connsiteX17" fmla="*/ 697915 w 1431013"/>
                <a:gd name="connsiteY17" fmla="*/ 259183 h 339660"/>
                <a:gd name="connsiteX18" fmla="*/ 701585 w 1431013"/>
                <a:gd name="connsiteY18" fmla="*/ 255949 h 339660"/>
                <a:gd name="connsiteX19" fmla="*/ 976720 w 1431013"/>
                <a:gd name="connsiteY19" fmla="*/ 194939 h 339660"/>
                <a:gd name="connsiteX20" fmla="*/ 1046059 w 1431013"/>
                <a:gd name="connsiteY20" fmla="*/ 196728 h 339660"/>
                <a:gd name="connsiteX21" fmla="*/ 1047657 w 1431013"/>
                <a:gd name="connsiteY21" fmla="*/ 197025 h 339660"/>
                <a:gd name="connsiteX22" fmla="*/ 1051018 w 1431013"/>
                <a:gd name="connsiteY22" fmla="*/ 197124 h 339660"/>
                <a:gd name="connsiteX23" fmla="*/ 1321835 w 1431013"/>
                <a:gd name="connsiteY23" fmla="*/ 324858 h 3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1013" h="339660">
                  <a:moveTo>
                    <a:pt x="1328663" y="339660"/>
                  </a:moveTo>
                  <a:lnTo>
                    <a:pt x="1353224" y="320580"/>
                  </a:lnTo>
                  <a:cubicBezTo>
                    <a:pt x="1371296" y="309179"/>
                    <a:pt x="1391144" y="300502"/>
                    <a:pt x="1412322" y="295576"/>
                  </a:cubicBezTo>
                  <a:lnTo>
                    <a:pt x="1431013" y="294880"/>
                  </a:lnTo>
                  <a:lnTo>
                    <a:pt x="1431013" y="0"/>
                  </a:lnTo>
                  <a:lnTo>
                    <a:pt x="0" y="0"/>
                  </a:lnTo>
                  <a:lnTo>
                    <a:pt x="0" y="269178"/>
                  </a:lnTo>
                  <a:lnTo>
                    <a:pt x="8811" y="257675"/>
                  </a:lnTo>
                  <a:cubicBezTo>
                    <a:pt x="22141" y="243970"/>
                    <a:pt x="37215" y="231628"/>
                    <a:pt x="53654" y="220967"/>
                  </a:cubicBezTo>
                  <a:lnTo>
                    <a:pt x="78906" y="207584"/>
                  </a:lnTo>
                  <a:lnTo>
                    <a:pt x="98404" y="195420"/>
                  </a:lnTo>
                  <a:cubicBezTo>
                    <a:pt x="126205" y="182036"/>
                    <a:pt x="157065" y="175111"/>
                    <a:pt x="190418" y="177639"/>
                  </a:cubicBezTo>
                  <a:cubicBezTo>
                    <a:pt x="244285" y="168781"/>
                    <a:pt x="296334" y="184486"/>
                    <a:pt x="338767" y="213070"/>
                  </a:cubicBezTo>
                  <a:lnTo>
                    <a:pt x="350119" y="222529"/>
                  </a:lnTo>
                  <a:lnTo>
                    <a:pt x="362090" y="218840"/>
                  </a:lnTo>
                  <a:cubicBezTo>
                    <a:pt x="395758" y="213063"/>
                    <a:pt x="431495" y="211514"/>
                    <a:pt x="468505" y="215238"/>
                  </a:cubicBezTo>
                  <a:cubicBezTo>
                    <a:pt x="546909" y="206381"/>
                    <a:pt x="621752" y="222085"/>
                    <a:pt x="683093" y="250668"/>
                  </a:cubicBezTo>
                  <a:lnTo>
                    <a:pt x="697915" y="259183"/>
                  </a:lnTo>
                  <a:lnTo>
                    <a:pt x="701585" y="255949"/>
                  </a:lnTo>
                  <a:cubicBezTo>
                    <a:pt x="768569" y="204414"/>
                    <a:pt x="867655" y="170586"/>
                    <a:pt x="976720" y="194939"/>
                  </a:cubicBezTo>
                  <a:cubicBezTo>
                    <a:pt x="1000264" y="193563"/>
                    <a:pt x="1023466" y="194272"/>
                    <a:pt x="1046059" y="196728"/>
                  </a:cubicBezTo>
                  <a:lnTo>
                    <a:pt x="1047657" y="197025"/>
                  </a:lnTo>
                  <a:lnTo>
                    <a:pt x="1051018" y="197124"/>
                  </a:lnTo>
                  <a:cubicBezTo>
                    <a:pt x="1177315" y="209170"/>
                    <a:pt x="1281422" y="262354"/>
                    <a:pt x="1321835" y="32485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4" name="Content Placeholder 2">
            <a:extLst>
              <a:ext uri="{FF2B5EF4-FFF2-40B4-BE49-F238E27FC236}">
                <a16:creationId xmlns:a16="http://schemas.microsoft.com/office/drawing/2014/main" id="{AF67E28E-20DB-49A7-AD63-6776108D5961}"/>
              </a:ext>
            </a:extLst>
          </p:cNvPr>
          <p:cNvSpPr txBox="1">
            <a:spLocks/>
          </p:cNvSpPr>
          <p:nvPr/>
        </p:nvSpPr>
        <p:spPr>
          <a:xfrm>
            <a:off x="5688874" y="1220332"/>
            <a:ext cx="5919110" cy="4720844"/>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Take the rectangle you folded yesterday.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Measure each of the sides and write the side lengths on your rectangle.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kern="0" dirty="0">
                <a:solidFill>
                  <a:schemeClr val="tx1"/>
                </a:solidFill>
                <a:latin typeface="Arial" panose="020B0604020202020204" pitchFamily="34" charset="0"/>
                <a:cs typeface="Arial" panose="020B0604020202020204" pitchFamily="34" charset="0"/>
              </a:rPr>
              <a:t>What do you notice about the length of pairs of opposite sides?</a:t>
            </a:r>
          </a:p>
          <a:p>
            <a:pPr lvl="1" indent="-257168">
              <a:lnSpc>
                <a:spcPct val="120000"/>
              </a:lnSpc>
              <a:spcBef>
                <a:spcPts val="600"/>
              </a:spcBef>
              <a:spcAft>
                <a:spcPts val="600"/>
              </a:spcAft>
              <a:buClr>
                <a:srgbClr val="585858"/>
              </a:buClr>
              <a:buFont typeface="Arial" panose="020B0604020202020204" pitchFamily="34" charset="0"/>
              <a:buChar char="•"/>
              <a:defRPr/>
            </a:pPr>
            <a:r>
              <a:rPr kumimoji="0" lang="en-GB" sz="19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Rectangles have </a:t>
            </a:r>
            <a:r>
              <a:rPr lang="en-GB" sz="1900" kern="0" noProof="0" dirty="0">
                <a:solidFill>
                  <a:schemeClr val="tx1"/>
                </a:solidFill>
                <a:latin typeface="Arial" panose="020B0604020202020204" pitchFamily="34" charset="0"/>
                <a:cs typeface="Arial" panose="020B0604020202020204" pitchFamily="34" charset="0"/>
              </a:rPr>
              <a:t>four</a:t>
            </a:r>
            <a:r>
              <a:rPr lang="en-GB" sz="1900" kern="0" dirty="0">
                <a:solidFill>
                  <a:schemeClr val="tx1"/>
                </a:solidFill>
                <a:latin typeface="Arial" panose="020B0604020202020204" pitchFamily="34" charset="0"/>
                <a:cs typeface="Arial" panose="020B0604020202020204" pitchFamily="34" charset="0"/>
              </a:rPr>
              <a:t> right angles</a:t>
            </a:r>
          </a:p>
          <a:p>
            <a:pPr lvl="1" indent="-257168">
              <a:lnSpc>
                <a:spcPct val="120000"/>
              </a:lnSpc>
              <a:spcBef>
                <a:spcPts val="600"/>
              </a:spcBef>
              <a:spcAft>
                <a:spcPts val="600"/>
              </a:spcAft>
              <a:buClr>
                <a:srgbClr val="585858"/>
              </a:buClr>
              <a:buFont typeface="Arial" panose="020B0604020202020204" pitchFamily="34" charset="0"/>
              <a:buChar char="•"/>
              <a:defRPr/>
            </a:pPr>
            <a:r>
              <a:rPr kumimoji="0" lang="en-GB" sz="19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 re</a:t>
            </a:r>
            <a:r>
              <a:rPr lang="en-GB" sz="1900" kern="0" dirty="0" err="1">
                <a:solidFill>
                  <a:schemeClr val="tx1"/>
                </a:solidFill>
                <a:latin typeface="Arial" panose="020B0604020202020204" pitchFamily="34" charset="0"/>
                <a:cs typeface="Arial" panose="020B0604020202020204" pitchFamily="34" charset="0"/>
              </a:rPr>
              <a:t>ctangles</a:t>
            </a:r>
            <a:r>
              <a:rPr lang="en-GB" sz="1900" kern="0" dirty="0">
                <a:solidFill>
                  <a:schemeClr val="tx1"/>
                </a:solidFill>
                <a:latin typeface="Arial" panose="020B0604020202020204" pitchFamily="34" charset="0"/>
                <a:cs typeface="Arial" panose="020B0604020202020204" pitchFamily="34" charset="0"/>
              </a:rPr>
              <a:t>, pairs of opposite sides are equal length</a:t>
            </a:r>
            <a:endParaRPr kumimoji="0" lang="en-GB" sz="19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lvl="0">
              <a:lnSpc>
                <a:spcPct val="120000"/>
              </a:lnSpc>
              <a:spcBef>
                <a:spcPts val="600"/>
              </a:spcBef>
              <a:spcAft>
                <a:spcPts val="600"/>
              </a:spcAft>
              <a:buClr>
                <a:srgbClr val="585858"/>
              </a:buClr>
              <a:buFont typeface="Arial" panose="020B0604020202020204" pitchFamily="34" charset="0"/>
              <a:buChar char="•"/>
              <a:defRPr/>
            </a:pPr>
            <a:r>
              <a:rPr lang="en-GB" sz="2200" kern="0" dirty="0">
                <a:solidFill>
                  <a:schemeClr val="tx1"/>
                </a:solidFill>
                <a:latin typeface="Arial" panose="020B0604020202020204" pitchFamily="34" charset="0"/>
                <a:cs typeface="Arial" panose="020B0604020202020204" pitchFamily="34" charset="0"/>
              </a:rPr>
              <a:t>Does anyone’s rectangle have four sides of equal length?</a:t>
            </a:r>
          </a:p>
        </p:txBody>
      </p:sp>
      <p:sp>
        <p:nvSpPr>
          <p:cNvPr id="2" name="TextBox 1">
            <a:extLst>
              <a:ext uri="{FF2B5EF4-FFF2-40B4-BE49-F238E27FC236}">
                <a16:creationId xmlns:a16="http://schemas.microsoft.com/office/drawing/2014/main" id="{09598C28-61D9-47D7-AE29-C31478BC8898}"/>
              </a:ext>
            </a:extLst>
          </p:cNvPr>
          <p:cNvSpPr txBox="1"/>
          <p:nvPr/>
        </p:nvSpPr>
        <p:spPr>
          <a:xfrm rot="16200000">
            <a:off x="4464635" y="3491625"/>
            <a:ext cx="82586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65mm</a:t>
            </a:r>
          </a:p>
        </p:txBody>
      </p:sp>
      <p:sp>
        <p:nvSpPr>
          <p:cNvPr id="16" name="TextBox 15">
            <a:extLst>
              <a:ext uri="{FF2B5EF4-FFF2-40B4-BE49-F238E27FC236}">
                <a16:creationId xmlns:a16="http://schemas.microsoft.com/office/drawing/2014/main" id="{8CE0BF3C-D81A-4E24-A99B-A1D525547B26}"/>
              </a:ext>
            </a:extLst>
          </p:cNvPr>
          <p:cNvSpPr txBox="1"/>
          <p:nvPr/>
        </p:nvSpPr>
        <p:spPr>
          <a:xfrm>
            <a:off x="3801571" y="4210599"/>
            <a:ext cx="82586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58mm</a:t>
            </a:r>
          </a:p>
        </p:txBody>
      </p:sp>
      <p:sp>
        <p:nvSpPr>
          <p:cNvPr id="17" name="TextBox 16">
            <a:extLst>
              <a:ext uri="{FF2B5EF4-FFF2-40B4-BE49-F238E27FC236}">
                <a16:creationId xmlns:a16="http://schemas.microsoft.com/office/drawing/2014/main" id="{C1C72C2C-E1F9-4E4F-904A-AA35E5F28905}"/>
              </a:ext>
            </a:extLst>
          </p:cNvPr>
          <p:cNvSpPr txBox="1"/>
          <p:nvPr/>
        </p:nvSpPr>
        <p:spPr>
          <a:xfrm rot="5400000">
            <a:off x="3108727" y="3491626"/>
            <a:ext cx="82586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65mm</a:t>
            </a:r>
          </a:p>
        </p:txBody>
      </p:sp>
      <p:sp>
        <p:nvSpPr>
          <p:cNvPr id="19" name="TextBox 18">
            <a:extLst>
              <a:ext uri="{FF2B5EF4-FFF2-40B4-BE49-F238E27FC236}">
                <a16:creationId xmlns:a16="http://schemas.microsoft.com/office/drawing/2014/main" id="{ECE41D25-9BCA-43B0-B013-B16E76980FA8}"/>
              </a:ext>
            </a:extLst>
          </p:cNvPr>
          <p:cNvSpPr txBox="1"/>
          <p:nvPr/>
        </p:nvSpPr>
        <p:spPr>
          <a:xfrm>
            <a:off x="3801571" y="2632185"/>
            <a:ext cx="82586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58mm</a:t>
            </a:r>
          </a:p>
        </p:txBody>
      </p:sp>
    </p:spTree>
    <p:extLst>
      <p:ext uri="{BB962C8B-B14F-4D97-AF65-F5344CB8AC3E}">
        <p14:creationId xmlns:p14="http://schemas.microsoft.com/office/powerpoint/2010/main" val="894424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5</a:t>
            </a:r>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93C307F6-F244-46FD-ADA3-BF46E048D99D}"/>
              </a:ext>
            </a:extLst>
          </p:cNvPr>
          <p:cNvGrpSpPr/>
          <p:nvPr/>
        </p:nvGrpSpPr>
        <p:grpSpPr>
          <a:xfrm>
            <a:off x="1636831" y="2219043"/>
            <a:ext cx="1032363" cy="1173734"/>
            <a:chOff x="2168150" y="2427961"/>
            <a:chExt cx="1853131" cy="2106898"/>
          </a:xfrm>
        </p:grpSpPr>
        <p:sp>
          <p:nvSpPr>
            <p:cNvPr id="15" name="Rectangle 14">
              <a:extLst>
                <a:ext uri="{FF2B5EF4-FFF2-40B4-BE49-F238E27FC236}">
                  <a16:creationId xmlns:a16="http://schemas.microsoft.com/office/drawing/2014/main" id="{A6C7CED8-9076-4A30-B3A1-149B2869B29F}"/>
                </a:ext>
              </a:extLst>
            </p:cNvPr>
            <p:cNvSpPr/>
            <p:nvPr/>
          </p:nvSpPr>
          <p:spPr>
            <a:xfrm>
              <a:off x="2205059" y="2427961"/>
              <a:ext cx="1809092" cy="2002077"/>
            </a:xfrm>
            <a:prstGeom prst="rect">
              <a:avLst/>
            </a:pr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09598C28-61D9-47D7-AE29-C31478BC8898}"/>
                </a:ext>
              </a:extLst>
            </p:cNvPr>
            <p:cNvSpPr txBox="1"/>
            <p:nvPr/>
          </p:nvSpPr>
          <p:spPr>
            <a:xfrm rot="16200000">
              <a:off x="3224226" y="3254715"/>
              <a:ext cx="1096885" cy="497224"/>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65mm</a:t>
              </a:r>
            </a:p>
          </p:txBody>
        </p:sp>
        <p:sp>
          <p:nvSpPr>
            <p:cNvPr id="16" name="TextBox 15">
              <a:extLst>
                <a:ext uri="{FF2B5EF4-FFF2-40B4-BE49-F238E27FC236}">
                  <a16:creationId xmlns:a16="http://schemas.microsoft.com/office/drawing/2014/main" id="{8CE0BF3C-D81A-4E24-A99B-A1D525547B26}"/>
                </a:ext>
              </a:extLst>
            </p:cNvPr>
            <p:cNvSpPr txBox="1"/>
            <p:nvPr/>
          </p:nvSpPr>
          <p:spPr>
            <a:xfrm>
              <a:off x="2696672" y="4037635"/>
              <a:ext cx="1096885" cy="497224"/>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58mm</a:t>
              </a:r>
            </a:p>
          </p:txBody>
        </p:sp>
        <p:sp>
          <p:nvSpPr>
            <p:cNvPr id="17" name="TextBox 16">
              <a:extLst>
                <a:ext uri="{FF2B5EF4-FFF2-40B4-BE49-F238E27FC236}">
                  <a16:creationId xmlns:a16="http://schemas.microsoft.com/office/drawing/2014/main" id="{C1C72C2C-E1F9-4E4F-904A-AA35E5F28905}"/>
                </a:ext>
              </a:extLst>
            </p:cNvPr>
            <p:cNvSpPr txBox="1"/>
            <p:nvPr/>
          </p:nvSpPr>
          <p:spPr>
            <a:xfrm rot="5400000">
              <a:off x="1868319" y="3254715"/>
              <a:ext cx="1096885" cy="497224"/>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65mm</a:t>
              </a:r>
            </a:p>
          </p:txBody>
        </p:sp>
        <p:sp>
          <p:nvSpPr>
            <p:cNvPr id="19" name="TextBox 18">
              <a:extLst>
                <a:ext uri="{FF2B5EF4-FFF2-40B4-BE49-F238E27FC236}">
                  <a16:creationId xmlns:a16="http://schemas.microsoft.com/office/drawing/2014/main" id="{ECE41D25-9BCA-43B0-B013-B16E76980FA8}"/>
                </a:ext>
              </a:extLst>
            </p:cNvPr>
            <p:cNvSpPr txBox="1"/>
            <p:nvPr/>
          </p:nvSpPr>
          <p:spPr>
            <a:xfrm>
              <a:off x="2696672" y="2459222"/>
              <a:ext cx="1096885" cy="497224"/>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58mm</a:t>
              </a:r>
            </a:p>
          </p:txBody>
        </p:sp>
      </p:grpSp>
      <p:sp>
        <p:nvSpPr>
          <p:cNvPr id="4" name="Oval 3">
            <a:extLst>
              <a:ext uri="{FF2B5EF4-FFF2-40B4-BE49-F238E27FC236}">
                <a16:creationId xmlns:a16="http://schemas.microsoft.com/office/drawing/2014/main" id="{EA41A6CA-0F26-43E4-BE9E-5FDC5CDCB143}"/>
              </a:ext>
            </a:extLst>
          </p:cNvPr>
          <p:cNvSpPr/>
          <p:nvPr/>
        </p:nvSpPr>
        <p:spPr>
          <a:xfrm>
            <a:off x="774008" y="1361640"/>
            <a:ext cx="6884092" cy="4696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a:extLst>
              <a:ext uri="{FF2B5EF4-FFF2-40B4-BE49-F238E27FC236}">
                <a16:creationId xmlns:a16="http://schemas.microsoft.com/office/drawing/2014/main" id="{BF1B3852-C3DD-4BC4-9B4D-349A80704CE2}"/>
              </a:ext>
            </a:extLst>
          </p:cNvPr>
          <p:cNvSpPr txBox="1">
            <a:spLocks/>
          </p:cNvSpPr>
          <p:nvPr/>
        </p:nvSpPr>
        <p:spPr>
          <a:xfrm>
            <a:off x="7978140" y="1220332"/>
            <a:ext cx="3629844" cy="4831644"/>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Everybody</a:t>
            </a:r>
            <a:r>
              <a:rPr kumimoji="0" lang="en-GB" sz="22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 has made a rectangle, because all your shapes have </a:t>
            </a:r>
          </a:p>
          <a:p>
            <a:pPr lvl="1" indent="-257168">
              <a:lnSpc>
                <a:spcPct val="120000"/>
              </a:lnSpc>
              <a:spcBef>
                <a:spcPts val="600"/>
              </a:spcBef>
              <a:spcAft>
                <a:spcPts val="0"/>
              </a:spcAft>
              <a:buClr>
                <a:srgbClr val="585858"/>
              </a:buClr>
              <a:buFont typeface="Arial" panose="020B0604020202020204" pitchFamily="34" charset="0"/>
              <a:buChar char="•"/>
              <a:defRPr/>
            </a:pPr>
            <a:r>
              <a:rPr kumimoji="0" lang="en-GB" sz="22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4 straight sides </a:t>
            </a:r>
          </a:p>
          <a:p>
            <a:pPr lvl="1" indent="-257168">
              <a:lnSpc>
                <a:spcPct val="120000"/>
              </a:lnSpc>
              <a:spcBef>
                <a:spcPts val="600"/>
              </a:spcBef>
              <a:spcAft>
                <a:spcPts val="0"/>
              </a:spcAft>
              <a:buClr>
                <a:srgbClr val="585858"/>
              </a:buClr>
              <a:buFont typeface="Arial" panose="020B0604020202020204" pitchFamily="34" charset="0"/>
              <a:buChar char="•"/>
              <a:defRPr/>
            </a:pPr>
            <a:r>
              <a:rPr lang="en-GB" sz="2200" kern="0" dirty="0">
                <a:solidFill>
                  <a:schemeClr val="tx1"/>
                </a:solidFill>
                <a:latin typeface="Arial" panose="020B0604020202020204" pitchFamily="34" charset="0"/>
                <a:cs typeface="Arial" panose="020B0604020202020204" pitchFamily="34" charset="0"/>
              </a:rPr>
              <a:t>and </a:t>
            </a:r>
            <a:r>
              <a:rPr kumimoji="0" lang="en-GB" sz="22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4 right angles.</a:t>
            </a:r>
          </a:p>
          <a:p>
            <a:pPr lvl="1" indent="-257168">
              <a:lnSpc>
                <a:spcPct val="120000"/>
              </a:lnSpc>
              <a:spcBef>
                <a:spcPts val="600"/>
              </a:spcBef>
              <a:spcAft>
                <a:spcPts val="0"/>
              </a:spcAft>
              <a:buClr>
                <a:srgbClr val="585858"/>
              </a:buClr>
              <a:buFont typeface="Arial" panose="020B0604020202020204" pitchFamily="34" charset="0"/>
              <a:buChar char="•"/>
              <a:defRPr/>
            </a:pPr>
            <a:endParaRPr kumimoji="0" lang="en-GB" sz="22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200" b="1" kern="0" dirty="0">
                <a:solidFill>
                  <a:schemeClr val="tx1"/>
                </a:solidFill>
                <a:latin typeface="Arial" panose="020B0604020202020204" pitchFamily="34" charset="0"/>
                <a:cs typeface="Arial" panose="020B0604020202020204" pitchFamily="34" charset="0"/>
              </a:rPr>
              <a:t>Some</a:t>
            </a:r>
            <a:r>
              <a:rPr lang="en-GB" sz="2200" kern="0" dirty="0">
                <a:solidFill>
                  <a:schemeClr val="tx1"/>
                </a:solidFill>
                <a:latin typeface="Arial" panose="020B0604020202020204" pitchFamily="34" charset="0"/>
                <a:cs typeface="Arial" panose="020B0604020202020204" pitchFamily="34" charset="0"/>
              </a:rPr>
              <a:t> people’s rectangles are square rectangles, because the 4 sides are all the same length.</a:t>
            </a:r>
          </a:p>
        </p:txBody>
      </p:sp>
      <p:sp>
        <p:nvSpPr>
          <p:cNvPr id="23" name="TextBox 22">
            <a:extLst>
              <a:ext uri="{FF2B5EF4-FFF2-40B4-BE49-F238E27FC236}">
                <a16:creationId xmlns:a16="http://schemas.microsoft.com/office/drawing/2014/main" id="{8653DDFC-4310-4CD5-BCE8-976F6FFBB5C2}"/>
              </a:ext>
            </a:extLst>
          </p:cNvPr>
          <p:cNvSpPr txBox="1"/>
          <p:nvPr/>
        </p:nvSpPr>
        <p:spPr>
          <a:xfrm>
            <a:off x="683076" y="1220332"/>
            <a:ext cx="229634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Rectangles (all of the shapes)</a:t>
            </a:r>
          </a:p>
        </p:txBody>
      </p:sp>
      <p:sp>
        <p:nvSpPr>
          <p:cNvPr id="24" name="Oval 23">
            <a:extLst>
              <a:ext uri="{FF2B5EF4-FFF2-40B4-BE49-F238E27FC236}">
                <a16:creationId xmlns:a16="http://schemas.microsoft.com/office/drawing/2014/main" id="{1E80BFD7-5306-4778-A607-80CE02ED6EC5}"/>
              </a:ext>
            </a:extLst>
          </p:cNvPr>
          <p:cNvSpPr/>
          <p:nvPr/>
        </p:nvSpPr>
        <p:spPr>
          <a:xfrm>
            <a:off x="4564380" y="1997910"/>
            <a:ext cx="2922104" cy="34237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80E352D-5162-4D7B-8054-8471A1A7F309}"/>
              </a:ext>
            </a:extLst>
          </p:cNvPr>
          <p:cNvSpPr txBox="1"/>
          <p:nvPr/>
        </p:nvSpPr>
        <p:spPr>
          <a:xfrm>
            <a:off x="4701689" y="2229407"/>
            <a:ext cx="2647486"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Squares</a:t>
            </a:r>
          </a:p>
          <a:p>
            <a:pPr algn="ctr"/>
            <a:r>
              <a:rPr lang="en-GB" dirty="0">
                <a:latin typeface="Arial" panose="020B0604020202020204" pitchFamily="34" charset="0"/>
                <a:cs typeface="Arial" panose="020B0604020202020204" pitchFamily="34" charset="0"/>
              </a:rPr>
              <a:t>(some of the shapes)</a:t>
            </a:r>
          </a:p>
        </p:txBody>
      </p:sp>
      <p:grpSp>
        <p:nvGrpSpPr>
          <p:cNvPr id="26" name="Group 25">
            <a:extLst>
              <a:ext uri="{FF2B5EF4-FFF2-40B4-BE49-F238E27FC236}">
                <a16:creationId xmlns:a16="http://schemas.microsoft.com/office/drawing/2014/main" id="{71D4AC61-4062-432F-B2D4-A820F72A801C}"/>
              </a:ext>
            </a:extLst>
          </p:cNvPr>
          <p:cNvGrpSpPr/>
          <p:nvPr/>
        </p:nvGrpSpPr>
        <p:grpSpPr>
          <a:xfrm>
            <a:off x="2570347" y="3895442"/>
            <a:ext cx="1310464" cy="1450257"/>
            <a:chOff x="2205059" y="2427961"/>
            <a:chExt cx="1809092" cy="2002077"/>
          </a:xfrm>
        </p:grpSpPr>
        <p:sp>
          <p:nvSpPr>
            <p:cNvPr id="27" name="Rectangle 26">
              <a:extLst>
                <a:ext uri="{FF2B5EF4-FFF2-40B4-BE49-F238E27FC236}">
                  <a16:creationId xmlns:a16="http://schemas.microsoft.com/office/drawing/2014/main" id="{5C4DA277-3123-4E2E-951D-3AB9E683D359}"/>
                </a:ext>
              </a:extLst>
            </p:cNvPr>
            <p:cNvSpPr/>
            <p:nvPr/>
          </p:nvSpPr>
          <p:spPr>
            <a:xfrm>
              <a:off x="2205059" y="2427961"/>
              <a:ext cx="1809092" cy="2002077"/>
            </a:xfrm>
            <a:prstGeom prst="rect">
              <a:avLst/>
            </a:pr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extLst>
                <a:ext uri="{FF2B5EF4-FFF2-40B4-BE49-F238E27FC236}">
                  <a16:creationId xmlns:a16="http://schemas.microsoft.com/office/drawing/2014/main" id="{ED26400E-D24F-49F3-A47C-6A2EB7D9571B}"/>
                </a:ext>
              </a:extLst>
            </p:cNvPr>
            <p:cNvSpPr txBox="1"/>
            <p:nvPr/>
          </p:nvSpPr>
          <p:spPr>
            <a:xfrm rot="16200000">
              <a:off x="3350881" y="3312129"/>
              <a:ext cx="843574" cy="382396"/>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96mm</a:t>
              </a:r>
            </a:p>
          </p:txBody>
        </p:sp>
        <p:sp>
          <p:nvSpPr>
            <p:cNvPr id="29" name="TextBox 28">
              <a:extLst>
                <a:ext uri="{FF2B5EF4-FFF2-40B4-BE49-F238E27FC236}">
                  <a16:creationId xmlns:a16="http://schemas.microsoft.com/office/drawing/2014/main" id="{F0FE67AB-35D9-4A5D-BE1F-E219BDDCEFEC}"/>
                </a:ext>
              </a:extLst>
            </p:cNvPr>
            <p:cNvSpPr txBox="1"/>
            <p:nvPr/>
          </p:nvSpPr>
          <p:spPr>
            <a:xfrm>
              <a:off x="2696672" y="4037636"/>
              <a:ext cx="843573" cy="382397"/>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81mm</a:t>
              </a:r>
            </a:p>
          </p:txBody>
        </p:sp>
        <p:sp>
          <p:nvSpPr>
            <p:cNvPr id="30" name="TextBox 29">
              <a:extLst>
                <a:ext uri="{FF2B5EF4-FFF2-40B4-BE49-F238E27FC236}">
                  <a16:creationId xmlns:a16="http://schemas.microsoft.com/office/drawing/2014/main" id="{7E3FFAD5-6A3B-4DA4-800C-BBFE255ACD90}"/>
                </a:ext>
              </a:extLst>
            </p:cNvPr>
            <p:cNvSpPr txBox="1"/>
            <p:nvPr/>
          </p:nvSpPr>
          <p:spPr>
            <a:xfrm rot="5400000">
              <a:off x="1994976" y="3312129"/>
              <a:ext cx="843574" cy="382396"/>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96mm</a:t>
              </a:r>
            </a:p>
          </p:txBody>
        </p:sp>
        <p:sp>
          <p:nvSpPr>
            <p:cNvPr id="31" name="TextBox 30">
              <a:extLst>
                <a:ext uri="{FF2B5EF4-FFF2-40B4-BE49-F238E27FC236}">
                  <a16:creationId xmlns:a16="http://schemas.microsoft.com/office/drawing/2014/main" id="{D85D7E69-3B79-4167-A433-D10BC16C4596}"/>
                </a:ext>
              </a:extLst>
            </p:cNvPr>
            <p:cNvSpPr txBox="1"/>
            <p:nvPr/>
          </p:nvSpPr>
          <p:spPr>
            <a:xfrm>
              <a:off x="2696672" y="2459222"/>
              <a:ext cx="843573" cy="382397"/>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81mm</a:t>
              </a:r>
            </a:p>
          </p:txBody>
        </p:sp>
      </p:grpSp>
      <p:grpSp>
        <p:nvGrpSpPr>
          <p:cNvPr id="32" name="Group 31">
            <a:extLst>
              <a:ext uri="{FF2B5EF4-FFF2-40B4-BE49-F238E27FC236}">
                <a16:creationId xmlns:a16="http://schemas.microsoft.com/office/drawing/2014/main" id="{4E9CE9FD-B7F7-4AFD-BA6B-41C9E94BD486}"/>
              </a:ext>
            </a:extLst>
          </p:cNvPr>
          <p:cNvGrpSpPr/>
          <p:nvPr/>
        </p:nvGrpSpPr>
        <p:grpSpPr>
          <a:xfrm>
            <a:off x="5440766" y="3115778"/>
            <a:ext cx="1310464" cy="1284495"/>
            <a:chOff x="2205059" y="2427961"/>
            <a:chExt cx="1809092" cy="2052235"/>
          </a:xfrm>
        </p:grpSpPr>
        <p:sp>
          <p:nvSpPr>
            <p:cNvPr id="33" name="Rectangle 32">
              <a:extLst>
                <a:ext uri="{FF2B5EF4-FFF2-40B4-BE49-F238E27FC236}">
                  <a16:creationId xmlns:a16="http://schemas.microsoft.com/office/drawing/2014/main" id="{4BD8CECF-9BEE-450E-ACF1-31A180D607EB}"/>
                </a:ext>
              </a:extLst>
            </p:cNvPr>
            <p:cNvSpPr/>
            <p:nvPr/>
          </p:nvSpPr>
          <p:spPr>
            <a:xfrm>
              <a:off x="2205059" y="2427961"/>
              <a:ext cx="1809092" cy="2002077"/>
            </a:xfrm>
            <a:prstGeom prst="rect">
              <a:avLst/>
            </a:pr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extLst>
                <a:ext uri="{FF2B5EF4-FFF2-40B4-BE49-F238E27FC236}">
                  <a16:creationId xmlns:a16="http://schemas.microsoft.com/office/drawing/2014/main" id="{0A683C6E-FB51-4542-A031-DB6637D08BF8}"/>
                </a:ext>
              </a:extLst>
            </p:cNvPr>
            <p:cNvSpPr txBox="1"/>
            <p:nvPr/>
          </p:nvSpPr>
          <p:spPr>
            <a:xfrm rot="16200000">
              <a:off x="3284520" y="3312129"/>
              <a:ext cx="976297" cy="382396"/>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78mm</a:t>
              </a:r>
            </a:p>
          </p:txBody>
        </p:sp>
        <p:sp>
          <p:nvSpPr>
            <p:cNvPr id="35" name="TextBox 34">
              <a:extLst>
                <a:ext uri="{FF2B5EF4-FFF2-40B4-BE49-F238E27FC236}">
                  <a16:creationId xmlns:a16="http://schemas.microsoft.com/office/drawing/2014/main" id="{4EBBF505-2EB7-4E15-8CFB-BCB70251DC33}"/>
                </a:ext>
              </a:extLst>
            </p:cNvPr>
            <p:cNvSpPr txBox="1"/>
            <p:nvPr/>
          </p:nvSpPr>
          <p:spPr>
            <a:xfrm>
              <a:off x="2696672" y="4037635"/>
              <a:ext cx="843574" cy="442561"/>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78mm</a:t>
              </a:r>
            </a:p>
          </p:txBody>
        </p:sp>
        <p:sp>
          <p:nvSpPr>
            <p:cNvPr id="36" name="TextBox 35">
              <a:extLst>
                <a:ext uri="{FF2B5EF4-FFF2-40B4-BE49-F238E27FC236}">
                  <a16:creationId xmlns:a16="http://schemas.microsoft.com/office/drawing/2014/main" id="{8A1461BD-7DE5-443C-BD29-65471C1ACE58}"/>
                </a:ext>
              </a:extLst>
            </p:cNvPr>
            <p:cNvSpPr txBox="1"/>
            <p:nvPr/>
          </p:nvSpPr>
          <p:spPr>
            <a:xfrm rot="5400000">
              <a:off x="1928614" y="3312129"/>
              <a:ext cx="976297" cy="382396"/>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78mm</a:t>
              </a:r>
            </a:p>
          </p:txBody>
        </p:sp>
        <p:sp>
          <p:nvSpPr>
            <p:cNvPr id="37" name="TextBox 36">
              <a:extLst>
                <a:ext uri="{FF2B5EF4-FFF2-40B4-BE49-F238E27FC236}">
                  <a16:creationId xmlns:a16="http://schemas.microsoft.com/office/drawing/2014/main" id="{BC2F4E5E-5A57-4B62-B942-80F7777F7D14}"/>
                </a:ext>
              </a:extLst>
            </p:cNvPr>
            <p:cNvSpPr txBox="1"/>
            <p:nvPr/>
          </p:nvSpPr>
          <p:spPr>
            <a:xfrm>
              <a:off x="2696672" y="2459222"/>
              <a:ext cx="843574" cy="442561"/>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78mm</a:t>
              </a:r>
            </a:p>
          </p:txBody>
        </p:sp>
      </p:grpSp>
      <p:grpSp>
        <p:nvGrpSpPr>
          <p:cNvPr id="38" name="Group 37">
            <a:extLst>
              <a:ext uri="{FF2B5EF4-FFF2-40B4-BE49-F238E27FC236}">
                <a16:creationId xmlns:a16="http://schemas.microsoft.com/office/drawing/2014/main" id="{93A382AA-8A5B-4BA8-8BAF-B60D227AC4D4}"/>
              </a:ext>
            </a:extLst>
          </p:cNvPr>
          <p:cNvGrpSpPr/>
          <p:nvPr/>
        </p:nvGrpSpPr>
        <p:grpSpPr>
          <a:xfrm>
            <a:off x="1648336" y="2208894"/>
            <a:ext cx="1007829" cy="1125487"/>
            <a:chOff x="1865373" y="2721772"/>
            <a:chExt cx="2533788" cy="2800319"/>
          </a:xfrm>
        </p:grpSpPr>
        <p:grpSp>
          <p:nvGrpSpPr>
            <p:cNvPr id="39" name="Group 38">
              <a:extLst>
                <a:ext uri="{FF2B5EF4-FFF2-40B4-BE49-F238E27FC236}">
                  <a16:creationId xmlns:a16="http://schemas.microsoft.com/office/drawing/2014/main" id="{29C44B17-681E-43D7-9056-27F373258C48}"/>
                </a:ext>
              </a:extLst>
            </p:cNvPr>
            <p:cNvGrpSpPr/>
            <p:nvPr/>
          </p:nvGrpSpPr>
          <p:grpSpPr>
            <a:xfrm rot="5400000">
              <a:off x="4045885" y="5168815"/>
              <a:ext cx="339579" cy="366973"/>
              <a:chOff x="3032794" y="2993635"/>
              <a:chExt cx="200182" cy="216331"/>
            </a:xfrm>
          </p:grpSpPr>
          <p:cxnSp>
            <p:nvCxnSpPr>
              <p:cNvPr id="49" name="Straight Connector 48">
                <a:extLst>
                  <a:ext uri="{FF2B5EF4-FFF2-40B4-BE49-F238E27FC236}">
                    <a16:creationId xmlns:a16="http://schemas.microsoft.com/office/drawing/2014/main" id="{40EBF887-E890-4E3E-ADA2-360A173C745E}"/>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70B94F77-E5D7-4F26-933C-DBE27C94F681}"/>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C7D2E783-4A18-40E9-B34C-533145195FC8}"/>
                </a:ext>
              </a:extLst>
            </p:cNvPr>
            <p:cNvGrpSpPr/>
            <p:nvPr/>
          </p:nvGrpSpPr>
          <p:grpSpPr>
            <a:xfrm>
              <a:off x="4059582" y="2721772"/>
              <a:ext cx="339579" cy="366973"/>
              <a:chOff x="3032794" y="2993635"/>
              <a:chExt cx="200182" cy="216331"/>
            </a:xfrm>
          </p:grpSpPr>
          <p:cxnSp>
            <p:nvCxnSpPr>
              <p:cNvPr id="47" name="Straight Connector 46">
                <a:extLst>
                  <a:ext uri="{FF2B5EF4-FFF2-40B4-BE49-F238E27FC236}">
                    <a16:creationId xmlns:a16="http://schemas.microsoft.com/office/drawing/2014/main" id="{DE9BCA4C-5851-4F55-8A84-0DC45F26D7C7}"/>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E7AC853-A21F-42ED-A2A0-91BA52FA9CC7}"/>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355A0771-5C71-4297-87FC-A3C71F01405B}"/>
                </a:ext>
              </a:extLst>
            </p:cNvPr>
            <p:cNvGrpSpPr/>
            <p:nvPr/>
          </p:nvGrpSpPr>
          <p:grpSpPr>
            <a:xfrm rot="16200000">
              <a:off x="1882468" y="2708075"/>
              <a:ext cx="339579" cy="366973"/>
              <a:chOff x="3032794" y="2993635"/>
              <a:chExt cx="200182" cy="216331"/>
            </a:xfrm>
          </p:grpSpPr>
          <p:cxnSp>
            <p:nvCxnSpPr>
              <p:cNvPr id="45" name="Straight Connector 44">
                <a:extLst>
                  <a:ext uri="{FF2B5EF4-FFF2-40B4-BE49-F238E27FC236}">
                    <a16:creationId xmlns:a16="http://schemas.microsoft.com/office/drawing/2014/main" id="{0348824B-D25E-48ED-84BA-B21A5738E509}"/>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3E746E3-4284-4005-BC19-FF99D63BFACC}"/>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B50E926A-845D-49B7-8B3F-E608A917BB90}"/>
                </a:ext>
              </a:extLst>
            </p:cNvPr>
            <p:cNvGrpSpPr/>
            <p:nvPr/>
          </p:nvGrpSpPr>
          <p:grpSpPr>
            <a:xfrm rot="10800000">
              <a:off x="1865373" y="5155118"/>
              <a:ext cx="339579" cy="366973"/>
              <a:chOff x="3032794" y="2993635"/>
              <a:chExt cx="200182" cy="216331"/>
            </a:xfrm>
          </p:grpSpPr>
          <p:cxnSp>
            <p:nvCxnSpPr>
              <p:cNvPr id="43" name="Straight Connector 42">
                <a:extLst>
                  <a:ext uri="{FF2B5EF4-FFF2-40B4-BE49-F238E27FC236}">
                    <a16:creationId xmlns:a16="http://schemas.microsoft.com/office/drawing/2014/main" id="{EC41CE4B-86A4-470D-A6AE-0FD915301100}"/>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34F8AB2-4FAF-42C0-B658-1BF963A9F492}"/>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51" name="Group 50">
            <a:extLst>
              <a:ext uri="{FF2B5EF4-FFF2-40B4-BE49-F238E27FC236}">
                <a16:creationId xmlns:a16="http://schemas.microsoft.com/office/drawing/2014/main" id="{56665FF8-DE83-4856-9496-3DBB25B71319}"/>
              </a:ext>
            </a:extLst>
          </p:cNvPr>
          <p:cNvGrpSpPr/>
          <p:nvPr/>
        </p:nvGrpSpPr>
        <p:grpSpPr>
          <a:xfrm>
            <a:off x="2564739" y="3887307"/>
            <a:ext cx="1310464" cy="1463453"/>
            <a:chOff x="1865373" y="2721772"/>
            <a:chExt cx="2533788" cy="2800319"/>
          </a:xfrm>
        </p:grpSpPr>
        <p:grpSp>
          <p:nvGrpSpPr>
            <p:cNvPr id="52" name="Group 51">
              <a:extLst>
                <a:ext uri="{FF2B5EF4-FFF2-40B4-BE49-F238E27FC236}">
                  <a16:creationId xmlns:a16="http://schemas.microsoft.com/office/drawing/2014/main" id="{27CDD817-6BC5-4B60-B4AD-75FDC836400B}"/>
                </a:ext>
              </a:extLst>
            </p:cNvPr>
            <p:cNvGrpSpPr/>
            <p:nvPr/>
          </p:nvGrpSpPr>
          <p:grpSpPr>
            <a:xfrm rot="5400000">
              <a:off x="4045885" y="5168815"/>
              <a:ext cx="339579" cy="366973"/>
              <a:chOff x="3032794" y="2993635"/>
              <a:chExt cx="200182" cy="216331"/>
            </a:xfrm>
          </p:grpSpPr>
          <p:cxnSp>
            <p:nvCxnSpPr>
              <p:cNvPr id="62" name="Straight Connector 61">
                <a:extLst>
                  <a:ext uri="{FF2B5EF4-FFF2-40B4-BE49-F238E27FC236}">
                    <a16:creationId xmlns:a16="http://schemas.microsoft.com/office/drawing/2014/main" id="{D94C385C-F7C3-4F71-B38F-C30804627948}"/>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3D268B2-5D67-4EEE-88CD-2304250D0129}"/>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C75EA0B8-5215-4309-93DF-301C2ABFEA38}"/>
                </a:ext>
              </a:extLst>
            </p:cNvPr>
            <p:cNvGrpSpPr/>
            <p:nvPr/>
          </p:nvGrpSpPr>
          <p:grpSpPr>
            <a:xfrm>
              <a:off x="4059582" y="2721772"/>
              <a:ext cx="339579" cy="366973"/>
              <a:chOff x="3032794" y="2993635"/>
              <a:chExt cx="200182" cy="216331"/>
            </a:xfrm>
          </p:grpSpPr>
          <p:cxnSp>
            <p:nvCxnSpPr>
              <p:cNvPr id="60" name="Straight Connector 59">
                <a:extLst>
                  <a:ext uri="{FF2B5EF4-FFF2-40B4-BE49-F238E27FC236}">
                    <a16:creationId xmlns:a16="http://schemas.microsoft.com/office/drawing/2014/main" id="{A14DDAC2-9970-462A-AFDD-B83B0A70B876}"/>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6E69085-431D-43D8-8F30-EB931D59C776}"/>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292C36E4-F803-4A90-82EF-6DED780A11EE}"/>
                </a:ext>
              </a:extLst>
            </p:cNvPr>
            <p:cNvGrpSpPr/>
            <p:nvPr/>
          </p:nvGrpSpPr>
          <p:grpSpPr>
            <a:xfrm rot="16200000">
              <a:off x="1882468" y="2708075"/>
              <a:ext cx="339579" cy="366973"/>
              <a:chOff x="3032794" y="2993635"/>
              <a:chExt cx="200182" cy="216331"/>
            </a:xfrm>
          </p:grpSpPr>
          <p:cxnSp>
            <p:nvCxnSpPr>
              <p:cNvPr id="58" name="Straight Connector 57">
                <a:extLst>
                  <a:ext uri="{FF2B5EF4-FFF2-40B4-BE49-F238E27FC236}">
                    <a16:creationId xmlns:a16="http://schemas.microsoft.com/office/drawing/2014/main" id="{246D6CA4-7AF6-49C6-87A0-BE9E5715CE28}"/>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407442A9-91E1-4C5B-923B-B8EB7C308A3D}"/>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0B458D82-670D-445E-94B6-9974D8EA30E9}"/>
                </a:ext>
              </a:extLst>
            </p:cNvPr>
            <p:cNvGrpSpPr/>
            <p:nvPr/>
          </p:nvGrpSpPr>
          <p:grpSpPr>
            <a:xfrm rot="10800000">
              <a:off x="1865373" y="5155118"/>
              <a:ext cx="339579" cy="366973"/>
              <a:chOff x="3032794" y="2993635"/>
              <a:chExt cx="200182" cy="216331"/>
            </a:xfrm>
          </p:grpSpPr>
          <p:cxnSp>
            <p:nvCxnSpPr>
              <p:cNvPr id="56" name="Straight Connector 55">
                <a:extLst>
                  <a:ext uri="{FF2B5EF4-FFF2-40B4-BE49-F238E27FC236}">
                    <a16:creationId xmlns:a16="http://schemas.microsoft.com/office/drawing/2014/main" id="{8983B0C7-FB23-431E-AA26-E8ECC5158B06}"/>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D9AECFDF-CD1E-4BDE-8367-AB5D6175CB7A}"/>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64" name="Group 63">
            <a:extLst>
              <a:ext uri="{FF2B5EF4-FFF2-40B4-BE49-F238E27FC236}">
                <a16:creationId xmlns:a16="http://schemas.microsoft.com/office/drawing/2014/main" id="{716FFB77-D051-4CFA-A5E2-C291E4C2E319}"/>
              </a:ext>
            </a:extLst>
          </p:cNvPr>
          <p:cNvGrpSpPr/>
          <p:nvPr/>
        </p:nvGrpSpPr>
        <p:grpSpPr>
          <a:xfrm>
            <a:off x="5448666" y="3123652"/>
            <a:ext cx="1295609" cy="1245227"/>
            <a:chOff x="1865373" y="2721772"/>
            <a:chExt cx="2533788" cy="2800319"/>
          </a:xfrm>
        </p:grpSpPr>
        <p:grpSp>
          <p:nvGrpSpPr>
            <p:cNvPr id="65" name="Group 64">
              <a:extLst>
                <a:ext uri="{FF2B5EF4-FFF2-40B4-BE49-F238E27FC236}">
                  <a16:creationId xmlns:a16="http://schemas.microsoft.com/office/drawing/2014/main" id="{A2CD49A2-C61B-426E-8B43-94E0965573DD}"/>
                </a:ext>
              </a:extLst>
            </p:cNvPr>
            <p:cNvGrpSpPr/>
            <p:nvPr/>
          </p:nvGrpSpPr>
          <p:grpSpPr>
            <a:xfrm rot="5400000">
              <a:off x="4045885" y="5168815"/>
              <a:ext cx="339579" cy="366973"/>
              <a:chOff x="3032794" y="2993635"/>
              <a:chExt cx="200182" cy="216331"/>
            </a:xfrm>
          </p:grpSpPr>
          <p:cxnSp>
            <p:nvCxnSpPr>
              <p:cNvPr id="75" name="Straight Connector 74">
                <a:extLst>
                  <a:ext uri="{FF2B5EF4-FFF2-40B4-BE49-F238E27FC236}">
                    <a16:creationId xmlns:a16="http://schemas.microsoft.com/office/drawing/2014/main" id="{B9EC9AD9-2C23-40C2-B0E7-B7CD0AC32F80}"/>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88DDC259-59DD-45B4-82E3-955FDE9A0AC1}"/>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6" name="Group 65">
              <a:extLst>
                <a:ext uri="{FF2B5EF4-FFF2-40B4-BE49-F238E27FC236}">
                  <a16:creationId xmlns:a16="http://schemas.microsoft.com/office/drawing/2014/main" id="{354964CE-21B1-4E28-A6FE-B1F60CC0B3A5}"/>
                </a:ext>
              </a:extLst>
            </p:cNvPr>
            <p:cNvGrpSpPr/>
            <p:nvPr/>
          </p:nvGrpSpPr>
          <p:grpSpPr>
            <a:xfrm>
              <a:off x="4059582" y="2721772"/>
              <a:ext cx="339579" cy="366973"/>
              <a:chOff x="3032794" y="2993635"/>
              <a:chExt cx="200182" cy="216331"/>
            </a:xfrm>
          </p:grpSpPr>
          <p:cxnSp>
            <p:nvCxnSpPr>
              <p:cNvPr id="73" name="Straight Connector 72">
                <a:extLst>
                  <a:ext uri="{FF2B5EF4-FFF2-40B4-BE49-F238E27FC236}">
                    <a16:creationId xmlns:a16="http://schemas.microsoft.com/office/drawing/2014/main" id="{BA65DF06-9F24-4E77-8EE1-8A718F4100C9}"/>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2C04DCB-831B-4B69-962E-7CC854F2036D}"/>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F1EBFE10-0CD2-4823-9542-28FF0122AE74}"/>
                </a:ext>
              </a:extLst>
            </p:cNvPr>
            <p:cNvGrpSpPr/>
            <p:nvPr/>
          </p:nvGrpSpPr>
          <p:grpSpPr>
            <a:xfrm rot="16200000">
              <a:off x="1882468" y="2708075"/>
              <a:ext cx="339579" cy="366973"/>
              <a:chOff x="3032794" y="2993635"/>
              <a:chExt cx="200182" cy="216331"/>
            </a:xfrm>
          </p:grpSpPr>
          <p:cxnSp>
            <p:nvCxnSpPr>
              <p:cNvPr id="71" name="Straight Connector 70">
                <a:extLst>
                  <a:ext uri="{FF2B5EF4-FFF2-40B4-BE49-F238E27FC236}">
                    <a16:creationId xmlns:a16="http://schemas.microsoft.com/office/drawing/2014/main" id="{049B4CC0-2980-494F-80AA-821DA9B80377}"/>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79D9755-9176-4697-891F-483EDFEA9C8D}"/>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BB019421-A19E-4BB7-9BD1-AF1C60A1458F}"/>
                </a:ext>
              </a:extLst>
            </p:cNvPr>
            <p:cNvGrpSpPr/>
            <p:nvPr/>
          </p:nvGrpSpPr>
          <p:grpSpPr>
            <a:xfrm rot="10800000">
              <a:off x="1865373" y="5155118"/>
              <a:ext cx="339579" cy="366973"/>
              <a:chOff x="3032794" y="2993635"/>
              <a:chExt cx="200182" cy="216331"/>
            </a:xfrm>
          </p:grpSpPr>
          <p:cxnSp>
            <p:nvCxnSpPr>
              <p:cNvPr id="69" name="Straight Connector 68">
                <a:extLst>
                  <a:ext uri="{FF2B5EF4-FFF2-40B4-BE49-F238E27FC236}">
                    <a16:creationId xmlns:a16="http://schemas.microsoft.com/office/drawing/2014/main" id="{6A917B4A-7119-4112-82F9-368400889B87}"/>
                  </a:ext>
                </a:extLst>
              </p:cNvPr>
              <p:cNvCxnSpPr>
                <a:cxnSpLocks/>
              </p:cNvCxnSpPr>
              <p:nvPr/>
            </p:nvCxnSpPr>
            <p:spPr>
              <a:xfrm>
                <a:off x="3032794" y="2993635"/>
                <a:ext cx="0" cy="216331"/>
              </a:xfrm>
              <a:prstGeom prst="line">
                <a:avLst/>
              </a:prstGeom>
              <a:ln w="1905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45E0890-DE5A-4B23-BB7E-F953DE2759BC}"/>
                  </a:ext>
                </a:extLst>
              </p:cNvPr>
              <p:cNvCxnSpPr>
                <a:cxnSpLocks/>
              </p:cNvCxnSpPr>
              <p:nvPr/>
            </p:nvCxnSpPr>
            <p:spPr>
              <a:xfrm rot="16200000">
                <a:off x="3134604" y="3104822"/>
                <a:ext cx="0" cy="196745"/>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839268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uiExpand="1" build="p"/>
      <p:bldP spid="23" grpId="0"/>
      <p:bldP spid="24" grpId="0" animBg="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6E86114-496B-49DD-B6FF-5B257E3F5F23}"/>
              </a:ext>
            </a:extLst>
          </p:cNvPr>
          <p:cNvGrpSpPr/>
          <p:nvPr/>
        </p:nvGrpSpPr>
        <p:grpSpPr>
          <a:xfrm>
            <a:off x="439072" y="1035687"/>
            <a:ext cx="11336871" cy="5241897"/>
            <a:chOff x="439072" y="1035687"/>
            <a:chExt cx="11336871" cy="5241897"/>
          </a:xfrm>
        </p:grpSpPr>
        <p:grpSp>
          <p:nvGrpSpPr>
            <p:cNvPr id="9" name="Group 8">
              <a:extLst>
                <a:ext uri="{FF2B5EF4-FFF2-40B4-BE49-F238E27FC236}">
                  <a16:creationId xmlns:a16="http://schemas.microsoft.com/office/drawing/2014/main" id="{5EBA5BF3-7DC1-4026-99A2-08056D56255E}"/>
                </a:ext>
              </a:extLst>
            </p:cNvPr>
            <p:cNvGrpSpPr/>
            <p:nvPr/>
          </p:nvGrpSpPr>
          <p:grpSpPr>
            <a:xfrm>
              <a:off x="439072" y="1035687"/>
              <a:ext cx="11336871" cy="45719"/>
              <a:chOff x="439072" y="1035687"/>
              <a:chExt cx="11336871" cy="45719"/>
            </a:xfrm>
          </p:grpSpPr>
          <p:sp>
            <p:nvSpPr>
              <p:cNvPr id="342" name="Oval 341">
                <a:extLst>
                  <a:ext uri="{FF2B5EF4-FFF2-40B4-BE49-F238E27FC236}">
                    <a16:creationId xmlns:a16="http://schemas.microsoft.com/office/drawing/2014/main" id="{FF90E0E7-15B6-4285-A92E-0585780D73AC}"/>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AE326437-CC85-4217-9AAD-623400AC1FC0}"/>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9B25DFC6-83A5-4992-93AE-64A7C7C8D2EA}"/>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C5992ED0-6734-4620-86F4-D7B486BFBA3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B168E425-609A-47B6-8A14-4E47882F359B}"/>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C750EA58-374D-4EEB-BC36-4B9B0BFEE82E}"/>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A5890BDA-8BAD-4FA5-B111-40AAF826C55C}"/>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77D74E0F-EB75-4ED9-B866-FACF680E4F1F}"/>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A0C6404F-E853-49B7-AC80-418E7B9EB668}"/>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10838E83-D01E-483B-BFE2-6A6515A0198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56F23CB0-EB93-4830-A95F-BDBBA454D8CA}"/>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C9E45FB1-7A94-489A-95AC-D237C2ACDD2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191C4998-953C-4AD2-9B4D-F1AAE647ACF2}"/>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E3578376-9242-4E80-96A2-A1F30D232CF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F295F6B0-EE0E-4B34-A3EC-06D39F0400C8}"/>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E0F5025A-E39F-4163-B144-D3F46B5FBF20}"/>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825FE369-E287-443D-AFD9-48EF0B33C4D6}"/>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312B0C76-54E3-4C38-B48A-1489E7BCA4E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3E2412D4-BBA9-4C2E-9F07-E9DFB1CD1F7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4656000D-D8C7-4A71-93F9-0F03C5DBA5A8}"/>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D913671F-A5B1-4CE4-83C4-0A860B13F10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5E878FAC-8752-4309-BA27-C53CDE0A41AF}"/>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C5843E28-5B0E-429B-84C9-6EBB915508BF}"/>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BB843B8-74AC-4748-BB2A-327402293833}"/>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73F9B0F0-6CA8-4A15-87DF-2E7092A67E6D}"/>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3D9C047C-11DE-487E-95CA-D2D4EDF9FCE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A4DC21FA-2CB8-4E57-9508-26C091F19DCE}"/>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D25FBDD0-6636-483F-831B-61F31A6184A6}"/>
                </a:ext>
              </a:extLst>
            </p:cNvPr>
            <p:cNvGrpSpPr/>
            <p:nvPr/>
          </p:nvGrpSpPr>
          <p:grpSpPr>
            <a:xfrm>
              <a:off x="439072" y="1468702"/>
              <a:ext cx="11336871" cy="45719"/>
              <a:chOff x="439072" y="1035687"/>
              <a:chExt cx="11336871" cy="45719"/>
            </a:xfrm>
          </p:grpSpPr>
          <p:sp>
            <p:nvSpPr>
              <p:cNvPr id="315" name="Oval 314">
                <a:extLst>
                  <a:ext uri="{FF2B5EF4-FFF2-40B4-BE49-F238E27FC236}">
                    <a16:creationId xmlns:a16="http://schemas.microsoft.com/office/drawing/2014/main" id="{1CE89F81-AEC6-4F1B-A7B0-DAFCE219850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D9340602-CE74-4F6F-96FF-D0DF91DDC6AC}"/>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0E967719-E7CB-4F4C-8191-20B4195FF7B0}"/>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D8F62855-96BF-4B32-B790-F9B719EA66E6}"/>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DF94A2BE-E4F0-426C-9A7A-E7806AFBB482}"/>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1400228D-7911-4123-A1E2-58C5C2DDFED9}"/>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84BFAE95-0BAD-4C18-9945-251F5AB69078}"/>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F8233D61-205C-44E8-B31B-E35D9330BB7D}"/>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DD4AE7C7-4606-4782-A25A-4B4FE65BB0B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AA291DB4-3105-4AEF-A813-9253F03BE677}"/>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ACC69507-3B70-4DB8-8742-ED31278304E9}"/>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F85497BE-D12C-4909-AACF-A3BBDEDE7D6C}"/>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AFC54145-4063-40AC-BEAF-458B7D2F5F0E}"/>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F62B88-9C75-4102-A1FD-FACD91F53F6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E63BAB8E-A082-4D92-82FB-4AC3837D91B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A134EC1C-B06E-44AA-A58C-47E9248F7907}"/>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4E46BBE2-7DB4-4CDD-AB50-E4ED164DB2D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3E2043F6-E736-484E-9F5A-5882E9115734}"/>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129C7146-E936-46FC-A865-00AE441393C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68B3AC4-1394-492E-A0FB-C1BB0116929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54D164F6-74F9-4584-AC81-B2B3D6B818A3}"/>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6FC40A5D-E616-4E46-BAE3-252CCBF5EA7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7FA81952-F77E-4913-8CB0-FDA90E671EFD}"/>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B7345FEF-86AB-49A8-994A-DB550F59CFB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5BA8034A-8714-4F70-9BA0-D52A2A1AE700}"/>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74E0636E-744F-4C46-BAE8-635D03220C4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2CC95591-E1C7-42EA-9CFC-72792E7C024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5F337F77-8F77-4E7C-BB76-89AFD03B6956}"/>
                </a:ext>
              </a:extLst>
            </p:cNvPr>
            <p:cNvGrpSpPr/>
            <p:nvPr/>
          </p:nvGrpSpPr>
          <p:grpSpPr>
            <a:xfrm>
              <a:off x="439072" y="1901717"/>
              <a:ext cx="11336871" cy="45719"/>
              <a:chOff x="439072" y="1035687"/>
              <a:chExt cx="11336871" cy="45719"/>
            </a:xfrm>
          </p:grpSpPr>
          <p:sp>
            <p:nvSpPr>
              <p:cNvPr id="288" name="Oval 287">
                <a:extLst>
                  <a:ext uri="{FF2B5EF4-FFF2-40B4-BE49-F238E27FC236}">
                    <a16:creationId xmlns:a16="http://schemas.microsoft.com/office/drawing/2014/main" id="{6C53BFCF-3F87-4967-8AEF-CA9D241DFBE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5EE50ED7-84C4-463A-BCE0-CB8ACE637773}"/>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0605CBF4-056E-46A1-B941-65B5DF86691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72A7FC59-0307-483A-BCC4-A4E87DDC2CCE}"/>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49456CFA-B7BF-4F43-B1D6-E739C6F56F6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EF652CC1-2900-4323-9C78-90AE19BC78D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1A49E50E-DCA7-4037-9861-0C6CB599EA8C}"/>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12077B86-0C84-4FD8-88F3-6E0E88C681E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7D0D869-68AE-4C53-AFD5-4E9363516B49}"/>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A41AFCA4-B90C-46CC-BA01-0A44BB1CF42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151CA694-0A59-433A-93FD-8CEE3839917B}"/>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BA53D27A-9844-4EC5-8FEB-F9486404DA00}"/>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EB2F7B89-18C2-4B1A-8B2F-5CD6AADF9C9D}"/>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71AA2748-FC37-473E-8BBC-A76CC0191CF2}"/>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045B4524-69EA-49BD-A2C4-8588CD597D4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4573B14C-D239-4D0B-ABF8-8C49D27588B2}"/>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6B9025E0-1561-453B-8354-73F2D323BBD3}"/>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2B5142BA-8C73-42FA-8405-3B2F8475BAB4}"/>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EC99B7A6-9366-4FE3-A972-E37C074681F4}"/>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63299F39-D591-4C0B-8AFA-3CB6D6FD4E16}"/>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BF91472C-0692-499D-A6BA-350670AF72F3}"/>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8923C444-1FCB-4645-8E2A-197484FF086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626E6025-7582-4632-94B6-8576CFF90CE8}"/>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955FEBA3-B410-4B3A-AA3C-E1E9550E6CF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DDED6A39-48C1-42D4-B120-8E2186EB5DE9}"/>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A2951E70-D2F6-4CBE-A8E5-5BFC9ECA5CB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C8ED99CB-F949-46FB-90EA-FA7D712D9E48}"/>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0CF3E2B5-937A-41EE-8573-E293F27F8223}"/>
                </a:ext>
              </a:extLst>
            </p:cNvPr>
            <p:cNvGrpSpPr/>
            <p:nvPr/>
          </p:nvGrpSpPr>
          <p:grpSpPr>
            <a:xfrm>
              <a:off x="439072" y="2334732"/>
              <a:ext cx="11336871" cy="45719"/>
              <a:chOff x="439072" y="1035687"/>
              <a:chExt cx="11336871" cy="45719"/>
            </a:xfrm>
          </p:grpSpPr>
          <p:sp>
            <p:nvSpPr>
              <p:cNvPr id="261" name="Oval 260">
                <a:extLst>
                  <a:ext uri="{FF2B5EF4-FFF2-40B4-BE49-F238E27FC236}">
                    <a16:creationId xmlns:a16="http://schemas.microsoft.com/office/drawing/2014/main" id="{264DAECB-2486-404B-A8FC-1A1BBB8A5603}"/>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A07B9E66-8AB3-4C45-89EA-A963CEAF538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63A3C2F5-88AE-4563-95A9-24B5EB63FF09}"/>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6A4B36E0-C010-438D-9420-70380ECB395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EB670D07-BB25-45A1-AC84-691E5BB2BA6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1765082C-466A-4366-9926-3E012C87753B}"/>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8D49551D-03F3-41E8-8405-81FC08C0B8D8}"/>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656B49A6-1849-4946-BF0E-E47196900F8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43825584-9984-4A2A-9DEB-70C788F80D4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4EC55A4E-7C5B-46CF-AE44-E0D93A52AF7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DE142546-C3D1-4ECA-A2E9-0B26F38F9912}"/>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CD600011-158B-4576-BE9E-5F4E12731975}"/>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FA9AF49B-8406-4658-A79B-017E7EAEEC4B}"/>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D16895FE-59C6-442D-920C-A88F4F561B6A}"/>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999C4333-BCCF-4D8B-9E8D-3D4EA1E39945}"/>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A4DA1F1A-9230-4492-8384-5E7649B24B3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F7A61E10-0326-4AC5-B4AC-85C5956F767D}"/>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D968A7B4-FDF5-448D-8C6C-32A2E4214F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1BA584F4-F48F-473A-B864-A7585F9DF74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1822EA6D-164A-4690-B68D-AEFD2993446B}"/>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E1F6E2FB-4522-4E62-8A5F-C683B35F42D3}"/>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0A5E086A-DA8B-48A3-941D-031CC5BD166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3D2A02D0-65A9-4DA7-9906-D2D8F562387F}"/>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0AD159B5-2B44-4782-8C7E-73D33EEF4E7D}"/>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FA7488EB-7A4A-4C96-9B28-6468EA1E722C}"/>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3A8CBCCA-5AC0-4041-939A-538C88AD67E9}"/>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9244787-D54C-45AC-A42B-10AF56BA24A5}"/>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254A19C-ECAC-494F-94A0-6C16288D43FD}"/>
                </a:ext>
              </a:extLst>
            </p:cNvPr>
            <p:cNvGrpSpPr/>
            <p:nvPr/>
          </p:nvGrpSpPr>
          <p:grpSpPr>
            <a:xfrm>
              <a:off x="439072" y="2767747"/>
              <a:ext cx="11336871" cy="45719"/>
              <a:chOff x="439072" y="1035687"/>
              <a:chExt cx="11336871" cy="45719"/>
            </a:xfrm>
          </p:grpSpPr>
          <p:sp>
            <p:nvSpPr>
              <p:cNvPr id="234" name="Oval 233">
                <a:extLst>
                  <a:ext uri="{FF2B5EF4-FFF2-40B4-BE49-F238E27FC236}">
                    <a16:creationId xmlns:a16="http://schemas.microsoft.com/office/drawing/2014/main" id="{84185EE5-F173-4683-8F6D-2EA4ECA744EC}"/>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F77B15AD-0CF6-461D-B218-17ABCA3AED58}"/>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F12E8B91-00C2-46BF-9615-48BF560AD713}"/>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19F7A59A-F3AC-45E6-835D-8E85CED5EA64}"/>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5968867E-8643-4A08-9183-5C35F7F1D34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ED1BD447-2136-4C18-BD2B-6E85D992AB0E}"/>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B4938EB2-A7EE-4C32-AB70-A71EEB8EA7D6}"/>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12B1DAF4-AB9F-4B85-A4B0-C7F703935C17}"/>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0EE0D86F-BDB7-4F06-AA2B-2B17FFBB7BA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3688446D-1652-433B-B249-A41BAA4098A7}"/>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E3126C9B-2F87-4AC8-B2C4-8A19569A1C4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0A1476ED-38C9-4906-B515-2AB5CC66B2D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828B0ADD-3A6A-418B-95F3-6DDE176C97A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57AEF8E1-3F28-4F7E-8559-620EABF4C450}"/>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B7C731EF-632D-4309-B969-728EB9A04F4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8C8DCDBB-B564-4AFE-BA67-3BA108C27D9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3EF3D19D-7411-4201-970A-57F4BA87ED0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8FB82CB6-54CE-453B-9172-B0CBED8A4E12}"/>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4D6A587A-DAAF-4944-8A01-83BE34ABD29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D9B72431-F687-4AA4-BF3F-30FA768BE21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AEA0B8FD-EAF1-4AFC-A4F1-4A24BE48453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86863DF9-A0AA-4218-BF76-83A90079784F}"/>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DD15545E-B4B8-4B43-B24B-ECCAE95CB99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7B836043-4985-4CF7-920F-53BC1F974FF6}"/>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914D1CC8-7871-4163-AD7C-5986DB08CFD0}"/>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5563BF43-6726-4901-B585-3DA81481E6D7}"/>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2092D8C6-8B50-4D89-AD55-6EC38806A264}"/>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0DD0D4F-85E7-4E73-9046-EDDE8B692A17}"/>
                </a:ext>
              </a:extLst>
            </p:cNvPr>
            <p:cNvGrpSpPr/>
            <p:nvPr/>
          </p:nvGrpSpPr>
          <p:grpSpPr>
            <a:xfrm>
              <a:off x="439072" y="3200762"/>
              <a:ext cx="11336871" cy="45719"/>
              <a:chOff x="439072" y="1035687"/>
              <a:chExt cx="11336871" cy="45719"/>
            </a:xfrm>
          </p:grpSpPr>
          <p:sp>
            <p:nvSpPr>
              <p:cNvPr id="207" name="Oval 206">
                <a:extLst>
                  <a:ext uri="{FF2B5EF4-FFF2-40B4-BE49-F238E27FC236}">
                    <a16:creationId xmlns:a16="http://schemas.microsoft.com/office/drawing/2014/main" id="{AD9F5CDA-B4EC-4494-BAA0-EF58E3B7E883}"/>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CA652325-725E-46DE-8A62-1C63F5C45522}"/>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75AD4ADB-08E6-4666-A954-B5FF65C3ADA1}"/>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257618FF-58F8-4549-ADB2-DED21192D5B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25F45B73-AD67-4F03-A2C6-E29A1252C053}"/>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8CA25A84-AEAD-4DA4-92E5-0FB2E2646FD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0962E475-4A75-4F4B-A7BD-8484831ADE5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5CD8F9D1-864F-4C87-8C6D-4A1047A53A4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85275BD7-6371-44F7-9B70-7B8DDE053C45}"/>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1E42BF29-005F-4CD9-B538-5865DA1A0746}"/>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BFC51E7D-3332-4A74-ADE3-420D50EA813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A7C9E0C4-8640-4762-99C7-E77CCFF5CC83}"/>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56296FAE-3F1F-4260-9B3C-37C430B38519}"/>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35F5AB58-0C69-4588-98BD-B2590715D29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F11E1464-B17D-4C22-BE82-2B1555A3DB4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C7F1011A-4758-435A-B3C2-6EE3D86E5CF9}"/>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1249BF77-8EFB-4DC3-AD01-B908BCC17D79}"/>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B303682E-B944-44EF-A9D7-777DE7DA7D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FF89877A-6638-4147-A2AE-5ABA6E74EDD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D61E4F56-2F6B-4281-BC5E-8EE77ED92CF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D128ABE3-A06A-4D37-852A-D4E8BB7EC583}"/>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BF0764C3-BD25-4B72-A257-81A44D1464D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59D309B6-44A0-46C5-8692-0FBEFEA0358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4EC16F6D-6CD4-4AEE-8AD3-0FD706E5BEA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597EEF9D-7A4E-4FCB-8497-23BC5F8A65D1}"/>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128EE36B-9666-4FE7-8422-39840146275D}"/>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1FF4CEF9-D6B8-4C8B-9EDB-9B844FA9F687}"/>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9F0B94A2-8C35-437E-BA2E-0E8DD3A18717}"/>
                </a:ext>
              </a:extLst>
            </p:cNvPr>
            <p:cNvGrpSpPr/>
            <p:nvPr/>
          </p:nvGrpSpPr>
          <p:grpSpPr>
            <a:xfrm>
              <a:off x="439072" y="3633777"/>
              <a:ext cx="11336871" cy="45719"/>
              <a:chOff x="439072" y="1035687"/>
              <a:chExt cx="11336871" cy="45719"/>
            </a:xfrm>
          </p:grpSpPr>
          <p:sp>
            <p:nvSpPr>
              <p:cNvPr id="180" name="Oval 179">
                <a:extLst>
                  <a:ext uri="{FF2B5EF4-FFF2-40B4-BE49-F238E27FC236}">
                    <a16:creationId xmlns:a16="http://schemas.microsoft.com/office/drawing/2014/main" id="{2C3AC2CB-5520-4BBE-8CF7-9B4B2EBD3D02}"/>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45D13032-A6F6-4D58-9DB8-1C4F6E96936E}"/>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BDD40580-AA6C-4057-9779-65AB6D039805}"/>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6F5F60C1-31E9-4B60-81C0-2163E968B40A}"/>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FA2039FC-C774-4D29-A281-0316CCC963D2}"/>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A6D01D08-AC9C-4AD4-9975-B2E16602C289}"/>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86222313-62B8-4112-9ECD-A287B76088A0}"/>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44277771-70DD-4190-9BD0-5AE830416601}"/>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B2AB0AF0-39C5-42D4-A2F5-9D8642DDE674}"/>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2243FA72-0A0D-46DF-90EE-FE204A40BFA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F1050C27-5744-4F79-AC72-B01D8D0E97F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2F136AE6-B176-4357-BA69-73CE2919B20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FCED2B14-D6B7-4997-BD10-943F99BD229D}"/>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16F46EA2-36AE-40EB-A8EC-748F02B42F00}"/>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A5C75A18-B755-4FB3-85B9-6F518A4DD8FB}"/>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6187A629-DA07-4EC1-850D-484517AA1CAF}"/>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9DCDC584-1E47-4F9F-9F8F-3C60D2DBA16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A3C8F347-38B0-4EC4-9CFC-F159A81211C8}"/>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29F42FDE-4535-49C8-BB80-1E3A3073235F}"/>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4CD394EA-5408-47A8-AB45-9B22BD55BDE4}"/>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5031B724-E1ED-410A-A520-5FF47B449B9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974BCEAD-B703-462A-BA5B-5212047E6B6F}"/>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BB518353-9A0C-4655-906F-A79080C6004C}"/>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678ED31A-31B1-4813-944A-396763050559}"/>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189E9C6C-5345-400E-AFCA-098454CCF8CB}"/>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6871CF2C-AD63-47C7-AC51-572078C3D978}"/>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0E14A96E-9C59-4E7D-BF76-88104298734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0334BCFD-D5BA-4DDE-919E-B8925BC25795}"/>
                </a:ext>
              </a:extLst>
            </p:cNvPr>
            <p:cNvGrpSpPr/>
            <p:nvPr/>
          </p:nvGrpSpPr>
          <p:grpSpPr>
            <a:xfrm>
              <a:off x="439072" y="4066792"/>
              <a:ext cx="11336871" cy="45719"/>
              <a:chOff x="439072" y="1035687"/>
              <a:chExt cx="11336871" cy="45719"/>
            </a:xfrm>
          </p:grpSpPr>
          <p:sp>
            <p:nvSpPr>
              <p:cNvPr id="153" name="Oval 152">
                <a:extLst>
                  <a:ext uri="{FF2B5EF4-FFF2-40B4-BE49-F238E27FC236}">
                    <a16:creationId xmlns:a16="http://schemas.microsoft.com/office/drawing/2014/main" id="{2A3181FE-375F-4A60-9605-E8BC849EF4A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1109D35E-224D-4409-B91E-4E90BC735C0E}"/>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8E8AB71D-0901-4FE1-BDDB-7D1B3BF6F1F7}"/>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F28E6A2F-C65C-4038-B742-E9D9A7E004AA}"/>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951453D1-DEC9-4F84-988A-3FEDA1AED59E}"/>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79349715-9BBA-4C77-B8D4-CBA4B798AED9}"/>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7BA3033B-5B61-4AA6-9725-FF021CA0E80C}"/>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E380B8E2-EBC7-4BCC-8D6B-F705038ACAB0}"/>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386C680C-191E-45BC-BD41-2DD44AE3DFA9}"/>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E4A5A1D1-16D5-44DC-8549-18553827A24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E71678AF-5A78-469F-8743-801A0A9B4345}"/>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37D1CC86-5080-4EF3-AA43-A4052DA48595}"/>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883609B7-DC2A-4AC1-B67C-07D1F24784FE}"/>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BDC3FA84-E0F3-4F89-B13C-8872B6A5DF6A}"/>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8D6864AE-19C7-4889-81D7-EF3539395BA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A6C270FD-D678-4D3D-BA53-4FE23D7F537C}"/>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E4EF1012-EF62-4EDE-89A2-775F65A5ABC9}"/>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1E1D9830-71EE-4DB2-BBF9-67F0923F05F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7C46ABCB-9EC0-4671-94B5-EB7195221ED3}"/>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DEB459FC-38F9-4995-B1C1-6E404228A9A2}"/>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4DFF3950-E56E-4438-BF54-C73E92A2E682}"/>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D2651E44-EB14-4E92-A2D6-48507929C71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D02A5F12-1005-4078-B538-CFAAC86749C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41EBCAAF-5483-4A41-8DE8-D7D516301C1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B25D22C7-B027-4A0E-9003-D82EBD35975C}"/>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1577F0DE-CCAB-4F43-9D71-2E3D0CF4EE27}"/>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07FD4623-91C2-4838-9747-4EAE7FF3AEFA}"/>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968C633F-38BA-4D8B-AC6A-6D856BAA3C58}"/>
                </a:ext>
              </a:extLst>
            </p:cNvPr>
            <p:cNvGrpSpPr/>
            <p:nvPr/>
          </p:nvGrpSpPr>
          <p:grpSpPr>
            <a:xfrm>
              <a:off x="439072" y="4499807"/>
              <a:ext cx="11336871" cy="45719"/>
              <a:chOff x="439072" y="1035687"/>
              <a:chExt cx="11336871" cy="45719"/>
            </a:xfrm>
          </p:grpSpPr>
          <p:sp>
            <p:nvSpPr>
              <p:cNvPr id="126" name="Oval 125">
                <a:extLst>
                  <a:ext uri="{FF2B5EF4-FFF2-40B4-BE49-F238E27FC236}">
                    <a16:creationId xmlns:a16="http://schemas.microsoft.com/office/drawing/2014/main" id="{8B9DBF4A-05F0-47E7-A894-3A9FEED15CE1}"/>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E3FFA781-1D7B-453A-A62B-219D5BA9396F}"/>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D30CABA7-CF00-403E-A657-680E693EBCE5}"/>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B2D7C5FA-9180-4288-BBC1-1B6C60F61DA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6CD1D41B-6BC4-4CD4-943C-E6727ADB3C1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42A0DC96-2255-48BE-A97E-4A4263BD8EAB}"/>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2A3DC41B-DA77-47D8-90B6-3275165E8AD0}"/>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CCF77FF7-99C9-433C-B861-A9768447238D}"/>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0E67ADFC-6EAD-443A-BB32-308004678E28}"/>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436A5E22-D898-4D3B-A59F-641C501103CF}"/>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27A6D5EA-E123-4D63-B867-82ACC4DB0008}"/>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BDB6C179-BE58-4CFB-AD54-635D1298FE7F}"/>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6CF0E3F5-0310-406E-B408-12D01DD89447}"/>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69A0C57-0DD6-4F80-9B36-032880D34A0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14B8C833-956B-4605-A6E9-6F6A0D7EFD4C}"/>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9D9F9016-98DB-4526-AB08-A5B77ADF913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0CF1C679-D046-49D1-8A9C-83DE70D7548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0E21AE82-A063-4E7F-B830-7274CD6C29C3}"/>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0ACA90EE-96B3-4117-843B-1F897253ADF2}"/>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45C5E161-7454-4CFB-8D8D-6ED34284D9D3}"/>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B991A519-4E7E-444E-A217-C2F73D18D16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FA8F59CD-3FAA-46CD-841D-0D3B837B9C6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997DA668-6068-4037-AE43-C1F04E85A5C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BF6AFC4-6AC9-4EF2-8B1D-0BF78EF5FA90}"/>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32B7A6D5-9343-4B00-B27E-05B4DA34D030}"/>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C3CE7CE5-58DD-404B-8AE3-0FFFA20EC452}"/>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E52E0F1D-D3A6-408A-B4E0-FAEFB471C37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F71A049B-8B05-4B14-AD8A-4616E0A34669}"/>
                </a:ext>
              </a:extLst>
            </p:cNvPr>
            <p:cNvGrpSpPr/>
            <p:nvPr/>
          </p:nvGrpSpPr>
          <p:grpSpPr>
            <a:xfrm>
              <a:off x="439072" y="4932822"/>
              <a:ext cx="11336871" cy="45719"/>
              <a:chOff x="439072" y="1035687"/>
              <a:chExt cx="11336871" cy="45719"/>
            </a:xfrm>
          </p:grpSpPr>
          <p:sp>
            <p:nvSpPr>
              <p:cNvPr id="99" name="Oval 98">
                <a:extLst>
                  <a:ext uri="{FF2B5EF4-FFF2-40B4-BE49-F238E27FC236}">
                    <a16:creationId xmlns:a16="http://schemas.microsoft.com/office/drawing/2014/main" id="{B681704B-BCF6-4BDB-855A-86B4DBA7EC4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709DFF75-F9D2-42C7-B5A0-496FB045028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4BF718E-D8D7-4AA0-A6A7-C90F8B13BC88}"/>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A149C230-6606-476C-8B62-A2388BEDD01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2240DA2D-978D-46C5-A373-1EC96FCDF42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FE81CEEC-75D6-4D96-BEAB-ED0E590B95A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9AAC61B6-4355-47EA-9009-7773EB7660A9}"/>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7C815525-1058-4C78-BC46-D97B92E1770C}"/>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6F476764-8E29-45EF-9138-30FE605A4CA2}"/>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9C3C201E-71C1-46B0-8F59-67D96897206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46D1C4DF-C554-47AB-AA60-B1289868906B}"/>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04C283E-1EFB-4D68-9C89-15ABF3CBAA70}"/>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ADEC5D9D-B1B4-4213-A82E-D00DF55F460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B140E0DD-38E5-4E4E-8436-56C15D3C712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CF14967C-5E0C-49CA-A13C-F68297CABCD3}"/>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0826E50A-43B9-425B-848E-24F7670DAB6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5404F3B5-F729-4F7F-B5A4-184F90C93A54}"/>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4DDA390D-FD65-4FCE-BBCE-9B8C16F0BD6C}"/>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3BA60DD-D363-4E2E-93EF-EAE1D1A2C984}"/>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97BD7838-5C08-4389-9BBE-47A901489E0B}"/>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7C987429-0C35-4660-9E1F-BE8CE9D73FD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8B294A5A-0A25-4568-887A-589D4DA85A4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69410009-CAE7-489C-AA0F-5B7DC5D2C03E}"/>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F4CE8C01-74CE-4B87-B69E-28250D8CA19D}"/>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6EA02B4D-1C6A-4528-9F16-2077B17CB281}"/>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2C6D3323-82DA-41FF-8AE7-9272CDC52D0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821A3570-AAAB-4406-B16D-03BFE865DC08}"/>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3513DF8F-EE31-4394-9CEC-2738E0DDED19}"/>
                </a:ext>
              </a:extLst>
            </p:cNvPr>
            <p:cNvGrpSpPr/>
            <p:nvPr/>
          </p:nvGrpSpPr>
          <p:grpSpPr>
            <a:xfrm>
              <a:off x="439072" y="5365837"/>
              <a:ext cx="11336871" cy="45719"/>
              <a:chOff x="439072" y="1035687"/>
              <a:chExt cx="11336871" cy="45719"/>
            </a:xfrm>
          </p:grpSpPr>
          <p:sp>
            <p:nvSpPr>
              <p:cNvPr id="72" name="Oval 71">
                <a:extLst>
                  <a:ext uri="{FF2B5EF4-FFF2-40B4-BE49-F238E27FC236}">
                    <a16:creationId xmlns:a16="http://schemas.microsoft.com/office/drawing/2014/main" id="{8A565D8C-5BCD-41A7-BD8B-A4FD18DFCA73}"/>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AA57C6B4-082B-4C49-B9FA-5D71D9B368DA}"/>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71A985F4-7EB3-4F1F-AAB4-8253BCA5757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4327D25B-5B7B-40B3-B3B9-0B7D3A1213BE}"/>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7301914E-EECE-454C-BB76-7D49F5E5A3AD}"/>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55B38B72-C526-45FE-A1D5-06FBFF319F18}"/>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51BE6-A292-46DB-AB56-DB7101DBD28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FB8FAA73-3896-4EE7-AF58-FE6F31F8228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42B214D2-3A06-4FDA-A826-3AE7D8412CC9}"/>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D210518-0F0F-4E2E-96AB-482DD8D3BA17}"/>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100BB24-5E2A-497F-A195-80DE9164769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7B47EA3-A23B-4C80-A585-48D33747E690}"/>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2DA6ED3-7F82-4978-9414-2FCF38AF97A0}"/>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CEE51A7E-73CA-4D8F-AB65-0DC2984EF46C}"/>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4425AFAA-7769-421C-8E26-48BA591250F6}"/>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E6034133-96B8-4061-913B-DAABB5528AB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3749DC82-CC31-4998-885D-9D733CB34A03}"/>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777AD82-F1DE-4E29-A0A3-6F868A705ABF}"/>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D5E07D0-4270-4B53-9632-CC45AEE5BFC7}"/>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0F3055F7-3835-4CB0-A38C-56B84F2EC5F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7FC5BCA-2803-467B-A0C0-42730B0B1C3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9CCE4094-291A-4923-A3F6-97FF8720A10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01AEA6A5-B51B-428F-B3BB-C2A0E62A73A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AEDADC01-8092-44EF-A73A-BCB1B3C17DA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4CE80F81-F75C-4AC9-83D6-38E8BAEF2E9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F870225-D3C8-4011-B96A-250AC07BFE51}"/>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CEDD065E-6877-4C8B-9171-7F23C942571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605C5CB9-C347-49FC-967D-A7A89F2B070E}"/>
                </a:ext>
              </a:extLst>
            </p:cNvPr>
            <p:cNvGrpSpPr/>
            <p:nvPr/>
          </p:nvGrpSpPr>
          <p:grpSpPr>
            <a:xfrm>
              <a:off x="439072" y="5798852"/>
              <a:ext cx="10468319" cy="478732"/>
              <a:chOff x="439072" y="5798852"/>
              <a:chExt cx="10468319" cy="478732"/>
            </a:xfrm>
          </p:grpSpPr>
          <p:sp>
            <p:nvSpPr>
              <p:cNvPr id="21" name="Oval 20">
                <a:extLst>
                  <a:ext uri="{FF2B5EF4-FFF2-40B4-BE49-F238E27FC236}">
                    <a16:creationId xmlns:a16="http://schemas.microsoft.com/office/drawing/2014/main" id="{44A24426-65D5-455F-8D53-066011C10BC6}"/>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EBA157C-376C-4F7F-BD45-F08FEBE4A7F6}"/>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09F3C9B-4331-43D4-9190-DD0C6176CDAF}"/>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90E5592-00A4-470C-85A8-EBA5F6BDAC14}"/>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652DC7F-63BF-4011-8178-66EB45E4B33B}"/>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57E3C29-9308-42DD-8250-7FF2E61E80E8}"/>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D4F3C91-8B6A-4714-888A-0AD076266518}"/>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CFA8FDD-D841-4839-BF90-866815BEB1C2}"/>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C89B9FB-545C-40F8-8F8C-90900ADA9B97}"/>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3D6839C-6031-4CA5-98F4-713358FA76D1}"/>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74995F-13A9-4769-B71E-EB14A58004ED}"/>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2EFC3B43-F01E-4C23-8D2E-F1EF90E0008E}"/>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14BB286-0418-4A4C-8B07-D3AF54C22542}"/>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04EF910-7E7E-43F2-B375-5746E10A3214}"/>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715787B-54D8-411B-A567-66A079DE351B}"/>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890B0B5-B9A0-4EC1-8ADD-F19A01C17222}"/>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A6EC94B-3184-4BAF-9911-11DBB968899B}"/>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8769172-B30C-4AD7-8592-1DE6706E0B65}"/>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4683434-F91B-4C4C-89DA-09D6D3712A35}"/>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6AD7CBE-E829-419C-BFA3-D4F0ADBC78C5}"/>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7B54C9B3-0070-4254-A1DE-D5DEF93EBB8F}"/>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2C31B682-92EB-40D4-BFB4-042587B610F7}"/>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C25EF91-F0F9-4058-B604-AF482BC8BCEA}"/>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C7B38321-F179-40C0-9CF6-8D13E26F9B59}"/>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FA1BFA5-3C98-48C8-8897-900FFA24E236}"/>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D0D659B-53C1-4BC3-94D5-88185705F7DB}"/>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302D17BF-E942-4BC1-9BFB-D0642BC40119}"/>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936A4D95-EAA8-49BA-BD5E-6292699BEF2C}"/>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6D88B56-F179-4008-81F2-6D076AF82517}"/>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CF573CC-E5EC-474A-ADFC-FE4895C2CA94}"/>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970CE5B6-B23F-46F8-B764-4F02296EBD4B}"/>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A071458-6E35-4174-A0DC-B5D0CF9B6216}"/>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08F118F-D8A5-44F4-915C-DEA7AF75FA59}"/>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48B477F-20F0-486D-9FA4-008C4F782DC6}"/>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BDF8451-8B1C-4FB0-827C-ECF9076D561A}"/>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D6F2D83C-5AA8-499C-846D-2574CF4343E2}"/>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9DC2F03-999A-4F73-BFE3-C5FA3EB6ED6C}"/>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B6876E8F-019B-4C1E-80C5-A6E60949BF96}"/>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27E4F703-3E1D-4F14-9F02-4DEA8C5345E5}"/>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7D49E369-918D-4863-A737-2288C1670C98}"/>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A2D3886-3257-4265-A43E-7B50E3D7DA7A}"/>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B6D7D361-A2C4-4FE5-91C5-946714266545}"/>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1E9B35CC-9887-4EF3-932A-7BBD087CDF48}"/>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79D4647C-76C0-4F22-9EFF-0B3A19ACA11A}"/>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0332954-0B50-4E88-AC23-41D6B9AA06F3}"/>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08DAC6D-0A22-43CD-A397-86EE0A7760ED}"/>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E35A31E-820A-4C6A-8810-EC184B5AD964}"/>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95E5A74-886C-444D-A436-5DA6A7179164}"/>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1C45F49E-E4E2-47B8-8E4C-2B860F085DC0}"/>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017B5D4-D7F2-4412-9909-A864B5798032}"/>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8" name="Rectangle 377">
            <a:extLst>
              <a:ext uri="{FF2B5EF4-FFF2-40B4-BE49-F238E27FC236}">
                <a16:creationId xmlns:a16="http://schemas.microsoft.com/office/drawing/2014/main" id="{C6A32AE8-ECE1-461F-B298-D956233B8B94}"/>
              </a:ext>
            </a:extLst>
          </p:cNvPr>
          <p:cNvSpPr/>
          <p:nvPr/>
        </p:nvSpPr>
        <p:spPr>
          <a:xfrm>
            <a:off x="289560" y="878375"/>
            <a:ext cx="11635740" cy="37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dirty="0"/>
              <a:t>Year 3, Unit 3, Learning Outcome 5</a:t>
            </a:r>
          </a:p>
        </p:txBody>
      </p:sp>
      <p:sp>
        <p:nvSpPr>
          <p:cNvPr id="7" name="Rectangle 6">
            <a:extLst>
              <a:ext uri="{FF2B5EF4-FFF2-40B4-BE49-F238E27FC236}">
                <a16:creationId xmlns:a16="http://schemas.microsoft.com/office/drawing/2014/main" id="{B360FA29-A4A7-4323-86A8-D7E3D9DFD25A}"/>
              </a:ext>
            </a:extLst>
          </p:cNvPr>
          <p:cNvSpPr/>
          <p:nvPr/>
        </p:nvSpPr>
        <p:spPr>
          <a:xfrm>
            <a:off x="881668" y="2790606"/>
            <a:ext cx="1739293" cy="1732060"/>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Rectangle 369">
            <a:extLst>
              <a:ext uri="{FF2B5EF4-FFF2-40B4-BE49-F238E27FC236}">
                <a16:creationId xmlns:a16="http://schemas.microsoft.com/office/drawing/2014/main" id="{54A11716-E942-4C68-9FFF-02DC72D17C39}"/>
              </a:ext>
            </a:extLst>
          </p:cNvPr>
          <p:cNvSpPr/>
          <p:nvPr/>
        </p:nvSpPr>
        <p:spPr>
          <a:xfrm rot="2700000">
            <a:off x="5490303" y="1736337"/>
            <a:ext cx="1238898" cy="1238898"/>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Rectangle 370">
            <a:extLst>
              <a:ext uri="{FF2B5EF4-FFF2-40B4-BE49-F238E27FC236}">
                <a16:creationId xmlns:a16="http://schemas.microsoft.com/office/drawing/2014/main" id="{0DC8D613-EFF9-4528-8DDA-BA8734D26921}"/>
              </a:ext>
            </a:extLst>
          </p:cNvPr>
          <p:cNvSpPr/>
          <p:nvPr/>
        </p:nvSpPr>
        <p:spPr>
          <a:xfrm rot="3410683">
            <a:off x="5092925" y="3955976"/>
            <a:ext cx="1565147" cy="1565147"/>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Rectangle 371">
            <a:extLst>
              <a:ext uri="{FF2B5EF4-FFF2-40B4-BE49-F238E27FC236}">
                <a16:creationId xmlns:a16="http://schemas.microsoft.com/office/drawing/2014/main" id="{77D7194A-FC37-4D85-A04D-9DB7058A415C}"/>
              </a:ext>
            </a:extLst>
          </p:cNvPr>
          <p:cNvSpPr/>
          <p:nvPr/>
        </p:nvSpPr>
        <p:spPr>
          <a:xfrm rot="6955394">
            <a:off x="3679051" y="2943381"/>
            <a:ext cx="971926" cy="971926"/>
          </a:xfrm>
          <a:prstGeom prst="rect">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Diamond 374">
            <a:extLst>
              <a:ext uri="{FF2B5EF4-FFF2-40B4-BE49-F238E27FC236}">
                <a16:creationId xmlns:a16="http://schemas.microsoft.com/office/drawing/2014/main" id="{76FC97F1-D414-412C-B771-C23DD7FBC3E0}"/>
              </a:ext>
            </a:extLst>
          </p:cNvPr>
          <p:cNvSpPr/>
          <p:nvPr/>
        </p:nvSpPr>
        <p:spPr>
          <a:xfrm>
            <a:off x="8272519" y="1441406"/>
            <a:ext cx="1305957" cy="1833683"/>
          </a:xfrm>
          <a:prstGeom prst="diamond">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TextBox 376">
            <a:extLst>
              <a:ext uri="{FF2B5EF4-FFF2-40B4-BE49-F238E27FC236}">
                <a16:creationId xmlns:a16="http://schemas.microsoft.com/office/drawing/2014/main" id="{0DC6E90E-853B-4006-BB43-31BDFBA18BF4}"/>
              </a:ext>
            </a:extLst>
          </p:cNvPr>
          <p:cNvSpPr txBox="1"/>
          <p:nvPr/>
        </p:nvSpPr>
        <p:spPr>
          <a:xfrm>
            <a:off x="1258973" y="942672"/>
            <a:ext cx="1207590"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Square</a:t>
            </a:r>
          </a:p>
        </p:txBody>
      </p:sp>
      <p:sp>
        <p:nvSpPr>
          <p:cNvPr id="379" name="TextBox 378">
            <a:extLst>
              <a:ext uri="{FF2B5EF4-FFF2-40B4-BE49-F238E27FC236}">
                <a16:creationId xmlns:a16="http://schemas.microsoft.com/office/drawing/2014/main" id="{396D30B4-1795-4F60-B40C-F750E9E8DEFF}"/>
              </a:ext>
            </a:extLst>
          </p:cNvPr>
          <p:cNvSpPr txBox="1"/>
          <p:nvPr/>
        </p:nvSpPr>
        <p:spPr>
          <a:xfrm>
            <a:off x="4241886" y="942672"/>
            <a:ext cx="2334046"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Also squares</a:t>
            </a:r>
          </a:p>
        </p:txBody>
      </p:sp>
      <p:sp>
        <p:nvSpPr>
          <p:cNvPr id="380" name="TextBox 379">
            <a:extLst>
              <a:ext uri="{FF2B5EF4-FFF2-40B4-BE49-F238E27FC236}">
                <a16:creationId xmlns:a16="http://schemas.microsoft.com/office/drawing/2014/main" id="{C657CA29-B802-4E9D-B595-E72E9F7F7174}"/>
              </a:ext>
            </a:extLst>
          </p:cNvPr>
          <p:cNvSpPr txBox="1"/>
          <p:nvPr/>
        </p:nvSpPr>
        <p:spPr>
          <a:xfrm>
            <a:off x="8378268" y="942672"/>
            <a:ext cx="2334046" cy="430887"/>
          </a:xfrm>
          <a:prstGeom prst="rect">
            <a:avLst/>
          </a:prstGeom>
          <a:noFill/>
        </p:spPr>
        <p:txBody>
          <a:bodyPr wrap="square" rtlCol="0">
            <a:spAutoFit/>
          </a:bodyPr>
          <a:lstStyle/>
          <a:p>
            <a:pPr algn="ctr"/>
            <a:r>
              <a:rPr lang="en-GB" sz="2200" b="1" dirty="0">
                <a:latin typeface="Arial" panose="020B0604020202020204" pitchFamily="34" charset="0"/>
                <a:cs typeface="Arial" panose="020B0604020202020204" pitchFamily="34" charset="0"/>
              </a:rPr>
              <a:t>Not</a:t>
            </a:r>
            <a:r>
              <a:rPr lang="en-GB" sz="2200" dirty="0">
                <a:latin typeface="Arial" panose="020B0604020202020204" pitchFamily="34" charset="0"/>
                <a:cs typeface="Arial" panose="020B0604020202020204" pitchFamily="34" charset="0"/>
              </a:rPr>
              <a:t> squares</a:t>
            </a:r>
          </a:p>
        </p:txBody>
      </p:sp>
      <p:sp>
        <p:nvSpPr>
          <p:cNvPr id="381" name="Rectangle: Rounded Corners 380">
            <a:extLst>
              <a:ext uri="{FF2B5EF4-FFF2-40B4-BE49-F238E27FC236}">
                <a16:creationId xmlns:a16="http://schemas.microsoft.com/office/drawing/2014/main" id="{3EA95C13-CA7C-442B-A5B3-D755CB82256E}"/>
              </a:ext>
            </a:extLst>
          </p:cNvPr>
          <p:cNvSpPr/>
          <p:nvPr/>
        </p:nvSpPr>
        <p:spPr>
          <a:xfrm>
            <a:off x="8278279" y="3656636"/>
            <a:ext cx="1318125" cy="1302123"/>
          </a:xfrm>
          <a:prstGeom prst="roundRect">
            <a:avLst>
              <a:gd name="adj" fmla="val 17315"/>
            </a:avLst>
          </a:pr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Freeform: Shape 381">
            <a:extLst>
              <a:ext uri="{FF2B5EF4-FFF2-40B4-BE49-F238E27FC236}">
                <a16:creationId xmlns:a16="http://schemas.microsoft.com/office/drawing/2014/main" id="{ADCB7F3F-3681-4BE4-A134-B9BB9A07B967}"/>
              </a:ext>
            </a:extLst>
          </p:cNvPr>
          <p:cNvSpPr/>
          <p:nvPr/>
        </p:nvSpPr>
        <p:spPr>
          <a:xfrm>
            <a:off x="8277039" y="5382906"/>
            <a:ext cx="870237" cy="867246"/>
          </a:xfrm>
          <a:custGeom>
            <a:avLst/>
            <a:gdLst>
              <a:gd name="connsiteX0" fmla="*/ 0 w 2210490"/>
              <a:gd name="connsiteY0" fmla="*/ 0 h 1185282"/>
              <a:gd name="connsiteX1" fmla="*/ 2204604 w 2210490"/>
              <a:gd name="connsiteY1" fmla="*/ 0 h 1185282"/>
              <a:gd name="connsiteX2" fmla="*/ 2178069 w 2210490"/>
              <a:gd name="connsiteY2" fmla="*/ 42875 h 1185282"/>
              <a:gd name="connsiteX3" fmla="*/ 2053188 w 2210490"/>
              <a:gd name="connsiteY3" fmla="*/ 587886 h 1185282"/>
              <a:gd name="connsiteX4" fmla="*/ 2178069 w 2210490"/>
              <a:gd name="connsiteY4" fmla="*/ 1132898 h 1185282"/>
              <a:gd name="connsiteX5" fmla="*/ 2210490 w 2210490"/>
              <a:gd name="connsiteY5" fmla="*/ 1185282 h 1185282"/>
              <a:gd name="connsiteX6" fmla="*/ 0 w 2210490"/>
              <a:gd name="connsiteY6" fmla="*/ 1185282 h 1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490" h="1185282">
                <a:moveTo>
                  <a:pt x="0" y="0"/>
                </a:moveTo>
                <a:lnTo>
                  <a:pt x="2204604" y="0"/>
                </a:lnTo>
                <a:lnTo>
                  <a:pt x="2178069" y="42875"/>
                </a:lnTo>
                <a:cubicBezTo>
                  <a:pt x="2099226" y="198451"/>
                  <a:pt x="2053188" y="386002"/>
                  <a:pt x="2053188" y="587886"/>
                </a:cubicBezTo>
                <a:cubicBezTo>
                  <a:pt x="2053188" y="789771"/>
                  <a:pt x="2099226" y="977321"/>
                  <a:pt x="2178069" y="1132898"/>
                </a:cubicBezTo>
                <a:lnTo>
                  <a:pt x="2210490" y="1185282"/>
                </a:lnTo>
                <a:lnTo>
                  <a:pt x="0" y="1185282"/>
                </a:lnTo>
                <a:close/>
              </a:path>
            </a:pathLst>
          </a:cu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D30B78B9-E165-4B79-B806-71F71E0799FD}"/>
              </a:ext>
            </a:extLst>
          </p:cNvPr>
          <p:cNvSpPr/>
          <p:nvPr/>
        </p:nvSpPr>
        <p:spPr>
          <a:xfrm>
            <a:off x="10015826" y="1487145"/>
            <a:ext cx="1325837" cy="1303461"/>
          </a:xfrm>
          <a:custGeom>
            <a:avLst/>
            <a:gdLst>
              <a:gd name="connsiteX0" fmla="*/ 0 w 1741254"/>
              <a:gd name="connsiteY0" fmla="*/ 527815 h 801398"/>
              <a:gd name="connsiteX1" fmla="*/ 0 w 1741254"/>
              <a:gd name="connsiteY1" fmla="*/ 0 h 801398"/>
              <a:gd name="connsiteX2" fmla="*/ 1741254 w 1741254"/>
              <a:gd name="connsiteY2" fmla="*/ 0 h 801398"/>
              <a:gd name="connsiteX3" fmla="*/ 1741254 w 1741254"/>
              <a:gd name="connsiteY3" fmla="*/ 801398 h 801398"/>
              <a:gd name="connsiteX4" fmla="*/ 157954 w 1741254"/>
              <a:gd name="connsiteY4" fmla="*/ 801398 h 80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54" h="801398">
                <a:moveTo>
                  <a:pt x="0" y="527815"/>
                </a:moveTo>
                <a:lnTo>
                  <a:pt x="0" y="0"/>
                </a:lnTo>
                <a:lnTo>
                  <a:pt x="1741254" y="0"/>
                </a:lnTo>
                <a:lnTo>
                  <a:pt x="1741254" y="801398"/>
                </a:lnTo>
                <a:lnTo>
                  <a:pt x="157954" y="801398"/>
                </a:lnTo>
                <a:close/>
              </a:path>
            </a:pathLst>
          </a:cu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DBB20656-3A7F-4EE4-90BC-1DF794F01654}"/>
              </a:ext>
            </a:extLst>
          </p:cNvPr>
          <p:cNvSpPr/>
          <p:nvPr/>
        </p:nvSpPr>
        <p:spPr>
          <a:xfrm>
            <a:off x="9979025" y="4085837"/>
            <a:ext cx="1339628" cy="1303461"/>
          </a:xfrm>
          <a:custGeom>
            <a:avLst/>
            <a:gdLst>
              <a:gd name="connsiteX0" fmla="*/ 0 w 1374394"/>
              <a:gd name="connsiteY0" fmla="*/ 0 h 917577"/>
              <a:gd name="connsiteX1" fmla="*/ 589050 w 1374394"/>
              <a:gd name="connsiteY1" fmla="*/ 0 h 917577"/>
              <a:gd name="connsiteX2" fmla="*/ 589050 w 1374394"/>
              <a:gd name="connsiteY2" fmla="*/ 78098 h 917577"/>
              <a:gd name="connsiteX3" fmla="*/ 775237 w 1374394"/>
              <a:gd name="connsiteY3" fmla="*/ 78098 h 917577"/>
              <a:gd name="connsiteX4" fmla="*/ 775237 w 1374394"/>
              <a:gd name="connsiteY4" fmla="*/ 0 h 917577"/>
              <a:gd name="connsiteX5" fmla="*/ 1374394 w 1374394"/>
              <a:gd name="connsiteY5" fmla="*/ 0 h 917577"/>
              <a:gd name="connsiteX6" fmla="*/ 1374394 w 1374394"/>
              <a:gd name="connsiteY6" fmla="*/ 316651 h 917577"/>
              <a:gd name="connsiteX7" fmla="*/ 1281300 w 1374394"/>
              <a:gd name="connsiteY7" fmla="*/ 316651 h 917577"/>
              <a:gd name="connsiteX8" fmla="*/ 1281300 w 1374394"/>
              <a:gd name="connsiteY8" fmla="*/ 538272 h 917577"/>
              <a:gd name="connsiteX9" fmla="*/ 1374394 w 1374394"/>
              <a:gd name="connsiteY9" fmla="*/ 538272 h 917577"/>
              <a:gd name="connsiteX10" fmla="*/ 1374394 w 1374394"/>
              <a:gd name="connsiteY10" fmla="*/ 917577 h 917577"/>
              <a:gd name="connsiteX11" fmla="*/ 775237 w 1374394"/>
              <a:gd name="connsiteY11" fmla="*/ 917577 h 917577"/>
              <a:gd name="connsiteX12" fmla="*/ 775237 w 1374394"/>
              <a:gd name="connsiteY12" fmla="*/ 806766 h 917577"/>
              <a:gd name="connsiteX13" fmla="*/ 589050 w 1374394"/>
              <a:gd name="connsiteY13" fmla="*/ 806766 h 917577"/>
              <a:gd name="connsiteX14" fmla="*/ 589050 w 1374394"/>
              <a:gd name="connsiteY14" fmla="*/ 917577 h 917577"/>
              <a:gd name="connsiteX15" fmla="*/ 0 w 1374394"/>
              <a:gd name="connsiteY15" fmla="*/ 917577 h 917577"/>
              <a:gd name="connsiteX16" fmla="*/ 0 w 1374394"/>
              <a:gd name="connsiteY16" fmla="*/ 538272 h 917577"/>
              <a:gd name="connsiteX17" fmla="*/ 88765 w 1374394"/>
              <a:gd name="connsiteY17" fmla="*/ 538272 h 917577"/>
              <a:gd name="connsiteX18" fmla="*/ 88765 w 1374394"/>
              <a:gd name="connsiteY18" fmla="*/ 316651 h 917577"/>
              <a:gd name="connsiteX19" fmla="*/ 0 w 1374394"/>
              <a:gd name="connsiteY19" fmla="*/ 316651 h 9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394" h="917577">
                <a:moveTo>
                  <a:pt x="0" y="0"/>
                </a:moveTo>
                <a:lnTo>
                  <a:pt x="589050" y="0"/>
                </a:lnTo>
                <a:lnTo>
                  <a:pt x="589050" y="78098"/>
                </a:lnTo>
                <a:lnTo>
                  <a:pt x="775237" y="78098"/>
                </a:lnTo>
                <a:lnTo>
                  <a:pt x="775237" y="0"/>
                </a:lnTo>
                <a:lnTo>
                  <a:pt x="1374394" y="0"/>
                </a:lnTo>
                <a:lnTo>
                  <a:pt x="1374394" y="316651"/>
                </a:lnTo>
                <a:lnTo>
                  <a:pt x="1281300" y="316651"/>
                </a:lnTo>
                <a:lnTo>
                  <a:pt x="1281300" y="538272"/>
                </a:lnTo>
                <a:lnTo>
                  <a:pt x="1374394" y="538272"/>
                </a:lnTo>
                <a:lnTo>
                  <a:pt x="1374394" y="917577"/>
                </a:lnTo>
                <a:lnTo>
                  <a:pt x="775237" y="917577"/>
                </a:lnTo>
                <a:lnTo>
                  <a:pt x="775237" y="806766"/>
                </a:lnTo>
                <a:lnTo>
                  <a:pt x="589050" y="806766"/>
                </a:lnTo>
                <a:lnTo>
                  <a:pt x="589050" y="917577"/>
                </a:lnTo>
                <a:lnTo>
                  <a:pt x="0" y="917577"/>
                </a:lnTo>
                <a:lnTo>
                  <a:pt x="0" y="538272"/>
                </a:lnTo>
                <a:lnTo>
                  <a:pt x="88765" y="538272"/>
                </a:lnTo>
                <a:lnTo>
                  <a:pt x="88765" y="316651"/>
                </a:lnTo>
                <a:lnTo>
                  <a:pt x="0" y="316651"/>
                </a:lnTo>
                <a:close/>
              </a:path>
            </a:pathLst>
          </a:custGeom>
          <a:solidFill>
            <a:schemeClr val="accent5">
              <a:lumMod val="40000"/>
              <a:lumOff val="60000"/>
              <a:alpha val="4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8814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371" grpId="0" animBg="1"/>
      <p:bldP spid="372" grpId="0" animBg="1"/>
      <p:bldP spid="375" grpId="0" animBg="1"/>
      <p:bldP spid="379" grpId="0"/>
      <p:bldP spid="380" grpId="0"/>
      <p:bldP spid="381" grpId="0" animBg="1"/>
      <p:bldP spid="382" grpId="0" animBg="1"/>
      <p:bldP spid="383" grpId="0" animBg="1"/>
      <p:bldP spid="3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2314082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rotate two lines</a:t>
                      </a:r>
                      <a:r>
                        <a:rPr lang="en-GB" sz="2400" b="1" dirty="0">
                          <a:solidFill>
                            <a:srgbClr val="FF0000"/>
                          </a:solidFill>
                          <a:latin typeface="Arial" panose="020B0604020202020204" pitchFamily="34" charset="0"/>
                          <a:cs typeface="Arial" panose="020B0604020202020204" pitchFamily="34" charset="0"/>
                        </a:rPr>
                        <a:t> </a:t>
                      </a:r>
                      <a:r>
                        <a:rPr lang="en-GB" sz="2400" b="1" dirty="0">
                          <a:solidFill>
                            <a:schemeClr val="tx1">
                              <a:lumMod val="65000"/>
                              <a:lumOff val="35000"/>
                            </a:schemeClr>
                          </a:solidFill>
                          <a:latin typeface="Arial" panose="020B0604020202020204" pitchFamily="34" charset="0"/>
                          <a:cs typeface="Arial" panose="020B0604020202020204" pitchFamily="34" charset="0"/>
                        </a:rPr>
                        <a:t>about a fixed point to make different sized angles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b="1" i="0" u="none" strike="noStrike" dirty="0">
                <a:effectLst/>
              </a:rPr>
              <a:t>Year 3, Unit 3, Learning Outcome </a:t>
            </a:r>
            <a:r>
              <a:rPr lang="en-GB" sz="2400" b="1" dirty="0"/>
              <a:t>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200" name="Group 199">
            <a:extLst>
              <a:ext uri="{FF2B5EF4-FFF2-40B4-BE49-F238E27FC236}">
                <a16:creationId xmlns:a16="http://schemas.microsoft.com/office/drawing/2014/main" id="{C89FF3CF-BBA2-4C46-A5BF-698D37D58DDE}"/>
              </a:ext>
            </a:extLst>
          </p:cNvPr>
          <p:cNvGrpSpPr/>
          <p:nvPr/>
        </p:nvGrpSpPr>
        <p:grpSpPr>
          <a:xfrm>
            <a:off x="439072" y="1901717"/>
            <a:ext cx="11336871" cy="45719"/>
            <a:chOff x="439072" y="1035687"/>
            <a:chExt cx="11336871" cy="45719"/>
          </a:xfrm>
        </p:grpSpPr>
        <p:sp>
          <p:nvSpPr>
            <p:cNvPr id="201" name="Oval 200">
              <a:extLst>
                <a:ext uri="{FF2B5EF4-FFF2-40B4-BE49-F238E27FC236}">
                  <a16:creationId xmlns:a16="http://schemas.microsoft.com/office/drawing/2014/main" id="{65A7E559-15EB-4CDE-ACFF-5F02F967159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D9DF3099-85F0-48D2-8B84-E18058954989}"/>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3DEEA7D-2083-4977-BEEC-A7D599D815B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201DD0-6059-4460-B7B8-B44AD10D6C4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50FDF124-4225-43DE-A25C-6417A70F0BB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04952B33-5037-41C7-9E1B-017927C47F85}"/>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3B41F40B-35A7-4372-A986-463EE663B2D4}"/>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5C90B28C-F38F-4B7B-A071-6E0978BE04F5}"/>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08B515EC-F0A3-4C99-8D6E-B1B6FB10A48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1E157C2D-4CDB-4877-A54A-D59511C6C9BE}"/>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29C19B-340B-414B-8067-6DB978493D6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0621273B-48E7-4AFD-B80F-56A9A399E3E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3482CCCC-8CCB-4D6F-AF51-D995D34A64D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BFFBD891-D748-439D-92B5-6809D204A26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6C4468B8-28BB-4019-AF77-A4E48387038E}"/>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408E42-106E-4468-BB45-E382BAF1796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0ABAE0C1-AAC7-4EEC-B61B-A8FCD8A6C5CF}"/>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702C2F2-0768-4555-AF00-DC1D4E97D2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E3B06A7E-CEFB-4E83-A1CD-F0E50E59CC8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925D2F27-F5CB-4DB6-A312-E1A128613E66}"/>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5A9B343F-B499-4FFB-94A9-B8BF43A4050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9EF37CB-E0DF-42B0-AE30-977B4A418B7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1D097A6E-84D7-49A9-AFBF-14317B71EEF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5183A6E6-7C94-4D45-9636-0153E2D3A03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AA1F57E9-3D5D-4449-A239-08FC66B8B675}"/>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2A57C5B7-6D85-4D50-A3D8-9013D106B78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6E8726AC-E494-45C8-ACBD-FB343CA261C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AE0C759E-D715-4111-A555-EF6C3AADE2BE}"/>
              </a:ext>
            </a:extLst>
          </p:cNvPr>
          <p:cNvGrpSpPr/>
          <p:nvPr/>
        </p:nvGrpSpPr>
        <p:grpSpPr>
          <a:xfrm>
            <a:off x="439072" y="2334732"/>
            <a:ext cx="11336871" cy="45719"/>
            <a:chOff x="439072" y="1035687"/>
            <a:chExt cx="11336871" cy="45719"/>
          </a:xfrm>
        </p:grpSpPr>
        <p:sp>
          <p:nvSpPr>
            <p:cNvPr id="229" name="Oval 228">
              <a:extLst>
                <a:ext uri="{FF2B5EF4-FFF2-40B4-BE49-F238E27FC236}">
                  <a16:creationId xmlns:a16="http://schemas.microsoft.com/office/drawing/2014/main" id="{2B1EFB90-DA7F-4B1A-95BE-E417C09899A4}"/>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0DB5E30A-948B-4126-B290-9B5C35EBEE4F}"/>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419AED8D-415A-4058-96F1-691E3912074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CCA84F5-A0AC-4F2E-AE3B-B5F24E31C66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41455304-9C2B-4259-B6EF-9FBDBC71AE2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6BB8CAEB-230E-493A-851D-48E66DA16638}"/>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1735B5FD-0B03-42FD-B454-B8B3A11E922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D24EC882-6BEE-4BB2-A736-249374B04E71}"/>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35F55381-5A0A-4FFD-99F6-F2D422E9BE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777068C5-92B0-44A6-A5EA-E4DF4C293C9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B7D4099C-6661-4886-B53E-433A4FDB64C4}"/>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C7981429-4C69-49D0-8F7A-3F8C26F6A9C9}"/>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144326FD-2CF3-4645-B863-8E790CAF63D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EC7A281F-B0B1-403E-85E7-249B7CBC8EA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C1E43595-6DB5-42AA-820D-9A76324B6D5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A17114E2-DA1C-4034-8DCF-50F36D32250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EE943598-C8EE-43C2-B27D-985B586C908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1854D70-3910-4BAF-9465-0BD9ADCFC0A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A6CA103F-8686-4FA2-B611-A5D75A8EC6B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3A515A91-CA8C-41F3-9454-993049C36EB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9B14C3C4-B35A-4332-8D1E-5B124E4DF29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28FF73A4-80D3-4E84-B885-EDC998D5B3A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D815613-7C17-4F7B-8DE9-87B9DA88533C}"/>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04EC9196-DE17-4BAA-A4A6-D6390F3F026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5BE04879-D400-4E5E-A408-DB28CA7093DE}"/>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D22B115-A8A2-4AAB-ABDA-79769711A0A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B860F769-9154-4010-A1E5-B7CAEB6A776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FF8EC9B6-7E80-4198-A4E5-2C23732A8610}"/>
              </a:ext>
            </a:extLst>
          </p:cNvPr>
          <p:cNvGrpSpPr/>
          <p:nvPr/>
        </p:nvGrpSpPr>
        <p:grpSpPr>
          <a:xfrm>
            <a:off x="439072" y="2767747"/>
            <a:ext cx="11336871" cy="45719"/>
            <a:chOff x="439072" y="1035687"/>
            <a:chExt cx="11336871" cy="45719"/>
          </a:xfrm>
        </p:grpSpPr>
        <p:sp>
          <p:nvSpPr>
            <p:cNvPr id="257" name="Oval 256">
              <a:extLst>
                <a:ext uri="{FF2B5EF4-FFF2-40B4-BE49-F238E27FC236}">
                  <a16:creationId xmlns:a16="http://schemas.microsoft.com/office/drawing/2014/main" id="{3C48E099-E92A-46D8-9285-96031672D69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BEA4FE6C-1DD2-4ED4-B787-92BC657931D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56BE7321-A28D-4211-9EFF-8FBEB2C0D8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31E97A0-BB98-4A06-B792-A9C1603919BF}"/>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63760866-254B-4345-9355-AEB604FE48BD}"/>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A62AF5D-783B-4495-80CC-341A2307B7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48BD2863-2AD9-45CF-83A7-CA2A0C22381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F0E1513E-DE34-42DE-B607-48EFA7A7C68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A31E291A-AA54-4EFA-8585-29D45E1E9AA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77C83753-B6C1-4A5A-8214-C8C3958E62DA}"/>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E6D0073F-C4F6-4AB6-81FE-DC409A3CA4C2}"/>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0811EEB1-9E74-459B-AD41-9630B6D4D63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2406CA42-4BD9-4E9E-AC05-69282081CBA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88005FAE-6744-4E53-9955-F2D2171E736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C5610ADA-448A-40F6-B267-B429401805A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89E27F39-DC43-482B-85B8-4BD14C2CAEF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882C99A5-954B-43E8-9956-89D02B2E5C0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3A6A928E-B2AE-44B2-A35E-C806948C69E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CBC62A6D-4489-428D-8E53-770C13709D70}"/>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0C1A5F4B-73DB-4DE8-8398-EB9FFC425C4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933A581B-DC6F-4165-B7EC-D8796345087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FD0D9AB2-04E0-4B5E-9F0F-FB54E49097D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AA18BC1D-B6BD-4FA6-BF4B-299F5038E68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95A2BCE2-D761-4B92-B733-5CEA34E3AA3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7B378D2D-5EB3-4954-B8AC-E7B35303B262}"/>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486E20FF-360F-48BE-B4D4-9DFD8661BF6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4DD31E5D-2BE3-48C4-89CE-7F9B765E981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72F1E6C3-F37E-4226-AA8D-D368F12E4907}"/>
              </a:ext>
            </a:extLst>
          </p:cNvPr>
          <p:cNvGrpSpPr/>
          <p:nvPr/>
        </p:nvGrpSpPr>
        <p:grpSpPr>
          <a:xfrm>
            <a:off x="439072" y="3200762"/>
            <a:ext cx="11336871" cy="45719"/>
            <a:chOff x="439072" y="1035687"/>
            <a:chExt cx="11336871" cy="45719"/>
          </a:xfrm>
        </p:grpSpPr>
        <p:sp>
          <p:nvSpPr>
            <p:cNvPr id="285" name="Oval 284">
              <a:extLst>
                <a:ext uri="{FF2B5EF4-FFF2-40B4-BE49-F238E27FC236}">
                  <a16:creationId xmlns:a16="http://schemas.microsoft.com/office/drawing/2014/main" id="{1B913F5E-AE72-475C-8022-F18BE3A43C3A}"/>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43F51370-BDCB-490A-88E6-803D93D8BD9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6FD34DA8-1A3F-4316-BB93-E1EB494177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B70EF823-4E6B-4ECD-9750-4BC681E56E3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AA8B78B4-F550-4453-BD0E-C8459A536A18}"/>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38DA982E-843A-4F28-A01A-95E4E9121C3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B87BBDE-24FD-4A0F-BF0A-A891C07797F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2DA506-0DC6-4CBE-B889-01FD1EA1EEDB}"/>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A328A770-C916-43B3-833D-B9DB1DEDAB15}"/>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E55037D-A7F8-420D-9D3E-A50EB1FDF5E0}"/>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C3EA643-AD20-4EC9-AD8F-163B472747E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0E2E54F-8431-41C4-8EA1-5E5E1BFC2E94}"/>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27B6FF39-E38A-47D9-B688-E8F84E5B3FE2}"/>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2A8A479C-C659-4A48-8DEE-2A55D4A80585}"/>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4CD77472-5447-4665-86B7-905579E5AD5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7C3ED683-88F4-47FA-B7AF-3D1BFDFAAD9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D8195E-EC99-40EE-B964-E5D7A57D32D5}"/>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C11313E6-EFB9-450D-B868-71BC314B0ABC}"/>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732DC303-BE7D-482F-A6C5-8702745C495C}"/>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801B65B-DBDE-44D8-B654-C48A99A54A0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BB19A360-615E-4CD0-9B64-8DD794945A2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EB58A7BF-AB96-4920-9328-0A954AAC7F9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15638DE7-1429-454E-8505-8765193A9CA7}"/>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610AC492-61FC-417B-A6E7-89D3DCE054A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FF590544-F2C3-4BBA-B032-09A57839A59F}"/>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D2871BE8-8E94-4960-BB77-A7BA181502D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6F95AB1C-B0EA-4C39-9D72-33BBC2A2560E}"/>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Group 311">
            <a:extLst>
              <a:ext uri="{FF2B5EF4-FFF2-40B4-BE49-F238E27FC236}">
                <a16:creationId xmlns:a16="http://schemas.microsoft.com/office/drawing/2014/main" id="{E674A776-79BC-47E4-BAFD-F758996C51EE}"/>
              </a:ext>
            </a:extLst>
          </p:cNvPr>
          <p:cNvGrpSpPr/>
          <p:nvPr/>
        </p:nvGrpSpPr>
        <p:grpSpPr>
          <a:xfrm>
            <a:off x="439072" y="3633777"/>
            <a:ext cx="11336871" cy="45719"/>
            <a:chOff x="439072" y="1035687"/>
            <a:chExt cx="11336871" cy="45719"/>
          </a:xfrm>
        </p:grpSpPr>
        <p:sp>
          <p:nvSpPr>
            <p:cNvPr id="313" name="Oval 312">
              <a:extLst>
                <a:ext uri="{FF2B5EF4-FFF2-40B4-BE49-F238E27FC236}">
                  <a16:creationId xmlns:a16="http://schemas.microsoft.com/office/drawing/2014/main" id="{47F2153A-EAC4-42A8-B4D7-075F4A7FBBB8}"/>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E1A760E1-B13F-41C4-8D1C-BD25BB1847A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DC59D50E-83DB-467C-9DAA-A372369DA46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03E40A86-1611-4F99-A4E9-1792A635E428}"/>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490E0251-161F-4E73-953D-6ECC3D1D11B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3CABAA0-188F-4F2F-AEC9-D171EB6BE20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CB981F07-7E5D-47A8-A1A4-8B8D1E9F60D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EEDCB4C7-C958-492D-B966-B0690871A544}"/>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00F236F8-7F64-4743-B9DC-D79632765BC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208907DF-4746-4835-8BD8-B20A0BBBB3D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814F8F2A-6692-438D-86EB-865F6675EFF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AAED5EF-AECC-4061-88ED-03C22254B10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EF188588-B546-4690-9107-F06E48EFF32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907AB0EE-6ECE-40B3-96EF-541DF3E511C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783659FD-3630-481E-B64D-99B25CC992B7}"/>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8FF9676A-2A9A-41AE-A01B-E352D5D591B0}"/>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245C0168-94CD-48F9-B86D-638F7E673C8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8F50F2BC-0345-4646-9CBE-E5B4BAB7A6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8F0AB274-FF68-43F6-8C92-B9F8DF41DCD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51FB6573-61E9-42B6-9888-03FC4F65891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D9BB80A-D3D0-4085-A73A-85CEEEE3E36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E0EA89DA-5866-42D8-A3BE-B946DAA58AC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32E84274-6C54-43D9-8073-CD11597E09E8}"/>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04E9AF59-31A4-42DB-9E62-4BF00FCFA99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4603FD8A-87D5-48D3-9799-3CD266129286}"/>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CA41B935-3BCC-47B3-8621-7B29C2052FA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91C4206A-400D-4666-8BA0-57BCD78602A9}"/>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EF9DBDE6-167E-46D8-9C75-C5E52DF570BB}"/>
              </a:ext>
            </a:extLst>
          </p:cNvPr>
          <p:cNvGrpSpPr/>
          <p:nvPr/>
        </p:nvGrpSpPr>
        <p:grpSpPr>
          <a:xfrm>
            <a:off x="439072" y="4066792"/>
            <a:ext cx="11336871" cy="45719"/>
            <a:chOff x="439072" y="1035687"/>
            <a:chExt cx="11336871" cy="45719"/>
          </a:xfrm>
        </p:grpSpPr>
        <p:sp>
          <p:nvSpPr>
            <p:cNvPr id="341" name="Oval 340">
              <a:extLst>
                <a:ext uri="{FF2B5EF4-FFF2-40B4-BE49-F238E27FC236}">
                  <a16:creationId xmlns:a16="http://schemas.microsoft.com/office/drawing/2014/main" id="{877426ED-1BC8-43B8-AB0F-84AE2508C5F0}"/>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601D749D-24E8-4D15-9172-ACEF47BE593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DF09FA6D-D8CD-4A83-BC55-0E7BEF7E8F2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2F88AD36-3DAC-4CD0-AB72-0EFAA6CC8AA2}"/>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0C02F094-CC03-4C01-A991-B913C8A8716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EF0A956-4B11-4CE0-9FA3-0871268C30FC}"/>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F4568B9F-1AAE-4E0D-BC06-12C2E16B8E6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38C9F7A3-015A-4427-BAD9-963F093F260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09D2CEDA-0DEA-44FB-B961-A0ABF45D06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7BC103B9-950C-4A51-B0F2-06D64D77139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5AB3926D-A739-45BD-B6BF-9000AB76720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09E70C35-4545-445A-B15B-D2D4B564321C}"/>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64BF1846-508C-4EE3-AB46-759A0D13ABE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AF66A613-587F-4ED1-B0D0-FF497229E1A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81ABDB42-C43E-46D8-B49A-C382DC610A4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D0D599F3-FAB2-4CB6-88E6-0590A688E2D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15E255FD-75AD-437B-B1C5-8C11D3BD45C1}"/>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ED37F573-CF03-45BF-A79B-AF91527FC382}"/>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161FD4B2-0731-4402-A161-8CCD24D72CF5}"/>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9EFCC70E-9933-467B-B4CA-8AC7930FB44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E060A7DA-8A5D-403C-BD7C-F41203D8C99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57200A51-03A4-43CC-AD00-E849536D18A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911915ED-ED23-462F-9E59-7C2A539E2DF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4398449C-F066-4FD5-89DB-4B7D2A532B21}"/>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4C39A2E-951D-4C06-9C74-6CDB5C703AD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318067B4-1488-4513-AF59-F7FD65CF2DE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5CB0C96C-FA48-45D4-9332-06653F9CD94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 name="Group 367">
            <a:extLst>
              <a:ext uri="{FF2B5EF4-FFF2-40B4-BE49-F238E27FC236}">
                <a16:creationId xmlns:a16="http://schemas.microsoft.com/office/drawing/2014/main" id="{A887E071-FEC9-4479-A6A2-657E013D62F5}"/>
              </a:ext>
            </a:extLst>
          </p:cNvPr>
          <p:cNvGrpSpPr/>
          <p:nvPr/>
        </p:nvGrpSpPr>
        <p:grpSpPr>
          <a:xfrm>
            <a:off x="439072" y="4499807"/>
            <a:ext cx="11336871" cy="45719"/>
            <a:chOff x="439072" y="1035687"/>
            <a:chExt cx="11336871" cy="45719"/>
          </a:xfrm>
        </p:grpSpPr>
        <p:sp>
          <p:nvSpPr>
            <p:cNvPr id="369" name="Oval 368">
              <a:extLst>
                <a:ext uri="{FF2B5EF4-FFF2-40B4-BE49-F238E27FC236}">
                  <a16:creationId xmlns:a16="http://schemas.microsoft.com/office/drawing/2014/main" id="{CCD805EE-01BB-41F6-8A61-6314EAEACD6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1D5D26A1-04ED-44D0-B7AF-604F0DF8F03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85F107B4-D295-429D-8BD8-8D5A84645A1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87D10A2A-7EA6-4A16-BE41-5DBA697F7B1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FE71EA09-3C82-471C-96D5-7FF35DC62EC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D69EF43E-B7AF-47A0-9439-D38AF5AB5EC3}"/>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04868C65-B41E-49B0-A037-BC10D09CB85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1A2410AD-321F-4343-8565-1EAA1181916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CE855543-AC6A-403C-AED4-0FB974DB6110}"/>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C2F4790E-B9B2-4442-A294-1A3049D63CF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18E9B957-E65F-4801-B8D7-40C3F70A2DD8}"/>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323099A1-2132-4BF1-AEB7-11721480AAD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8214797F-E799-4C7A-80F1-8DC4647C2C6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328304EF-D0FE-4E9F-8BC1-3A9B490305B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B574D351-41BD-40BF-8686-B6FC99B4568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C8D4C5DC-EDE6-42F3-BC63-42AB5116F06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51E511F5-04B3-4F02-936F-4CF1E087743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4F7F7CB-1E06-4848-96B0-DDD65CE172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0FDC9DDE-946F-44D7-A375-1EF4A666B37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C245A1F3-B43D-4F08-82E5-9BC49640480F}"/>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AD1FC85B-8DC8-4343-A71A-A2245F55E51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402FD661-F9DB-4B0A-9405-979EBBB79414}"/>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CDA90D03-AB28-4C4C-90FE-E7418B52485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D3AE2581-1ECF-4AF6-B6C4-D5BA48B108B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0A128416-4FC5-4E08-9628-59B26BC87DA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D13B389E-1B68-4254-8A28-68E381EC509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C6B0B2E8-C1B2-475E-8871-5D140F6512E3}"/>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6" name="Group 395">
            <a:extLst>
              <a:ext uri="{FF2B5EF4-FFF2-40B4-BE49-F238E27FC236}">
                <a16:creationId xmlns:a16="http://schemas.microsoft.com/office/drawing/2014/main" id="{AF650CCF-8F54-4E34-9D61-4E087B51D051}"/>
              </a:ext>
            </a:extLst>
          </p:cNvPr>
          <p:cNvGrpSpPr/>
          <p:nvPr/>
        </p:nvGrpSpPr>
        <p:grpSpPr>
          <a:xfrm>
            <a:off x="439072" y="4932822"/>
            <a:ext cx="11336871" cy="45719"/>
            <a:chOff x="439072" y="1035687"/>
            <a:chExt cx="11336871" cy="45719"/>
          </a:xfrm>
        </p:grpSpPr>
        <p:sp>
          <p:nvSpPr>
            <p:cNvPr id="397" name="Oval 396">
              <a:extLst>
                <a:ext uri="{FF2B5EF4-FFF2-40B4-BE49-F238E27FC236}">
                  <a16:creationId xmlns:a16="http://schemas.microsoft.com/office/drawing/2014/main" id="{6BCD6168-AA34-4E58-B29C-06CE621C67B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300D851D-E5C7-4D06-902D-B3BBAED4C471}"/>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EC881BA2-00FF-4DF0-9BE5-744D95D5F62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7A903588-66C2-41E4-84BC-D35764C109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AF802716-647C-4643-941E-23D7F45B4BE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D7031D90-722E-420C-88F2-8FA00AFA678A}"/>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3270D5C7-8D1F-4EF4-AE50-9760D817EFFA}"/>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1A956922-AEDD-442B-A7D5-CF608C57FD0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7254FB39-5172-488B-BB77-44179C361F61}"/>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39D696B3-DC48-45B4-BD5A-62F60DAFA13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CBF110EF-E194-4D5D-8CE9-988E2BE43D07}"/>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5C10884E-BD04-403E-86BA-D73A21D1667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2A6B7E26-CE25-4E33-9594-51AB585E315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3342727D-8355-4B3E-8B2B-5E3A8DD3D7C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04F6FFDF-2944-4278-BE59-17DCED4B004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755A3D41-7AB2-44A5-9ADB-88BA4A36672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938FFD55-628C-4848-820B-95856F5BE8F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6CD379C2-2F4C-42BA-805D-2F3603076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9DF38BC6-1B7B-4EFC-A0F6-21DBEE81F8F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61A03F45-BFFA-423D-A83D-94FDB3519C53}"/>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5DEDCDE9-A7EE-4985-9EAA-01286BC75E1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096A3E75-BDD5-4903-B0BC-48BAD75E80C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50A5A72B-D3CE-4ABA-9DD4-FC916D9B3105}"/>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F0194A83-388A-4126-903C-3ABE745BC15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7B214664-5884-42B3-B18A-9C6E3A62431A}"/>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92BD1B4C-1D3E-4B1C-8796-3E09BF2B905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D8D77E7B-65D2-466D-B141-E0BE4F0C50C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 name="Group 423">
            <a:extLst>
              <a:ext uri="{FF2B5EF4-FFF2-40B4-BE49-F238E27FC236}">
                <a16:creationId xmlns:a16="http://schemas.microsoft.com/office/drawing/2014/main" id="{7985D93A-7E74-47E8-9E8A-7AB0D6B968F8}"/>
              </a:ext>
            </a:extLst>
          </p:cNvPr>
          <p:cNvGrpSpPr/>
          <p:nvPr/>
        </p:nvGrpSpPr>
        <p:grpSpPr>
          <a:xfrm>
            <a:off x="439072" y="5365837"/>
            <a:ext cx="11336871" cy="45719"/>
            <a:chOff x="439072" y="1035687"/>
            <a:chExt cx="11336871" cy="45719"/>
          </a:xfrm>
        </p:grpSpPr>
        <p:sp>
          <p:nvSpPr>
            <p:cNvPr id="425" name="Oval 424">
              <a:extLst>
                <a:ext uri="{FF2B5EF4-FFF2-40B4-BE49-F238E27FC236}">
                  <a16:creationId xmlns:a16="http://schemas.microsoft.com/office/drawing/2014/main" id="{11A1F715-E3D9-4940-B10D-F0DB6B47CA3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043AD2C2-4503-4EBC-8B61-3835D3A6382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FDC5CC6A-B331-4F5C-AAA4-A2C1DBBE4A8B}"/>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F6CE6C1C-507E-4C8D-9D33-43820246DAD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3E96E4FA-3262-47BA-8FD3-AF05211D85D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89827039-2B41-4406-BFD8-0A14DB099BA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D66C5463-AF35-42BD-A28E-CF58671D7C1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12675529-F4F9-4F22-B22C-B5D06591BB50}"/>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DCB81B84-8A49-47B7-B57C-00C452C27C2D}"/>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C8E068-3CA2-46B8-8351-6764AD6C1D9F}"/>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41008185-AB73-401F-8C2E-2A0386843FFE}"/>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28DE3639-F414-4AAF-AA5B-66FFD9911C5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6F5B4CE4-B163-4C9E-BB9C-CFE4620371C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7954483B-F3C3-4E44-9E97-E572108D846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9620B437-E448-4982-8422-9910B8590DB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5941DF84-0CB2-49FE-B5E5-163E9FF9761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7CAE4DCA-8959-486E-A89C-C6E4F176912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a:extLst>
                <a:ext uri="{FF2B5EF4-FFF2-40B4-BE49-F238E27FC236}">
                  <a16:creationId xmlns:a16="http://schemas.microsoft.com/office/drawing/2014/main" id="{61FDCAF5-4389-46F9-9743-BE46EAE74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a:extLst>
                <a:ext uri="{FF2B5EF4-FFF2-40B4-BE49-F238E27FC236}">
                  <a16:creationId xmlns:a16="http://schemas.microsoft.com/office/drawing/2014/main" id="{0C3924A6-1F14-4144-AA70-4F4536E646D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a:extLst>
                <a:ext uri="{FF2B5EF4-FFF2-40B4-BE49-F238E27FC236}">
                  <a16:creationId xmlns:a16="http://schemas.microsoft.com/office/drawing/2014/main" id="{B22ECAA5-067E-42BA-B91E-E53AC97FB70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a:extLst>
                <a:ext uri="{FF2B5EF4-FFF2-40B4-BE49-F238E27FC236}">
                  <a16:creationId xmlns:a16="http://schemas.microsoft.com/office/drawing/2014/main" id="{FFC101DD-8011-4622-B0FE-87FC109591E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a:extLst>
                <a:ext uri="{FF2B5EF4-FFF2-40B4-BE49-F238E27FC236}">
                  <a16:creationId xmlns:a16="http://schemas.microsoft.com/office/drawing/2014/main" id="{A92B73A4-81E2-4559-97C3-FA12A913C216}"/>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76CEB439-EB4C-49A7-A6E3-718543B31A8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a:extLst>
                <a:ext uri="{FF2B5EF4-FFF2-40B4-BE49-F238E27FC236}">
                  <a16:creationId xmlns:a16="http://schemas.microsoft.com/office/drawing/2014/main" id="{BA918498-7493-4963-9533-28CEBD46D87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ADCE9749-DDDC-49F8-A042-005B5AEEA58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a:extLst>
                <a:ext uri="{FF2B5EF4-FFF2-40B4-BE49-F238E27FC236}">
                  <a16:creationId xmlns:a16="http://schemas.microsoft.com/office/drawing/2014/main" id="{5DB4B8A7-E799-453F-B81A-0B88764727E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a:extLst>
                <a:ext uri="{FF2B5EF4-FFF2-40B4-BE49-F238E27FC236}">
                  <a16:creationId xmlns:a16="http://schemas.microsoft.com/office/drawing/2014/main" id="{0702AA92-59E2-4552-B1AE-CCD424BC1484}"/>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C57CBDB-3347-4EDE-A85E-1B94A52E2E83}"/>
              </a:ext>
            </a:extLst>
          </p:cNvPr>
          <p:cNvGrpSpPr/>
          <p:nvPr/>
        </p:nvGrpSpPr>
        <p:grpSpPr>
          <a:xfrm>
            <a:off x="439072" y="5798852"/>
            <a:ext cx="10468319" cy="478732"/>
            <a:chOff x="439072" y="5798852"/>
            <a:chExt cx="10468319" cy="478732"/>
          </a:xfrm>
        </p:grpSpPr>
        <p:sp>
          <p:nvSpPr>
            <p:cNvPr id="453" name="Oval 452">
              <a:extLst>
                <a:ext uri="{FF2B5EF4-FFF2-40B4-BE49-F238E27FC236}">
                  <a16:creationId xmlns:a16="http://schemas.microsoft.com/office/drawing/2014/main" id="{771D58D8-B465-4303-B697-C61048E46FF6}"/>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B731D769-7DA4-47F7-8B4D-300A77030ECC}"/>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D2E176CC-E969-4747-847A-D7A527E1F6F0}"/>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F8C16BEE-BA0D-42B6-AF12-47BE1E071579}"/>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9B5DE24B-F5FA-439C-A93A-B322F89F355C}"/>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001AD852-B18A-407C-A159-E826A6742AC1}"/>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4D8EB419-2A45-4A05-8421-304F00B4E850}"/>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8CAC73E9-6C9F-44BA-A043-0614490E9F85}"/>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04C2CCA0-BF14-4CC9-9B68-A2C97985B81F}"/>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38854748-6D79-4BF8-B297-7329106497EA}"/>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854CD5B9-F4D7-4BFB-A7E9-F41F79CE507E}"/>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a:extLst>
                <a:ext uri="{FF2B5EF4-FFF2-40B4-BE49-F238E27FC236}">
                  <a16:creationId xmlns:a16="http://schemas.microsoft.com/office/drawing/2014/main" id="{C9262F99-7C91-4ADE-82B8-47213EA2E2D8}"/>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36692C78-63FE-46DB-B826-D9971420AC8B}"/>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a:extLst>
                <a:ext uri="{FF2B5EF4-FFF2-40B4-BE49-F238E27FC236}">
                  <a16:creationId xmlns:a16="http://schemas.microsoft.com/office/drawing/2014/main" id="{548EB3DB-A9FB-43DA-862B-8F0EA35DACCA}"/>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52E618D7-4784-41B2-88F8-E6C4F9A16576}"/>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D9741F33-D050-4912-9826-40426A264AA9}"/>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EFA7F944-BA98-4B17-BA68-EB770D74B4F5}"/>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4BF8ED82-2155-4F8A-95B4-080598ABFEA6}"/>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C9A4761E-9E91-4B16-A73C-9AF1CFCCB0DD}"/>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a:extLst>
                <a:ext uri="{FF2B5EF4-FFF2-40B4-BE49-F238E27FC236}">
                  <a16:creationId xmlns:a16="http://schemas.microsoft.com/office/drawing/2014/main" id="{F1E48E56-08A3-4597-B86D-AED000DD5E35}"/>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a:extLst>
                <a:ext uri="{FF2B5EF4-FFF2-40B4-BE49-F238E27FC236}">
                  <a16:creationId xmlns:a16="http://schemas.microsoft.com/office/drawing/2014/main" id="{E76BBC4E-B291-40EB-B016-B3028944C37C}"/>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a:extLst>
                <a:ext uri="{FF2B5EF4-FFF2-40B4-BE49-F238E27FC236}">
                  <a16:creationId xmlns:a16="http://schemas.microsoft.com/office/drawing/2014/main" id="{29AC9247-0C2A-4334-9E93-7FAFFFBA290A}"/>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a:extLst>
                <a:ext uri="{FF2B5EF4-FFF2-40B4-BE49-F238E27FC236}">
                  <a16:creationId xmlns:a16="http://schemas.microsoft.com/office/drawing/2014/main" id="{C920DD81-EDD3-470C-819D-4EB43DBF55C2}"/>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a:extLst>
                <a:ext uri="{FF2B5EF4-FFF2-40B4-BE49-F238E27FC236}">
                  <a16:creationId xmlns:a16="http://schemas.microsoft.com/office/drawing/2014/main" id="{FB937F01-D5A3-4B12-80D9-DCD135B104D7}"/>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a:extLst>
                <a:ext uri="{FF2B5EF4-FFF2-40B4-BE49-F238E27FC236}">
                  <a16:creationId xmlns:a16="http://schemas.microsoft.com/office/drawing/2014/main" id="{FC33EF81-7F45-4493-82E6-4CD1EDBA5034}"/>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8F4869D7-5B9D-44AD-9BDA-50E5B3822057}"/>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689231A5-6268-40DC-8D92-9AB5A6214A2B}"/>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21D24716-1B63-40D4-8B8D-2ED1A5BB33EF}"/>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784DB4EB-320C-4924-98F3-4CC9BCCA909F}"/>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F50322EE-91E9-4561-8587-2942028426AC}"/>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37053A6F-69BF-4816-8BC0-7217D5BC534D}"/>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40C17DEB-4702-4D24-A83E-A44635CDC042}"/>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6368C4FC-F0F8-480C-84C0-95EE0C7AD924}"/>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5F5DA8F3-00F9-4043-945B-896F3596459D}"/>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F2F07486-1EAA-4316-8242-72145F4B99F2}"/>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A837D93F-ABFE-4C4D-838A-0D38F21FCDF6}"/>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a:extLst>
                <a:ext uri="{FF2B5EF4-FFF2-40B4-BE49-F238E27FC236}">
                  <a16:creationId xmlns:a16="http://schemas.microsoft.com/office/drawing/2014/main" id="{D0BB7756-5234-4DE8-912A-6659CD330823}"/>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a:extLst>
                <a:ext uri="{FF2B5EF4-FFF2-40B4-BE49-F238E27FC236}">
                  <a16:creationId xmlns:a16="http://schemas.microsoft.com/office/drawing/2014/main" id="{A99DB5D4-6007-4E58-AD1C-E006882B74F7}"/>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BB4B9B63-0ECF-40ED-867A-5B131F4DD590}"/>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FB7ECD61-5CCA-4D59-AECF-69BFC75C9165}"/>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a:extLst>
                <a:ext uri="{FF2B5EF4-FFF2-40B4-BE49-F238E27FC236}">
                  <a16:creationId xmlns:a16="http://schemas.microsoft.com/office/drawing/2014/main" id="{49D03EF5-8060-4BB0-9B9F-5A50B8A2D9FC}"/>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a:extLst>
                <a:ext uri="{FF2B5EF4-FFF2-40B4-BE49-F238E27FC236}">
                  <a16:creationId xmlns:a16="http://schemas.microsoft.com/office/drawing/2014/main" id="{11E26D4B-F524-412D-B8A6-AC023CEAF382}"/>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a:extLst>
                <a:ext uri="{FF2B5EF4-FFF2-40B4-BE49-F238E27FC236}">
                  <a16:creationId xmlns:a16="http://schemas.microsoft.com/office/drawing/2014/main" id="{95F6D451-69E3-4486-AAC4-E6E59BABD0EB}"/>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a:extLst>
                <a:ext uri="{FF2B5EF4-FFF2-40B4-BE49-F238E27FC236}">
                  <a16:creationId xmlns:a16="http://schemas.microsoft.com/office/drawing/2014/main" id="{FAE6504D-0066-4CCF-81F1-8EAC2A782182}"/>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a:extLst>
                <a:ext uri="{FF2B5EF4-FFF2-40B4-BE49-F238E27FC236}">
                  <a16:creationId xmlns:a16="http://schemas.microsoft.com/office/drawing/2014/main" id="{E21324F1-0D97-478D-AE1B-373DAF104D20}"/>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a:extLst>
                <a:ext uri="{FF2B5EF4-FFF2-40B4-BE49-F238E27FC236}">
                  <a16:creationId xmlns:a16="http://schemas.microsoft.com/office/drawing/2014/main" id="{62972E19-42AE-40E7-9F3D-150EA9D80312}"/>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C4803AAE-40CF-48F2-9C57-9865C07B37AF}"/>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7BD1A88A-B2B1-4295-912A-1F5011F8E099}"/>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71400913-8714-40B3-B263-8C75B1DFD4BD}"/>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EEAADD87-3AE9-4C0D-8FDD-1F887A704730}"/>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2" name="Content Placeholder 2">
            <a:extLst>
              <a:ext uri="{FF2B5EF4-FFF2-40B4-BE49-F238E27FC236}">
                <a16:creationId xmlns:a16="http://schemas.microsoft.com/office/drawing/2014/main" id="{5F8A1146-2419-4F51-960A-88025E1D920D}"/>
              </a:ext>
            </a:extLst>
          </p:cNvPr>
          <p:cNvSpPr txBox="1">
            <a:spLocks/>
          </p:cNvSpPr>
          <p:nvPr/>
        </p:nvSpPr>
        <p:spPr>
          <a:xfrm>
            <a:off x="455817" y="1085720"/>
            <a:ext cx="11005216"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chemeClr val="tx1"/>
                </a:solidFill>
                <a:effectLst/>
                <a:uLnTx/>
                <a:uFillTx/>
                <a:latin typeface="Arial"/>
                <a:ea typeface="+mn-ea"/>
                <a:cs typeface="+mn-cs"/>
              </a:rPr>
              <a:t>Draw some different squares on the grid.  Check the side length are all the same and the vertices are all right angles.  Can you draw some that don’t have horizontal and vertical sides?</a:t>
            </a:r>
          </a:p>
        </p:txBody>
      </p:sp>
    </p:spTree>
    <p:extLst>
      <p:ext uri="{BB962C8B-B14F-4D97-AF65-F5344CB8AC3E}">
        <p14:creationId xmlns:p14="http://schemas.microsoft.com/office/powerpoint/2010/main" val="3095801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6822408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cut rectangles and squares on the diagonals and investigate the shapes they make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3017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33844021"/>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6850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6</a:t>
            </a:r>
            <a:endParaRPr lang="en-GB" sz="2400" b="1" dirty="0"/>
          </a:p>
        </p:txBody>
      </p:sp>
      <p:sp>
        <p:nvSpPr>
          <p:cNvPr id="2" name="Rectangle 1">
            <a:extLst>
              <a:ext uri="{FF2B5EF4-FFF2-40B4-BE49-F238E27FC236}">
                <a16:creationId xmlns:a16="http://schemas.microsoft.com/office/drawing/2014/main" id="{A79C023A-7FAA-4581-B8F2-625056B64B29}"/>
              </a:ext>
            </a:extLst>
          </p:cNvPr>
          <p:cNvSpPr/>
          <p:nvPr/>
        </p:nvSpPr>
        <p:spPr>
          <a:xfrm>
            <a:off x="2028634" y="2744788"/>
            <a:ext cx="2204249" cy="220424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87A646D-74CB-470E-8E46-85E64FC61A7B}"/>
              </a:ext>
            </a:extLst>
          </p:cNvPr>
          <p:cNvSpPr/>
          <p:nvPr/>
        </p:nvSpPr>
        <p:spPr>
          <a:xfrm>
            <a:off x="6223165" y="3120237"/>
            <a:ext cx="4287386" cy="18288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6E63C5D-152D-406B-A9D6-EE2F22DB95FA}"/>
              </a:ext>
            </a:extLst>
          </p:cNvPr>
          <p:cNvCxnSpPr/>
          <p:nvPr/>
        </p:nvCxnSpPr>
        <p:spPr>
          <a:xfrm>
            <a:off x="2028634" y="2744788"/>
            <a:ext cx="2204249" cy="2204249"/>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7E908A1-2C2D-4327-A4E8-7FABAAE73285}"/>
              </a:ext>
            </a:extLst>
          </p:cNvPr>
          <p:cNvCxnSpPr>
            <a:cxnSpLocks/>
          </p:cNvCxnSpPr>
          <p:nvPr/>
        </p:nvCxnSpPr>
        <p:spPr>
          <a:xfrm>
            <a:off x="6223165" y="3120237"/>
            <a:ext cx="4287386" cy="181466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D2CE202F-2907-450D-B68F-548427CF7914}"/>
              </a:ext>
            </a:extLst>
          </p:cNvPr>
          <p:cNvSpPr txBox="1"/>
          <p:nvPr/>
        </p:nvSpPr>
        <p:spPr>
          <a:xfrm>
            <a:off x="629944" y="1178631"/>
            <a:ext cx="8118172" cy="867482"/>
          </a:xfrm>
          <a:prstGeom prst="rect">
            <a:avLst/>
          </a:prstGeom>
          <a:noFill/>
        </p:spPr>
        <p:txBody>
          <a:bodyPr wrap="square" rtlCol="0">
            <a:spAutoFit/>
          </a:bodyPr>
          <a:lstStyle/>
          <a:p>
            <a:pPr>
              <a:lnSpc>
                <a:spcPct val="120000"/>
              </a:lnSpc>
            </a:pPr>
            <a:r>
              <a:rPr lang="en-GB" sz="2200" dirty="0">
                <a:latin typeface="Arial" panose="020B0604020202020204" pitchFamily="34" charset="0"/>
                <a:cs typeface="Arial" panose="020B0604020202020204" pitchFamily="34" charset="0"/>
              </a:rPr>
              <a:t>Draw one diagonal on your paper square and paper rectangle.</a:t>
            </a:r>
          </a:p>
          <a:p>
            <a:pPr>
              <a:lnSpc>
                <a:spcPct val="120000"/>
              </a:lnSpc>
            </a:pPr>
            <a:r>
              <a:rPr lang="en-GB" sz="2200" dirty="0">
                <a:latin typeface="Arial" panose="020B0604020202020204" pitchFamily="34" charset="0"/>
                <a:cs typeface="Arial" panose="020B0604020202020204" pitchFamily="34" charset="0"/>
              </a:rPr>
              <a:t>Cut along the diagonal. </a:t>
            </a:r>
          </a:p>
        </p:txBody>
      </p:sp>
    </p:spTree>
    <p:extLst>
      <p:ext uri="{BB962C8B-B14F-4D97-AF65-F5344CB8AC3E}">
        <p14:creationId xmlns:p14="http://schemas.microsoft.com/office/powerpoint/2010/main" val="15064473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6</a:t>
            </a:r>
            <a:endParaRPr lang="en-GB" sz="2400" b="1" dirty="0"/>
          </a:p>
        </p:txBody>
      </p:sp>
      <p:sp>
        <p:nvSpPr>
          <p:cNvPr id="4" name="Right Triangle 3">
            <a:extLst>
              <a:ext uri="{FF2B5EF4-FFF2-40B4-BE49-F238E27FC236}">
                <a16:creationId xmlns:a16="http://schemas.microsoft.com/office/drawing/2014/main" id="{A5264008-1E36-4412-840A-FBA4FB97D3EF}"/>
              </a:ext>
            </a:extLst>
          </p:cNvPr>
          <p:cNvSpPr/>
          <p:nvPr/>
        </p:nvSpPr>
        <p:spPr>
          <a:xfrm>
            <a:off x="6223166" y="3120237"/>
            <a:ext cx="4287385" cy="1828800"/>
          </a:xfrm>
          <a:prstGeom prst="r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a:extLst>
              <a:ext uri="{FF2B5EF4-FFF2-40B4-BE49-F238E27FC236}">
                <a16:creationId xmlns:a16="http://schemas.microsoft.com/office/drawing/2014/main" id="{E0521DBF-BA35-4F15-A948-1993027223A0}"/>
              </a:ext>
            </a:extLst>
          </p:cNvPr>
          <p:cNvSpPr/>
          <p:nvPr/>
        </p:nvSpPr>
        <p:spPr>
          <a:xfrm>
            <a:off x="2028634" y="2744788"/>
            <a:ext cx="2204249" cy="2204249"/>
          </a:xfrm>
          <a:prstGeom prst="r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E7A48D21-BC00-4ED3-9B4E-1F01ABB9E471}"/>
              </a:ext>
            </a:extLst>
          </p:cNvPr>
          <p:cNvSpPr txBox="1"/>
          <p:nvPr/>
        </p:nvSpPr>
        <p:spPr>
          <a:xfrm>
            <a:off x="629944" y="1178631"/>
            <a:ext cx="10460422" cy="1273747"/>
          </a:xfrm>
          <a:prstGeom prst="rect">
            <a:avLst/>
          </a:prstGeom>
          <a:noFill/>
        </p:spPr>
        <p:txBody>
          <a:bodyPr wrap="square" rtlCol="0">
            <a:spAutoFit/>
          </a:bodyPr>
          <a:lstStyle/>
          <a:p>
            <a:pPr>
              <a:lnSpc>
                <a:spcPct val="120000"/>
              </a:lnSpc>
            </a:pPr>
            <a:r>
              <a:rPr lang="en-GB" sz="2200" dirty="0">
                <a:latin typeface="Arial" panose="020B0604020202020204" pitchFamily="34" charset="0"/>
                <a:cs typeface="Arial" panose="020B0604020202020204" pitchFamily="34" charset="0"/>
              </a:rPr>
              <a:t>Describe the shapes you have made.</a:t>
            </a:r>
          </a:p>
          <a:p>
            <a:pPr>
              <a:lnSpc>
                <a:spcPct val="120000"/>
              </a:lnSpc>
            </a:pPr>
            <a:r>
              <a:rPr lang="en-GB" sz="2200" dirty="0">
                <a:latin typeface="Arial" panose="020B0604020202020204" pitchFamily="34" charset="0"/>
                <a:cs typeface="Arial" panose="020B0604020202020204" pitchFamily="34" charset="0"/>
              </a:rPr>
              <a:t>What is the same? What is different?</a:t>
            </a:r>
          </a:p>
          <a:p>
            <a:pPr>
              <a:lnSpc>
                <a:spcPct val="120000"/>
              </a:lnSpc>
            </a:pPr>
            <a:r>
              <a:rPr lang="en-GB" sz="2200" dirty="0">
                <a:latin typeface="Arial" panose="020B0604020202020204" pitchFamily="34" charset="0"/>
                <a:cs typeface="Arial" panose="020B0604020202020204" pitchFamily="34" charset="0"/>
              </a:rPr>
              <a:t>Can you see any right angles?  Convince me that they really are right angles. </a:t>
            </a:r>
          </a:p>
        </p:txBody>
      </p:sp>
    </p:spTree>
    <p:extLst>
      <p:ext uri="{BB962C8B-B14F-4D97-AF65-F5344CB8AC3E}">
        <p14:creationId xmlns:p14="http://schemas.microsoft.com/office/powerpoint/2010/main" val="2867460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6</a:t>
            </a:r>
            <a:endParaRPr lang="en-GB" sz="2400" b="1" dirty="0"/>
          </a:p>
        </p:txBody>
      </p:sp>
      <p:sp>
        <p:nvSpPr>
          <p:cNvPr id="2" name="Rectangle 1">
            <a:extLst>
              <a:ext uri="{FF2B5EF4-FFF2-40B4-BE49-F238E27FC236}">
                <a16:creationId xmlns:a16="http://schemas.microsoft.com/office/drawing/2014/main" id="{A79C023A-7FAA-4581-B8F2-625056B64B29}"/>
              </a:ext>
            </a:extLst>
          </p:cNvPr>
          <p:cNvSpPr/>
          <p:nvPr/>
        </p:nvSpPr>
        <p:spPr>
          <a:xfrm>
            <a:off x="2028634" y="2741442"/>
            <a:ext cx="2204249" cy="220424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87A646D-74CB-470E-8E46-85E64FC61A7B}"/>
              </a:ext>
            </a:extLst>
          </p:cNvPr>
          <p:cNvSpPr/>
          <p:nvPr/>
        </p:nvSpPr>
        <p:spPr>
          <a:xfrm>
            <a:off x="6223165" y="3116891"/>
            <a:ext cx="4287386" cy="18288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6E63C5D-152D-406B-A9D6-EE2F22DB95FA}"/>
              </a:ext>
            </a:extLst>
          </p:cNvPr>
          <p:cNvCxnSpPr/>
          <p:nvPr/>
        </p:nvCxnSpPr>
        <p:spPr>
          <a:xfrm>
            <a:off x="2028634" y="2741442"/>
            <a:ext cx="2204249" cy="2204249"/>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7E908A1-2C2D-4327-A4E8-7FABAAE73285}"/>
              </a:ext>
            </a:extLst>
          </p:cNvPr>
          <p:cNvCxnSpPr>
            <a:cxnSpLocks/>
          </p:cNvCxnSpPr>
          <p:nvPr/>
        </p:nvCxnSpPr>
        <p:spPr>
          <a:xfrm>
            <a:off x="6223165" y="3116891"/>
            <a:ext cx="4287386" cy="181466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3EDFDDD-7107-458A-8547-98CF2278E58F}"/>
              </a:ext>
            </a:extLst>
          </p:cNvPr>
          <p:cNvCxnSpPr>
            <a:cxnSpLocks/>
          </p:cNvCxnSpPr>
          <p:nvPr/>
        </p:nvCxnSpPr>
        <p:spPr>
          <a:xfrm flipV="1">
            <a:off x="2028634" y="2748512"/>
            <a:ext cx="2204249" cy="2204249"/>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5C11067-7F9F-4AAF-8D0A-A28A9A11B8FD}"/>
              </a:ext>
            </a:extLst>
          </p:cNvPr>
          <p:cNvCxnSpPr>
            <a:cxnSpLocks/>
          </p:cNvCxnSpPr>
          <p:nvPr/>
        </p:nvCxnSpPr>
        <p:spPr>
          <a:xfrm flipV="1">
            <a:off x="6223165" y="3138101"/>
            <a:ext cx="4287386" cy="181466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7A0B351-1256-46AA-9EEC-8D442E3579AE}"/>
              </a:ext>
            </a:extLst>
          </p:cNvPr>
          <p:cNvSpPr txBox="1"/>
          <p:nvPr/>
        </p:nvSpPr>
        <p:spPr>
          <a:xfrm>
            <a:off x="629944" y="1178631"/>
            <a:ext cx="9774622" cy="867482"/>
          </a:xfrm>
          <a:prstGeom prst="rect">
            <a:avLst/>
          </a:prstGeom>
          <a:noFill/>
        </p:spPr>
        <p:txBody>
          <a:bodyPr wrap="square" rtlCol="0">
            <a:spAutoFit/>
          </a:bodyPr>
          <a:lstStyle/>
          <a:p>
            <a:pPr>
              <a:lnSpc>
                <a:spcPct val="120000"/>
              </a:lnSpc>
            </a:pPr>
            <a:r>
              <a:rPr lang="en-GB" sz="2200" dirty="0">
                <a:latin typeface="Arial" panose="020B0604020202020204" pitchFamily="34" charset="0"/>
                <a:cs typeface="Arial" panose="020B0604020202020204" pitchFamily="34" charset="0"/>
              </a:rPr>
              <a:t>Now draw both diagonals on your paper square and paper rectangle.</a:t>
            </a:r>
          </a:p>
          <a:p>
            <a:pPr>
              <a:lnSpc>
                <a:spcPct val="120000"/>
              </a:lnSpc>
            </a:pPr>
            <a:r>
              <a:rPr lang="en-GB" sz="2200" dirty="0">
                <a:latin typeface="Arial" panose="020B0604020202020204" pitchFamily="34" charset="0"/>
                <a:cs typeface="Arial" panose="020B0604020202020204" pitchFamily="34" charset="0"/>
              </a:rPr>
              <a:t>Cut along the diagonals. </a:t>
            </a:r>
          </a:p>
        </p:txBody>
      </p:sp>
    </p:spTree>
    <p:extLst>
      <p:ext uri="{BB962C8B-B14F-4D97-AF65-F5344CB8AC3E}">
        <p14:creationId xmlns:p14="http://schemas.microsoft.com/office/powerpoint/2010/main" val="15286878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a:extLst>
              <a:ext uri="{FF2B5EF4-FFF2-40B4-BE49-F238E27FC236}">
                <a16:creationId xmlns:a16="http://schemas.microsoft.com/office/drawing/2014/main" id="{8067A0B2-8792-474C-9652-EE249255C125}"/>
              </a:ext>
            </a:extLst>
          </p:cNvPr>
          <p:cNvSpPr/>
          <p:nvPr/>
        </p:nvSpPr>
        <p:spPr>
          <a:xfrm flipV="1">
            <a:off x="6223163" y="2836926"/>
            <a:ext cx="4287386" cy="913886"/>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D387D3E3-D972-41A0-B0F0-346125EB0D37}"/>
              </a:ext>
            </a:extLst>
          </p:cNvPr>
          <p:cNvSpPr/>
          <p:nvPr/>
        </p:nvSpPr>
        <p:spPr>
          <a:xfrm>
            <a:off x="1994251" y="4159566"/>
            <a:ext cx="2183041" cy="1102126"/>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62C89E48-D939-4CBA-8E6A-074F912A2E43}"/>
              </a:ext>
            </a:extLst>
          </p:cNvPr>
          <p:cNvSpPr/>
          <p:nvPr/>
        </p:nvSpPr>
        <p:spPr>
          <a:xfrm>
            <a:off x="6223163" y="4402790"/>
            <a:ext cx="4287386" cy="913886"/>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819B7265-948D-4DCD-8B81-93746FD3D4A9}"/>
              </a:ext>
            </a:extLst>
          </p:cNvPr>
          <p:cNvSpPr/>
          <p:nvPr/>
        </p:nvSpPr>
        <p:spPr>
          <a:xfrm rot="5400000">
            <a:off x="6127295" y="3003944"/>
            <a:ext cx="1828800" cy="2145715"/>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ACB3F949-EC07-4C3E-A710-A52B0F2EBB6C}"/>
              </a:ext>
            </a:extLst>
          </p:cNvPr>
          <p:cNvSpPr/>
          <p:nvPr/>
        </p:nvSpPr>
        <p:spPr>
          <a:xfrm rot="5400000">
            <a:off x="1138968" y="3430871"/>
            <a:ext cx="2183041" cy="1102126"/>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33AE862F-BBAD-4DDF-8752-A6CA3CD2F97F}"/>
              </a:ext>
            </a:extLst>
          </p:cNvPr>
          <p:cNvSpPr/>
          <p:nvPr/>
        </p:nvSpPr>
        <p:spPr>
          <a:xfrm rot="10800000">
            <a:off x="1994252" y="2728939"/>
            <a:ext cx="2183041" cy="1102126"/>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F933896D-FD92-4631-8150-6CEC0E7BCDEB}"/>
              </a:ext>
            </a:extLst>
          </p:cNvPr>
          <p:cNvSpPr/>
          <p:nvPr/>
        </p:nvSpPr>
        <p:spPr>
          <a:xfrm rot="16200000">
            <a:off x="2849536" y="3430871"/>
            <a:ext cx="2183041" cy="1102126"/>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50A6A849-F3B1-427E-8632-A0DFC4479390}"/>
              </a:ext>
            </a:extLst>
          </p:cNvPr>
          <p:cNvSpPr/>
          <p:nvPr/>
        </p:nvSpPr>
        <p:spPr>
          <a:xfrm rot="16200000" flipH="1">
            <a:off x="8834154" y="3035213"/>
            <a:ext cx="1828800" cy="2145715"/>
          </a:xfrm>
          <a:prstGeom prst="triangle">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6</a:t>
            </a:r>
            <a:endParaRPr lang="en-GB" sz="2400" b="1" dirty="0"/>
          </a:p>
        </p:txBody>
      </p:sp>
      <p:sp>
        <p:nvSpPr>
          <p:cNvPr id="21" name="TextBox 20">
            <a:extLst>
              <a:ext uri="{FF2B5EF4-FFF2-40B4-BE49-F238E27FC236}">
                <a16:creationId xmlns:a16="http://schemas.microsoft.com/office/drawing/2014/main" id="{D61C3CF9-ED99-47C6-9F22-9C0FF2926EDF}"/>
              </a:ext>
            </a:extLst>
          </p:cNvPr>
          <p:cNvSpPr txBox="1"/>
          <p:nvPr/>
        </p:nvSpPr>
        <p:spPr>
          <a:xfrm>
            <a:off x="629943" y="1178631"/>
            <a:ext cx="10127319" cy="1273747"/>
          </a:xfrm>
          <a:prstGeom prst="rect">
            <a:avLst/>
          </a:prstGeom>
          <a:noFill/>
        </p:spPr>
        <p:txBody>
          <a:bodyPr wrap="square" rtlCol="0">
            <a:spAutoFit/>
          </a:bodyPr>
          <a:lstStyle/>
          <a:p>
            <a:pPr>
              <a:lnSpc>
                <a:spcPct val="120000"/>
              </a:lnSpc>
            </a:pPr>
            <a:r>
              <a:rPr lang="en-GB" sz="2200" dirty="0">
                <a:latin typeface="Arial" panose="020B0604020202020204" pitchFamily="34" charset="0"/>
                <a:cs typeface="Arial" panose="020B0604020202020204" pitchFamily="34" charset="0"/>
              </a:rPr>
              <a:t>Describe the shapes you have made.</a:t>
            </a:r>
          </a:p>
          <a:p>
            <a:pPr>
              <a:lnSpc>
                <a:spcPct val="120000"/>
              </a:lnSpc>
            </a:pPr>
            <a:r>
              <a:rPr lang="en-GB" sz="2200" dirty="0">
                <a:latin typeface="Arial" panose="020B0604020202020204" pitchFamily="34" charset="0"/>
                <a:cs typeface="Arial" panose="020B0604020202020204" pitchFamily="34" charset="0"/>
              </a:rPr>
              <a:t>What is the same? What is different?</a:t>
            </a:r>
          </a:p>
          <a:p>
            <a:pPr>
              <a:lnSpc>
                <a:spcPct val="120000"/>
              </a:lnSpc>
            </a:pPr>
            <a:r>
              <a:rPr lang="en-GB" sz="2200" dirty="0">
                <a:latin typeface="Arial" panose="020B0604020202020204" pitchFamily="34" charset="0"/>
                <a:cs typeface="Arial" panose="020B0604020202020204" pitchFamily="34" charset="0"/>
              </a:rPr>
              <a:t>Can you see any right angles?  Convince me that they really are right angles.</a:t>
            </a:r>
          </a:p>
        </p:txBody>
      </p:sp>
    </p:spTree>
    <p:extLst>
      <p:ext uri="{BB962C8B-B14F-4D97-AF65-F5344CB8AC3E}">
        <p14:creationId xmlns:p14="http://schemas.microsoft.com/office/powerpoint/2010/main" val="30775201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7252893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join four right angles at a point using different right-angled polygons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4239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95399379"/>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345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F14572-FE90-43B7-A688-9FA41A2DF871}"/>
              </a:ext>
            </a:extLst>
          </p:cNvPr>
          <p:cNvSpPr/>
          <p:nvPr/>
        </p:nvSpPr>
        <p:spPr>
          <a:xfrm>
            <a:off x="9325535" y="5470397"/>
            <a:ext cx="2628900" cy="1340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74A518D-879C-4F8A-8092-B1FAE032C5A1}"/>
              </a:ext>
            </a:extLst>
          </p:cNvPr>
          <p:cNvCxnSpPr/>
          <p:nvPr/>
        </p:nvCxnSpPr>
        <p:spPr>
          <a:xfrm>
            <a:off x="426720" y="0"/>
            <a:ext cx="112408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DEED9BA-F415-4130-91E9-692A9C24A612}"/>
              </a:ext>
            </a:extLst>
          </p:cNvPr>
          <p:cNvCxnSpPr/>
          <p:nvPr/>
        </p:nvCxnSpPr>
        <p:spPr>
          <a:xfrm>
            <a:off x="426720" y="793679"/>
            <a:ext cx="1124080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910652B-F679-489D-BCED-8392F6D702CB}"/>
              </a:ext>
            </a:extLst>
          </p:cNvPr>
          <p:cNvCxnSpPr/>
          <p:nvPr/>
        </p:nvCxnSpPr>
        <p:spPr>
          <a:xfrm>
            <a:off x="426720" y="1594319"/>
            <a:ext cx="1124080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0C90F37-7E6F-44CF-AA5D-152C40908DD6}"/>
              </a:ext>
            </a:extLst>
          </p:cNvPr>
          <p:cNvCxnSpPr/>
          <p:nvPr/>
        </p:nvCxnSpPr>
        <p:spPr>
          <a:xfrm>
            <a:off x="426720" y="2401922"/>
            <a:ext cx="1124080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E7D6454-0DB4-45C0-B7C9-76DA1BBEF3C3}"/>
              </a:ext>
            </a:extLst>
          </p:cNvPr>
          <p:cNvCxnSpPr/>
          <p:nvPr/>
        </p:nvCxnSpPr>
        <p:spPr>
          <a:xfrm>
            <a:off x="426720" y="3195601"/>
            <a:ext cx="112408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0F16FEA-1A78-4FA8-9358-32C87484FE8C}"/>
              </a:ext>
            </a:extLst>
          </p:cNvPr>
          <p:cNvCxnSpPr/>
          <p:nvPr/>
        </p:nvCxnSpPr>
        <p:spPr>
          <a:xfrm>
            <a:off x="426720" y="6392021"/>
            <a:ext cx="11240804" cy="0"/>
          </a:xfrm>
          <a:prstGeom prst="line">
            <a:avLst/>
          </a:prstGeom>
          <a:ln w="3810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93F672C-4BD3-4BF0-A4B2-8AC7238FD51D}"/>
              </a:ext>
            </a:extLst>
          </p:cNvPr>
          <p:cNvSpPr txBox="1"/>
          <p:nvPr/>
        </p:nvSpPr>
        <p:spPr>
          <a:xfrm>
            <a:off x="343411" y="6427113"/>
            <a:ext cx="4946854"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Print and cut</a:t>
            </a:r>
          </a:p>
        </p:txBody>
      </p:sp>
      <p:cxnSp>
        <p:nvCxnSpPr>
          <p:cNvPr id="24" name="Straight Connector 23">
            <a:extLst>
              <a:ext uri="{FF2B5EF4-FFF2-40B4-BE49-F238E27FC236}">
                <a16:creationId xmlns:a16="http://schemas.microsoft.com/office/drawing/2014/main" id="{FD9CD030-97FD-4C90-B93D-E803151AA2A0}"/>
              </a:ext>
            </a:extLst>
          </p:cNvPr>
          <p:cNvCxnSpPr>
            <a:cxnSpLocks/>
          </p:cNvCxnSpPr>
          <p:nvPr/>
        </p:nvCxnSpPr>
        <p:spPr>
          <a:xfrm>
            <a:off x="426720" y="0"/>
            <a:ext cx="0" cy="6392021"/>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0647B75-0334-4252-8B68-55399BBE2937}"/>
              </a:ext>
            </a:extLst>
          </p:cNvPr>
          <p:cNvCxnSpPr>
            <a:cxnSpLocks/>
          </p:cNvCxnSpPr>
          <p:nvPr/>
        </p:nvCxnSpPr>
        <p:spPr>
          <a:xfrm>
            <a:off x="11659904" y="0"/>
            <a:ext cx="0" cy="6392021"/>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9FA4A73-5F55-493B-97C8-94A6FE24C471}"/>
              </a:ext>
            </a:extLst>
          </p:cNvPr>
          <p:cNvCxnSpPr>
            <a:cxnSpLocks/>
          </p:cNvCxnSpPr>
          <p:nvPr/>
        </p:nvCxnSpPr>
        <p:spPr>
          <a:xfrm>
            <a:off x="2036233" y="0"/>
            <a:ext cx="0" cy="6392021"/>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D925EC5-0BB8-41E8-BF0E-9436557DECD2}"/>
              </a:ext>
            </a:extLst>
          </p:cNvPr>
          <p:cNvCxnSpPr>
            <a:cxnSpLocks/>
          </p:cNvCxnSpPr>
          <p:nvPr/>
        </p:nvCxnSpPr>
        <p:spPr>
          <a:xfrm>
            <a:off x="3640554" y="0"/>
            <a:ext cx="0" cy="6392021"/>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45F616B-DB2F-4FE0-9910-F63E683F5B5C}"/>
              </a:ext>
            </a:extLst>
          </p:cNvPr>
          <p:cNvCxnSpPr>
            <a:cxnSpLocks/>
          </p:cNvCxnSpPr>
          <p:nvPr/>
        </p:nvCxnSpPr>
        <p:spPr>
          <a:xfrm>
            <a:off x="5247558" y="0"/>
            <a:ext cx="0" cy="6392021"/>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CE6099D4-C39E-4BCA-9862-34AF9BB38B9D}"/>
              </a:ext>
            </a:extLst>
          </p:cNvPr>
          <p:cNvCxnSpPr>
            <a:cxnSpLocks/>
          </p:cNvCxnSpPr>
          <p:nvPr/>
        </p:nvCxnSpPr>
        <p:spPr>
          <a:xfrm>
            <a:off x="6851879" y="0"/>
            <a:ext cx="0" cy="6392021"/>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29C29535-9760-4D65-BE88-6F2BA3813AA9}"/>
              </a:ext>
            </a:extLst>
          </p:cNvPr>
          <p:cNvCxnSpPr>
            <a:cxnSpLocks/>
          </p:cNvCxnSpPr>
          <p:nvPr/>
        </p:nvCxnSpPr>
        <p:spPr>
          <a:xfrm>
            <a:off x="8456199" y="0"/>
            <a:ext cx="0" cy="6392021"/>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EFACECA-9EEF-4013-B968-4DE3AFB5D6DC}"/>
              </a:ext>
            </a:extLst>
          </p:cNvPr>
          <p:cNvCxnSpPr>
            <a:cxnSpLocks/>
          </p:cNvCxnSpPr>
          <p:nvPr/>
        </p:nvCxnSpPr>
        <p:spPr>
          <a:xfrm>
            <a:off x="10063203" y="0"/>
            <a:ext cx="0" cy="6392021"/>
          </a:xfrm>
          <a:prstGeom prst="line">
            <a:avLst/>
          </a:prstGeom>
          <a:ln w="19050"/>
        </p:spPr>
        <p:style>
          <a:lnRef idx="1">
            <a:schemeClr val="dk1"/>
          </a:lnRef>
          <a:fillRef idx="0">
            <a:schemeClr val="dk1"/>
          </a:fillRef>
          <a:effectRef idx="0">
            <a:schemeClr val="dk1"/>
          </a:effectRef>
          <a:fontRef idx="minor">
            <a:schemeClr val="tx1"/>
          </a:fontRef>
        </p:style>
      </p:cxnSp>
      <p:grpSp>
        <p:nvGrpSpPr>
          <p:cNvPr id="90" name="Group 89">
            <a:extLst>
              <a:ext uri="{FF2B5EF4-FFF2-40B4-BE49-F238E27FC236}">
                <a16:creationId xmlns:a16="http://schemas.microsoft.com/office/drawing/2014/main" id="{9ACDE079-801B-48BB-9BBA-E206DD3DE686}"/>
              </a:ext>
            </a:extLst>
          </p:cNvPr>
          <p:cNvGrpSpPr/>
          <p:nvPr/>
        </p:nvGrpSpPr>
        <p:grpSpPr>
          <a:xfrm>
            <a:off x="1235058" y="0"/>
            <a:ext cx="1605393" cy="807603"/>
            <a:chOff x="1235058" y="0"/>
            <a:chExt cx="1605393" cy="1594319"/>
          </a:xfrm>
        </p:grpSpPr>
        <p:cxnSp>
          <p:nvCxnSpPr>
            <p:cNvPr id="26" name="Straight Connector 25">
              <a:extLst>
                <a:ext uri="{FF2B5EF4-FFF2-40B4-BE49-F238E27FC236}">
                  <a16:creationId xmlns:a16="http://schemas.microsoft.com/office/drawing/2014/main" id="{FC63FEF7-7B6E-46F9-9D72-68F9C5337472}"/>
                </a:ext>
              </a:extLst>
            </p:cNvPr>
            <p:cNvCxnSpPr>
              <a:cxnSpLocks/>
            </p:cNvCxnSpPr>
            <p:nvPr/>
          </p:nvCxnSpPr>
          <p:spPr>
            <a:xfrm>
              <a:off x="1235058"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39145A7A-233F-4093-A352-F8781F5B3C26}"/>
                </a:ext>
              </a:extLst>
            </p:cNvPr>
            <p:cNvCxnSpPr>
              <a:cxnSpLocks/>
            </p:cNvCxnSpPr>
            <p:nvPr/>
          </p:nvCxnSpPr>
          <p:spPr>
            <a:xfrm>
              <a:off x="2840451" y="0"/>
              <a:ext cx="0" cy="1594319"/>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65" name="Straight Connector 64">
            <a:extLst>
              <a:ext uri="{FF2B5EF4-FFF2-40B4-BE49-F238E27FC236}">
                <a16:creationId xmlns:a16="http://schemas.microsoft.com/office/drawing/2014/main" id="{54C27A9D-A856-44C5-AC60-A942D997C261}"/>
              </a:ext>
            </a:extLst>
          </p:cNvPr>
          <p:cNvCxnSpPr>
            <a:cxnSpLocks/>
          </p:cNvCxnSpPr>
          <p:nvPr/>
        </p:nvCxnSpPr>
        <p:spPr>
          <a:xfrm>
            <a:off x="4442802"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1C9C1C64-A194-4B67-922B-BA46F14B4B98}"/>
              </a:ext>
            </a:extLst>
          </p:cNvPr>
          <p:cNvCxnSpPr>
            <a:cxnSpLocks/>
          </p:cNvCxnSpPr>
          <p:nvPr/>
        </p:nvCxnSpPr>
        <p:spPr>
          <a:xfrm>
            <a:off x="6048195" y="0"/>
            <a:ext cx="0" cy="1594319"/>
          </a:xfrm>
          <a:prstGeom prst="line">
            <a:avLst/>
          </a:prstGeom>
          <a:ln w="19050"/>
        </p:spPr>
        <p:style>
          <a:lnRef idx="1">
            <a:schemeClr val="dk1"/>
          </a:lnRef>
          <a:fillRef idx="0">
            <a:schemeClr val="dk1"/>
          </a:fillRef>
          <a:effectRef idx="0">
            <a:schemeClr val="dk1"/>
          </a:effectRef>
          <a:fontRef idx="minor">
            <a:schemeClr val="tx1"/>
          </a:fontRef>
        </p:style>
      </p:cxnSp>
      <p:grpSp>
        <p:nvGrpSpPr>
          <p:cNvPr id="83" name="Group 82">
            <a:extLst>
              <a:ext uri="{FF2B5EF4-FFF2-40B4-BE49-F238E27FC236}">
                <a16:creationId xmlns:a16="http://schemas.microsoft.com/office/drawing/2014/main" id="{EB40B5C2-1123-4B90-87A3-E0FD463D9D95}"/>
              </a:ext>
            </a:extLst>
          </p:cNvPr>
          <p:cNvGrpSpPr/>
          <p:nvPr/>
        </p:nvGrpSpPr>
        <p:grpSpPr>
          <a:xfrm>
            <a:off x="7653054" y="0"/>
            <a:ext cx="3222068" cy="1594319"/>
            <a:chOff x="7653054" y="0"/>
            <a:chExt cx="3222068" cy="1594319"/>
          </a:xfrm>
        </p:grpSpPr>
        <p:cxnSp>
          <p:nvCxnSpPr>
            <p:cNvPr id="67" name="Straight Connector 66">
              <a:extLst>
                <a:ext uri="{FF2B5EF4-FFF2-40B4-BE49-F238E27FC236}">
                  <a16:creationId xmlns:a16="http://schemas.microsoft.com/office/drawing/2014/main" id="{A55D1176-354A-4BDE-8058-CBE7E2E16E72}"/>
                </a:ext>
              </a:extLst>
            </p:cNvPr>
            <p:cNvCxnSpPr>
              <a:cxnSpLocks/>
            </p:cNvCxnSpPr>
            <p:nvPr/>
          </p:nvCxnSpPr>
          <p:spPr>
            <a:xfrm>
              <a:off x="7653054"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0CE6C83A-9496-4992-B7AB-CE7743957B94}"/>
                </a:ext>
              </a:extLst>
            </p:cNvPr>
            <p:cNvCxnSpPr>
              <a:cxnSpLocks/>
            </p:cNvCxnSpPr>
            <p:nvPr/>
          </p:nvCxnSpPr>
          <p:spPr>
            <a:xfrm>
              <a:off x="9258447"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227FABB3-79FA-4901-BADD-DFC4DECC5C93}"/>
                </a:ext>
              </a:extLst>
            </p:cNvPr>
            <p:cNvCxnSpPr>
              <a:cxnSpLocks/>
            </p:cNvCxnSpPr>
            <p:nvPr/>
          </p:nvCxnSpPr>
          <p:spPr>
            <a:xfrm>
              <a:off x="10875122" y="0"/>
              <a:ext cx="0" cy="1594319"/>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78" name="Straight Connector 77">
            <a:extLst>
              <a:ext uri="{FF2B5EF4-FFF2-40B4-BE49-F238E27FC236}">
                <a16:creationId xmlns:a16="http://schemas.microsoft.com/office/drawing/2014/main" id="{4188088E-637B-4169-80F3-A5BCCD426337}"/>
              </a:ext>
            </a:extLst>
          </p:cNvPr>
          <p:cNvCxnSpPr/>
          <p:nvPr/>
        </p:nvCxnSpPr>
        <p:spPr>
          <a:xfrm>
            <a:off x="3647951"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762860C8-4CFD-4C63-AB9B-8002FA2A05B9}"/>
              </a:ext>
            </a:extLst>
          </p:cNvPr>
          <p:cNvCxnSpPr>
            <a:cxnSpLocks/>
          </p:cNvCxnSpPr>
          <p:nvPr/>
        </p:nvCxnSpPr>
        <p:spPr>
          <a:xfrm>
            <a:off x="3639080" y="2401921"/>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8A54E1D5-7AFC-427F-8020-09406A095E16}"/>
              </a:ext>
            </a:extLst>
          </p:cNvPr>
          <p:cNvCxnSpPr>
            <a:cxnSpLocks/>
          </p:cNvCxnSpPr>
          <p:nvPr/>
        </p:nvCxnSpPr>
        <p:spPr>
          <a:xfrm>
            <a:off x="5231462" y="2401921"/>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6FACDCC8-49A1-4701-A85F-AA779FCA69A7}"/>
              </a:ext>
            </a:extLst>
          </p:cNvPr>
          <p:cNvCxnSpPr>
            <a:cxnSpLocks/>
          </p:cNvCxnSpPr>
          <p:nvPr/>
        </p:nvCxnSpPr>
        <p:spPr>
          <a:xfrm>
            <a:off x="6852315" y="2401921"/>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849822D-84B7-49B6-B851-E12C3E107CF0}"/>
              </a:ext>
            </a:extLst>
          </p:cNvPr>
          <p:cNvCxnSpPr>
            <a:cxnSpLocks/>
          </p:cNvCxnSpPr>
          <p:nvPr/>
        </p:nvCxnSpPr>
        <p:spPr>
          <a:xfrm>
            <a:off x="8445434" y="2401921"/>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8F81D2DD-B03A-49F0-A409-B861860F6975}"/>
              </a:ext>
            </a:extLst>
          </p:cNvPr>
          <p:cNvCxnSpPr>
            <a:cxnSpLocks/>
          </p:cNvCxnSpPr>
          <p:nvPr/>
        </p:nvCxnSpPr>
        <p:spPr>
          <a:xfrm>
            <a:off x="10060519" y="2401921"/>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84E3E9A-9283-492A-98B1-02A43D440497}"/>
              </a:ext>
            </a:extLst>
          </p:cNvPr>
          <p:cNvCxnSpPr/>
          <p:nvPr/>
        </p:nvCxnSpPr>
        <p:spPr>
          <a:xfrm>
            <a:off x="4445670"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E2508C77-ECD4-4664-B1C8-A1CC9DE5547E}"/>
              </a:ext>
            </a:extLst>
          </p:cNvPr>
          <p:cNvCxnSpPr/>
          <p:nvPr/>
        </p:nvCxnSpPr>
        <p:spPr>
          <a:xfrm>
            <a:off x="5254008"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B18C595-C0CC-4C2E-B623-D9D326BB0A7B}"/>
              </a:ext>
            </a:extLst>
          </p:cNvPr>
          <p:cNvCxnSpPr/>
          <p:nvPr/>
        </p:nvCxnSpPr>
        <p:spPr>
          <a:xfrm>
            <a:off x="6051727"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D151547C-4007-4D70-8EEE-BEE5FA213387}"/>
              </a:ext>
            </a:extLst>
          </p:cNvPr>
          <p:cNvCxnSpPr/>
          <p:nvPr/>
        </p:nvCxnSpPr>
        <p:spPr>
          <a:xfrm>
            <a:off x="6842383"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2F18244-A125-4EAC-9752-46758E853BB8}"/>
              </a:ext>
            </a:extLst>
          </p:cNvPr>
          <p:cNvCxnSpPr/>
          <p:nvPr/>
        </p:nvCxnSpPr>
        <p:spPr>
          <a:xfrm>
            <a:off x="7640102"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154729F8-D43F-462F-A66F-B30D1AEB7841}"/>
              </a:ext>
            </a:extLst>
          </p:cNvPr>
          <p:cNvCxnSpPr/>
          <p:nvPr/>
        </p:nvCxnSpPr>
        <p:spPr>
          <a:xfrm>
            <a:off x="8469847"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AB891B56-1525-4F62-8D80-2B117DF70F10}"/>
              </a:ext>
            </a:extLst>
          </p:cNvPr>
          <p:cNvCxnSpPr/>
          <p:nvPr/>
        </p:nvCxnSpPr>
        <p:spPr>
          <a:xfrm>
            <a:off x="9267566"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2D0C1D1-DC1B-4195-AB7B-012F76B7713A}"/>
              </a:ext>
            </a:extLst>
          </p:cNvPr>
          <p:cNvCxnSpPr/>
          <p:nvPr/>
        </p:nvCxnSpPr>
        <p:spPr>
          <a:xfrm>
            <a:off x="10063147"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3A813E63-E341-4884-8522-DD6E9B304941}"/>
              </a:ext>
            </a:extLst>
          </p:cNvPr>
          <p:cNvCxnSpPr/>
          <p:nvPr/>
        </p:nvCxnSpPr>
        <p:spPr>
          <a:xfrm>
            <a:off x="10860866" y="793679"/>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C90DA166-A5E1-4B22-8927-FDC25E0AE2A1}"/>
              </a:ext>
            </a:extLst>
          </p:cNvPr>
          <p:cNvCxnSpPr/>
          <p:nvPr/>
        </p:nvCxnSpPr>
        <p:spPr>
          <a:xfrm>
            <a:off x="426720" y="3996003"/>
            <a:ext cx="1124080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DAFD2C01-4420-40C1-A8B8-C70B31E6C961}"/>
              </a:ext>
            </a:extLst>
          </p:cNvPr>
          <p:cNvCxnSpPr/>
          <p:nvPr/>
        </p:nvCxnSpPr>
        <p:spPr>
          <a:xfrm>
            <a:off x="426720" y="4796643"/>
            <a:ext cx="1124080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6C51D78-B297-44D7-B17F-252E47FF935F}"/>
              </a:ext>
            </a:extLst>
          </p:cNvPr>
          <p:cNvCxnSpPr/>
          <p:nvPr/>
        </p:nvCxnSpPr>
        <p:spPr>
          <a:xfrm>
            <a:off x="426720" y="5604246"/>
            <a:ext cx="11240804"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04" name="Group 103">
            <a:extLst>
              <a:ext uri="{FF2B5EF4-FFF2-40B4-BE49-F238E27FC236}">
                <a16:creationId xmlns:a16="http://schemas.microsoft.com/office/drawing/2014/main" id="{7781FD72-201F-49A6-85F9-328E80754883}"/>
              </a:ext>
            </a:extLst>
          </p:cNvPr>
          <p:cNvGrpSpPr/>
          <p:nvPr/>
        </p:nvGrpSpPr>
        <p:grpSpPr>
          <a:xfrm>
            <a:off x="1235058" y="3202324"/>
            <a:ext cx="1605393" cy="807603"/>
            <a:chOff x="1235058" y="0"/>
            <a:chExt cx="1605393" cy="1594319"/>
          </a:xfrm>
        </p:grpSpPr>
        <p:cxnSp>
          <p:nvCxnSpPr>
            <p:cNvPr id="105" name="Straight Connector 104">
              <a:extLst>
                <a:ext uri="{FF2B5EF4-FFF2-40B4-BE49-F238E27FC236}">
                  <a16:creationId xmlns:a16="http://schemas.microsoft.com/office/drawing/2014/main" id="{243D2A8A-BBDE-4CFB-9E36-355A670074FD}"/>
                </a:ext>
              </a:extLst>
            </p:cNvPr>
            <p:cNvCxnSpPr>
              <a:cxnSpLocks/>
            </p:cNvCxnSpPr>
            <p:nvPr/>
          </p:nvCxnSpPr>
          <p:spPr>
            <a:xfrm>
              <a:off x="1235058"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CE688D08-8275-4690-9397-39F4191BE3A1}"/>
                </a:ext>
              </a:extLst>
            </p:cNvPr>
            <p:cNvCxnSpPr>
              <a:cxnSpLocks/>
            </p:cNvCxnSpPr>
            <p:nvPr/>
          </p:nvCxnSpPr>
          <p:spPr>
            <a:xfrm>
              <a:off x="2840451" y="0"/>
              <a:ext cx="0" cy="1594319"/>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07" name="Straight Connector 106">
            <a:extLst>
              <a:ext uri="{FF2B5EF4-FFF2-40B4-BE49-F238E27FC236}">
                <a16:creationId xmlns:a16="http://schemas.microsoft.com/office/drawing/2014/main" id="{D8EDC066-55F3-4DE6-B0FC-D44F0412B802}"/>
              </a:ext>
            </a:extLst>
          </p:cNvPr>
          <p:cNvCxnSpPr>
            <a:cxnSpLocks/>
          </p:cNvCxnSpPr>
          <p:nvPr/>
        </p:nvCxnSpPr>
        <p:spPr>
          <a:xfrm>
            <a:off x="4442802" y="3202324"/>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98D4BED5-5876-4984-91D4-17F494B6467B}"/>
              </a:ext>
            </a:extLst>
          </p:cNvPr>
          <p:cNvCxnSpPr>
            <a:cxnSpLocks/>
          </p:cNvCxnSpPr>
          <p:nvPr/>
        </p:nvCxnSpPr>
        <p:spPr>
          <a:xfrm>
            <a:off x="6048195" y="3202324"/>
            <a:ext cx="0" cy="1594319"/>
          </a:xfrm>
          <a:prstGeom prst="line">
            <a:avLst/>
          </a:prstGeom>
          <a:ln w="19050"/>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a16="http://schemas.microsoft.com/office/drawing/2014/main" id="{A22CE3DD-D9AB-4E98-B2CB-97710EC2DD23}"/>
              </a:ext>
            </a:extLst>
          </p:cNvPr>
          <p:cNvGrpSpPr/>
          <p:nvPr/>
        </p:nvGrpSpPr>
        <p:grpSpPr>
          <a:xfrm>
            <a:off x="7653054" y="3202324"/>
            <a:ext cx="3222068" cy="1594319"/>
            <a:chOff x="7653054" y="0"/>
            <a:chExt cx="3222068" cy="1594319"/>
          </a:xfrm>
        </p:grpSpPr>
        <p:cxnSp>
          <p:nvCxnSpPr>
            <p:cNvPr id="110" name="Straight Connector 109">
              <a:extLst>
                <a:ext uri="{FF2B5EF4-FFF2-40B4-BE49-F238E27FC236}">
                  <a16:creationId xmlns:a16="http://schemas.microsoft.com/office/drawing/2014/main" id="{CF558A1A-B577-4F52-B747-D5AD894CF730}"/>
                </a:ext>
              </a:extLst>
            </p:cNvPr>
            <p:cNvCxnSpPr>
              <a:cxnSpLocks/>
            </p:cNvCxnSpPr>
            <p:nvPr/>
          </p:nvCxnSpPr>
          <p:spPr>
            <a:xfrm>
              <a:off x="7653054"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323546A6-14CC-4004-9088-A0B4ABBC63FC}"/>
                </a:ext>
              </a:extLst>
            </p:cNvPr>
            <p:cNvCxnSpPr>
              <a:cxnSpLocks/>
            </p:cNvCxnSpPr>
            <p:nvPr/>
          </p:nvCxnSpPr>
          <p:spPr>
            <a:xfrm>
              <a:off x="9258447" y="0"/>
              <a:ext cx="0" cy="1594319"/>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5A4A0460-9713-48EE-AFA0-0437D1206AB4}"/>
                </a:ext>
              </a:extLst>
            </p:cNvPr>
            <p:cNvCxnSpPr>
              <a:cxnSpLocks/>
            </p:cNvCxnSpPr>
            <p:nvPr/>
          </p:nvCxnSpPr>
          <p:spPr>
            <a:xfrm>
              <a:off x="10875122" y="0"/>
              <a:ext cx="0" cy="1594319"/>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13" name="Straight Connector 112">
            <a:extLst>
              <a:ext uri="{FF2B5EF4-FFF2-40B4-BE49-F238E27FC236}">
                <a16:creationId xmlns:a16="http://schemas.microsoft.com/office/drawing/2014/main" id="{0A0BE7DA-8B3E-448F-8E09-42DDE3D8FE0A}"/>
              </a:ext>
            </a:extLst>
          </p:cNvPr>
          <p:cNvCxnSpPr/>
          <p:nvPr/>
        </p:nvCxnSpPr>
        <p:spPr>
          <a:xfrm>
            <a:off x="3647951"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B6836AA-D47D-4F37-8FC6-0E51E7EB7BBA}"/>
              </a:ext>
            </a:extLst>
          </p:cNvPr>
          <p:cNvCxnSpPr>
            <a:cxnSpLocks/>
          </p:cNvCxnSpPr>
          <p:nvPr/>
        </p:nvCxnSpPr>
        <p:spPr>
          <a:xfrm>
            <a:off x="3639080" y="5604245"/>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BA05C3C6-226E-410C-8E24-0EB5F491B731}"/>
              </a:ext>
            </a:extLst>
          </p:cNvPr>
          <p:cNvCxnSpPr>
            <a:cxnSpLocks/>
          </p:cNvCxnSpPr>
          <p:nvPr/>
        </p:nvCxnSpPr>
        <p:spPr>
          <a:xfrm>
            <a:off x="5231462" y="5604245"/>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74DB231E-4C91-4C81-AA7E-F747EEB4303D}"/>
              </a:ext>
            </a:extLst>
          </p:cNvPr>
          <p:cNvCxnSpPr>
            <a:cxnSpLocks/>
          </p:cNvCxnSpPr>
          <p:nvPr/>
        </p:nvCxnSpPr>
        <p:spPr>
          <a:xfrm>
            <a:off x="6852315" y="5604245"/>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0E8C11A0-53DF-4DC7-81D0-E0380BA246A5}"/>
              </a:ext>
            </a:extLst>
          </p:cNvPr>
          <p:cNvCxnSpPr>
            <a:cxnSpLocks/>
          </p:cNvCxnSpPr>
          <p:nvPr/>
        </p:nvCxnSpPr>
        <p:spPr>
          <a:xfrm>
            <a:off x="8445434" y="5604245"/>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207B5851-471E-486C-AC83-E65A2C2E9612}"/>
              </a:ext>
            </a:extLst>
          </p:cNvPr>
          <p:cNvCxnSpPr>
            <a:cxnSpLocks/>
          </p:cNvCxnSpPr>
          <p:nvPr/>
        </p:nvCxnSpPr>
        <p:spPr>
          <a:xfrm>
            <a:off x="10060519" y="5604245"/>
            <a:ext cx="1593119" cy="759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AB6949C4-7299-4CCE-BDC8-D9C0F5BFD02F}"/>
              </a:ext>
            </a:extLst>
          </p:cNvPr>
          <p:cNvCxnSpPr/>
          <p:nvPr/>
        </p:nvCxnSpPr>
        <p:spPr>
          <a:xfrm>
            <a:off x="4445670"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51ECB28-B497-4C23-9398-E538D620329C}"/>
              </a:ext>
            </a:extLst>
          </p:cNvPr>
          <p:cNvCxnSpPr/>
          <p:nvPr/>
        </p:nvCxnSpPr>
        <p:spPr>
          <a:xfrm>
            <a:off x="5254008"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51AE363F-C4C7-4F22-8CF4-44B1FEEE4D31}"/>
              </a:ext>
            </a:extLst>
          </p:cNvPr>
          <p:cNvCxnSpPr/>
          <p:nvPr/>
        </p:nvCxnSpPr>
        <p:spPr>
          <a:xfrm>
            <a:off x="6051727"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75023D1-2995-435A-890C-611739C53828}"/>
              </a:ext>
            </a:extLst>
          </p:cNvPr>
          <p:cNvCxnSpPr/>
          <p:nvPr/>
        </p:nvCxnSpPr>
        <p:spPr>
          <a:xfrm>
            <a:off x="6842383"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E45616DC-4850-4F74-948E-B2805F7CECEB}"/>
              </a:ext>
            </a:extLst>
          </p:cNvPr>
          <p:cNvCxnSpPr/>
          <p:nvPr/>
        </p:nvCxnSpPr>
        <p:spPr>
          <a:xfrm>
            <a:off x="7640102"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E1BA6D7-BFDA-4D42-ACBD-D03E407C6203}"/>
              </a:ext>
            </a:extLst>
          </p:cNvPr>
          <p:cNvCxnSpPr/>
          <p:nvPr/>
        </p:nvCxnSpPr>
        <p:spPr>
          <a:xfrm>
            <a:off x="8469847"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AD4A35BC-CF67-4D15-9A37-4B87BD435C29}"/>
              </a:ext>
            </a:extLst>
          </p:cNvPr>
          <p:cNvCxnSpPr/>
          <p:nvPr/>
        </p:nvCxnSpPr>
        <p:spPr>
          <a:xfrm>
            <a:off x="9267566"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269FAD7E-E4DF-4357-9A79-AF6A54D14638}"/>
              </a:ext>
            </a:extLst>
          </p:cNvPr>
          <p:cNvCxnSpPr/>
          <p:nvPr/>
        </p:nvCxnSpPr>
        <p:spPr>
          <a:xfrm>
            <a:off x="10063147"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5DE366D9-7325-4FDB-8659-EE5E0EC33B75}"/>
              </a:ext>
            </a:extLst>
          </p:cNvPr>
          <p:cNvCxnSpPr/>
          <p:nvPr/>
        </p:nvCxnSpPr>
        <p:spPr>
          <a:xfrm>
            <a:off x="10860866" y="3996003"/>
            <a:ext cx="808338" cy="80064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04871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3, Unit 3,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56332418"/>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134-137</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7</a:t>
            </a:r>
            <a:endParaRPr lang="en-GB" sz="2400" b="1" dirty="0"/>
          </a:p>
        </p:txBody>
      </p:sp>
      <p:sp>
        <p:nvSpPr>
          <p:cNvPr id="45" name="Rectangle 44">
            <a:extLst>
              <a:ext uri="{FF2B5EF4-FFF2-40B4-BE49-F238E27FC236}">
                <a16:creationId xmlns:a16="http://schemas.microsoft.com/office/drawing/2014/main" id="{4E7FF4F2-8DB4-47F3-8232-F42D88750813}"/>
              </a:ext>
            </a:extLst>
          </p:cNvPr>
          <p:cNvSpPr/>
          <p:nvPr/>
        </p:nvSpPr>
        <p:spPr>
          <a:xfrm>
            <a:off x="1237898" y="1731170"/>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ABF474A-21BC-4344-BA72-EB7F5B7F64C1}"/>
              </a:ext>
            </a:extLst>
          </p:cNvPr>
          <p:cNvSpPr/>
          <p:nvPr/>
        </p:nvSpPr>
        <p:spPr>
          <a:xfrm>
            <a:off x="3416703" y="1731170"/>
            <a:ext cx="1525475"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Triangle 46">
            <a:extLst>
              <a:ext uri="{FF2B5EF4-FFF2-40B4-BE49-F238E27FC236}">
                <a16:creationId xmlns:a16="http://schemas.microsoft.com/office/drawing/2014/main" id="{C7F8F4FD-C837-41A2-BC4F-C82533696A30}"/>
              </a:ext>
            </a:extLst>
          </p:cNvPr>
          <p:cNvSpPr/>
          <p:nvPr/>
        </p:nvSpPr>
        <p:spPr>
          <a:xfrm rot="5400000" flipH="1">
            <a:off x="3813007" y="3687490"/>
            <a:ext cx="732864" cy="1525477"/>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Triangle 47">
            <a:extLst>
              <a:ext uri="{FF2B5EF4-FFF2-40B4-BE49-F238E27FC236}">
                <a16:creationId xmlns:a16="http://schemas.microsoft.com/office/drawing/2014/main" id="{0842464A-29E2-45A2-A721-5BD9B5548CD7}"/>
              </a:ext>
            </a:extLst>
          </p:cNvPr>
          <p:cNvSpPr/>
          <p:nvPr/>
        </p:nvSpPr>
        <p:spPr>
          <a:xfrm flipH="1">
            <a:off x="1244620" y="4083797"/>
            <a:ext cx="732864" cy="732865"/>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F37D6E3-843C-4E0D-9639-81650F32C3D2}"/>
              </a:ext>
            </a:extLst>
          </p:cNvPr>
          <p:cNvSpPr txBox="1"/>
          <p:nvPr/>
        </p:nvSpPr>
        <p:spPr>
          <a:xfrm>
            <a:off x="627449" y="2731567"/>
            <a:ext cx="1967205" cy="646331"/>
          </a:xfrm>
          <a:prstGeom prst="rect">
            <a:avLst/>
          </a:prstGeom>
          <a:noFill/>
        </p:spPr>
        <p:txBody>
          <a:bodyPr wrap="none" rtlCol="0">
            <a:spAutoFit/>
          </a:bodyPr>
          <a:lstStyle/>
          <a:p>
            <a:pPr algn="ctr"/>
            <a:r>
              <a:rPr lang="en-GB" dirty="0">
                <a:latin typeface="Arial" panose="020B0604020202020204" pitchFamily="34" charset="0"/>
                <a:cs typeface="Arial" panose="020B0604020202020204" pitchFamily="34" charset="0"/>
              </a:rPr>
              <a:t>Square</a:t>
            </a:r>
          </a:p>
          <a:p>
            <a:pPr algn="ctr"/>
            <a:r>
              <a:rPr lang="en-GB" dirty="0">
                <a:latin typeface="Arial" panose="020B0604020202020204" pitchFamily="34" charset="0"/>
                <a:cs typeface="Arial" panose="020B0604020202020204" pitchFamily="34" charset="0"/>
              </a:rPr>
              <a:t>(also a rectangle)</a:t>
            </a:r>
          </a:p>
        </p:txBody>
      </p:sp>
      <p:sp>
        <p:nvSpPr>
          <p:cNvPr id="51" name="TextBox 50">
            <a:extLst>
              <a:ext uri="{FF2B5EF4-FFF2-40B4-BE49-F238E27FC236}">
                <a16:creationId xmlns:a16="http://schemas.microsoft.com/office/drawing/2014/main" id="{B9E3B2FB-891F-4DB7-A56D-0CF946C1015F}"/>
              </a:ext>
            </a:extLst>
          </p:cNvPr>
          <p:cNvSpPr txBox="1"/>
          <p:nvPr/>
        </p:nvSpPr>
        <p:spPr>
          <a:xfrm>
            <a:off x="545729" y="5060895"/>
            <a:ext cx="2237812"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Right angled isosceles triangle</a:t>
            </a:r>
          </a:p>
          <a:p>
            <a:pPr algn="ctr"/>
            <a:r>
              <a:rPr lang="en-GB" dirty="0">
                <a:latin typeface="Arial" panose="020B0604020202020204" pitchFamily="34" charset="0"/>
                <a:cs typeface="Arial" panose="020B0604020202020204" pitchFamily="34" charset="0"/>
              </a:rPr>
              <a:t>(half square)</a:t>
            </a:r>
          </a:p>
        </p:txBody>
      </p:sp>
      <p:sp>
        <p:nvSpPr>
          <p:cNvPr id="52" name="TextBox 51">
            <a:extLst>
              <a:ext uri="{FF2B5EF4-FFF2-40B4-BE49-F238E27FC236}">
                <a16:creationId xmlns:a16="http://schemas.microsoft.com/office/drawing/2014/main" id="{B188FE48-4B84-4491-8D1D-77E05B79160C}"/>
              </a:ext>
            </a:extLst>
          </p:cNvPr>
          <p:cNvSpPr txBox="1"/>
          <p:nvPr/>
        </p:nvSpPr>
        <p:spPr>
          <a:xfrm>
            <a:off x="3329270" y="5060895"/>
            <a:ext cx="1967205"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Right angled scalene triangle</a:t>
            </a:r>
          </a:p>
          <a:p>
            <a:pPr algn="ctr"/>
            <a:r>
              <a:rPr lang="en-GB" dirty="0">
                <a:latin typeface="Arial" panose="020B0604020202020204" pitchFamily="34" charset="0"/>
                <a:cs typeface="Arial" panose="020B0604020202020204" pitchFamily="34" charset="0"/>
              </a:rPr>
              <a:t>(half rectangle)</a:t>
            </a:r>
          </a:p>
        </p:txBody>
      </p:sp>
      <p:sp>
        <p:nvSpPr>
          <p:cNvPr id="53" name="TextBox 52">
            <a:extLst>
              <a:ext uri="{FF2B5EF4-FFF2-40B4-BE49-F238E27FC236}">
                <a16:creationId xmlns:a16="http://schemas.microsoft.com/office/drawing/2014/main" id="{BF4158D4-6380-4EFC-96F1-151EF62BCD7C}"/>
              </a:ext>
            </a:extLst>
          </p:cNvPr>
          <p:cNvSpPr txBox="1"/>
          <p:nvPr/>
        </p:nvSpPr>
        <p:spPr>
          <a:xfrm>
            <a:off x="3426540" y="2731567"/>
            <a:ext cx="1223413" cy="369332"/>
          </a:xfrm>
          <a:prstGeom prst="rect">
            <a:avLst/>
          </a:prstGeom>
          <a:noFill/>
        </p:spPr>
        <p:txBody>
          <a:bodyPr wrap="none" rtlCol="0">
            <a:spAutoFit/>
          </a:bodyPr>
          <a:lstStyle/>
          <a:p>
            <a:pPr algn="ctr"/>
            <a:r>
              <a:rPr lang="en-GB" dirty="0">
                <a:latin typeface="Arial" panose="020B0604020202020204" pitchFamily="34" charset="0"/>
                <a:cs typeface="Arial" panose="020B0604020202020204" pitchFamily="34" charset="0"/>
              </a:rPr>
              <a:t>Rectangle</a:t>
            </a:r>
          </a:p>
        </p:txBody>
      </p:sp>
      <p:sp>
        <p:nvSpPr>
          <p:cNvPr id="54" name="Content Placeholder 2">
            <a:extLst>
              <a:ext uri="{FF2B5EF4-FFF2-40B4-BE49-F238E27FC236}">
                <a16:creationId xmlns:a16="http://schemas.microsoft.com/office/drawing/2014/main" id="{5B8812DC-448C-4B10-BD35-CC992730C6A0}"/>
              </a:ext>
            </a:extLst>
          </p:cNvPr>
          <p:cNvSpPr txBox="1">
            <a:spLocks/>
          </p:cNvSpPr>
          <p:nvPr/>
        </p:nvSpPr>
        <p:spPr>
          <a:xfrm>
            <a:off x="5998650" y="1116526"/>
            <a:ext cx="5445638"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Take the 4 card strips you have, and cut them along the lines.  You will have multiple copies of each of these shapes.</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What can you say about each of the angles in these shapes?</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Find different ways that you can join four right angles about a point.  </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Can you make arrangements that have a pattern within them?  Can you extend your arrangement to have several places where 4 right angles meet?</a:t>
            </a:r>
          </a:p>
        </p:txBody>
      </p:sp>
    </p:spTree>
    <p:extLst>
      <p:ext uri="{BB962C8B-B14F-4D97-AF65-F5344CB8AC3E}">
        <p14:creationId xmlns:p14="http://schemas.microsoft.com/office/powerpoint/2010/main" val="25220300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7</a:t>
            </a:r>
            <a:endParaRPr lang="en-GB" sz="2400" b="1" dirty="0"/>
          </a:p>
        </p:txBody>
      </p:sp>
      <p:sp>
        <p:nvSpPr>
          <p:cNvPr id="43" name="Rectangle 42">
            <a:extLst>
              <a:ext uri="{FF2B5EF4-FFF2-40B4-BE49-F238E27FC236}">
                <a16:creationId xmlns:a16="http://schemas.microsoft.com/office/drawing/2014/main" id="{B2F3E42F-C3C1-4BC4-803F-9A0875E84679}"/>
              </a:ext>
            </a:extLst>
          </p:cNvPr>
          <p:cNvSpPr/>
          <p:nvPr/>
        </p:nvSpPr>
        <p:spPr>
          <a:xfrm>
            <a:off x="1688374" y="1731171"/>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A7792DC-26D7-4529-9236-618637B2DCBC}"/>
              </a:ext>
            </a:extLst>
          </p:cNvPr>
          <p:cNvSpPr/>
          <p:nvPr/>
        </p:nvSpPr>
        <p:spPr>
          <a:xfrm>
            <a:off x="2421238" y="1731171"/>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A8F0F17-3DB7-4D32-96E5-C43FB4678442}"/>
              </a:ext>
            </a:extLst>
          </p:cNvPr>
          <p:cNvSpPr/>
          <p:nvPr/>
        </p:nvSpPr>
        <p:spPr>
          <a:xfrm>
            <a:off x="1688374" y="2464035"/>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2DB2E0A-5A62-4651-8D1A-9D085ADFABF6}"/>
              </a:ext>
            </a:extLst>
          </p:cNvPr>
          <p:cNvSpPr/>
          <p:nvPr/>
        </p:nvSpPr>
        <p:spPr>
          <a:xfrm>
            <a:off x="2421238" y="2464035"/>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5F5A3A8-80A7-483C-938B-98BE817DB3AD}"/>
              </a:ext>
            </a:extLst>
          </p:cNvPr>
          <p:cNvSpPr/>
          <p:nvPr/>
        </p:nvSpPr>
        <p:spPr>
          <a:xfrm>
            <a:off x="6045574" y="2933736"/>
            <a:ext cx="1525475"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C75BB7E-E2B1-48B2-80B1-3FD27D530739}"/>
              </a:ext>
            </a:extLst>
          </p:cNvPr>
          <p:cNvSpPr/>
          <p:nvPr/>
        </p:nvSpPr>
        <p:spPr>
          <a:xfrm rot="5400000">
            <a:off x="5649268" y="4060629"/>
            <a:ext cx="1525475"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71CDA6C-D743-4391-AEB4-F6EADCDAA07B}"/>
              </a:ext>
            </a:extLst>
          </p:cNvPr>
          <p:cNvSpPr/>
          <p:nvPr/>
        </p:nvSpPr>
        <p:spPr>
          <a:xfrm rot="10800000">
            <a:off x="4520097" y="3663588"/>
            <a:ext cx="1525475"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CCD8A29-4953-4E2A-92D5-DE99CA96E9FF}"/>
              </a:ext>
            </a:extLst>
          </p:cNvPr>
          <p:cNvSpPr/>
          <p:nvPr/>
        </p:nvSpPr>
        <p:spPr>
          <a:xfrm rot="16200000">
            <a:off x="4916405" y="2541142"/>
            <a:ext cx="1525475"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ight Triangle 1">
            <a:extLst>
              <a:ext uri="{FF2B5EF4-FFF2-40B4-BE49-F238E27FC236}">
                <a16:creationId xmlns:a16="http://schemas.microsoft.com/office/drawing/2014/main" id="{F092D719-1A7E-432F-AAAF-E44E796EFD62}"/>
              </a:ext>
            </a:extLst>
          </p:cNvPr>
          <p:cNvSpPr/>
          <p:nvPr/>
        </p:nvSpPr>
        <p:spPr>
          <a:xfrm>
            <a:off x="9915732" y="2107861"/>
            <a:ext cx="732864" cy="1525477"/>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Triangle 44">
            <a:extLst>
              <a:ext uri="{FF2B5EF4-FFF2-40B4-BE49-F238E27FC236}">
                <a16:creationId xmlns:a16="http://schemas.microsoft.com/office/drawing/2014/main" id="{648222BE-0977-4A32-A54A-C90C77D1FBAE}"/>
              </a:ext>
            </a:extLst>
          </p:cNvPr>
          <p:cNvSpPr/>
          <p:nvPr/>
        </p:nvSpPr>
        <p:spPr>
          <a:xfrm rot="10800000">
            <a:off x="9182868" y="3624768"/>
            <a:ext cx="732864" cy="1525477"/>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Triangle 45">
            <a:extLst>
              <a:ext uri="{FF2B5EF4-FFF2-40B4-BE49-F238E27FC236}">
                <a16:creationId xmlns:a16="http://schemas.microsoft.com/office/drawing/2014/main" id="{39D0BAA3-5BC7-4812-B7B6-54A58BE9EBA2}"/>
              </a:ext>
            </a:extLst>
          </p:cNvPr>
          <p:cNvSpPr/>
          <p:nvPr/>
        </p:nvSpPr>
        <p:spPr>
          <a:xfrm rot="10800000" flipH="1">
            <a:off x="9915732" y="3633714"/>
            <a:ext cx="732864" cy="1525477"/>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Triangle 46">
            <a:extLst>
              <a:ext uri="{FF2B5EF4-FFF2-40B4-BE49-F238E27FC236}">
                <a16:creationId xmlns:a16="http://schemas.microsoft.com/office/drawing/2014/main" id="{6ED508B0-AB84-4CD2-AFA8-3D3A3662710F}"/>
              </a:ext>
            </a:extLst>
          </p:cNvPr>
          <p:cNvSpPr/>
          <p:nvPr/>
        </p:nvSpPr>
        <p:spPr>
          <a:xfrm flipH="1">
            <a:off x="9182868" y="2107485"/>
            <a:ext cx="732864" cy="1525477"/>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F563730-A29B-4B05-A844-828F30FB6C14}"/>
              </a:ext>
            </a:extLst>
          </p:cNvPr>
          <p:cNvSpPr/>
          <p:nvPr/>
        </p:nvSpPr>
        <p:spPr>
          <a:xfrm>
            <a:off x="2421238" y="4131747"/>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CDBA97F-0DD4-4112-BF6F-561141337A9E}"/>
              </a:ext>
            </a:extLst>
          </p:cNvPr>
          <p:cNvSpPr/>
          <p:nvPr/>
        </p:nvSpPr>
        <p:spPr>
          <a:xfrm>
            <a:off x="1688374" y="4864611"/>
            <a:ext cx="732864" cy="73286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Triangle 51">
            <a:extLst>
              <a:ext uri="{FF2B5EF4-FFF2-40B4-BE49-F238E27FC236}">
                <a16:creationId xmlns:a16="http://schemas.microsoft.com/office/drawing/2014/main" id="{01E1128B-B1CD-4E4D-AE66-4B6DFB2BE6E8}"/>
              </a:ext>
            </a:extLst>
          </p:cNvPr>
          <p:cNvSpPr/>
          <p:nvPr/>
        </p:nvSpPr>
        <p:spPr>
          <a:xfrm flipH="1">
            <a:off x="1688374" y="4131746"/>
            <a:ext cx="732864" cy="732865"/>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Triangle 52">
            <a:extLst>
              <a:ext uri="{FF2B5EF4-FFF2-40B4-BE49-F238E27FC236}">
                <a16:creationId xmlns:a16="http://schemas.microsoft.com/office/drawing/2014/main" id="{5458DF8E-1EF9-4F9A-8B9B-87B7C8747DAE}"/>
              </a:ext>
            </a:extLst>
          </p:cNvPr>
          <p:cNvSpPr/>
          <p:nvPr/>
        </p:nvSpPr>
        <p:spPr>
          <a:xfrm rot="10800000" flipH="1">
            <a:off x="2421238" y="4864611"/>
            <a:ext cx="732864" cy="732865"/>
          </a:xfrm>
          <a:prstGeom prst="r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58250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4160549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investigate and draw other polygons with right angles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2938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8</a:t>
            </a:r>
          </a:p>
        </p:txBody>
      </p:sp>
      <p:grpSp>
        <p:nvGrpSpPr>
          <p:cNvPr id="108" name="Group 107">
            <a:extLst>
              <a:ext uri="{FF2B5EF4-FFF2-40B4-BE49-F238E27FC236}">
                <a16:creationId xmlns:a16="http://schemas.microsoft.com/office/drawing/2014/main" id="{3C98B629-9BC1-41A3-8745-7E555AE2F21A}"/>
              </a:ext>
            </a:extLst>
          </p:cNvPr>
          <p:cNvGrpSpPr/>
          <p:nvPr/>
        </p:nvGrpSpPr>
        <p:grpSpPr>
          <a:xfrm>
            <a:off x="4070773" y="5002580"/>
            <a:ext cx="266448" cy="775120"/>
            <a:chOff x="4965616" y="1786411"/>
            <a:chExt cx="266448" cy="775120"/>
          </a:xfrm>
        </p:grpSpPr>
        <p:sp>
          <p:nvSpPr>
            <p:cNvPr id="105" name="Rectangle: Rounded Corners 104">
              <a:extLst>
                <a:ext uri="{FF2B5EF4-FFF2-40B4-BE49-F238E27FC236}">
                  <a16:creationId xmlns:a16="http://schemas.microsoft.com/office/drawing/2014/main" id="{DE2D3188-CCE4-464B-868C-CA59DB1F578F}"/>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8938B9B-D213-44CF-9031-733905C124F1}"/>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7B261455-3B39-449E-B97A-579A29EA2316}"/>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C1D1D50F-F54A-4916-B927-9F425303AB73}"/>
              </a:ext>
            </a:extLst>
          </p:cNvPr>
          <p:cNvGrpSpPr/>
          <p:nvPr/>
        </p:nvGrpSpPr>
        <p:grpSpPr>
          <a:xfrm>
            <a:off x="2183053" y="2573144"/>
            <a:ext cx="513660" cy="3216103"/>
            <a:chOff x="2197720" y="2326585"/>
            <a:chExt cx="513660" cy="3216103"/>
          </a:xfrm>
        </p:grpSpPr>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AEC815B-031B-480F-B175-C6CE56540FCA}"/>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A19A3734-1116-4886-9109-B2F5D798EB6A}"/>
              </a:ext>
            </a:extLst>
          </p:cNvPr>
          <p:cNvGrpSpPr/>
          <p:nvPr/>
        </p:nvGrpSpPr>
        <p:grpSpPr>
          <a:xfrm>
            <a:off x="3094907" y="4139290"/>
            <a:ext cx="513660" cy="1649957"/>
            <a:chOff x="5326275" y="3892731"/>
            <a:chExt cx="513660" cy="1649957"/>
          </a:xfrm>
        </p:grpSpPr>
        <p:sp>
          <p:nvSpPr>
            <p:cNvPr id="24" name="Rectangle 23">
              <a:extLst>
                <a:ext uri="{FF2B5EF4-FFF2-40B4-BE49-F238E27FC236}">
                  <a16:creationId xmlns:a16="http://schemas.microsoft.com/office/drawing/2014/main" id="{92566037-B1C7-4D5E-A52F-2B5A154DF183}"/>
                </a:ext>
              </a:extLst>
            </p:cNvPr>
            <p:cNvSpPr/>
            <p:nvPr/>
          </p:nvSpPr>
          <p:spPr>
            <a:xfrm>
              <a:off x="5326275"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13CC4E2-0388-4590-855D-DCBAB4FF9003}"/>
                </a:ext>
              </a:extLst>
            </p:cNvPr>
            <p:cNvSpPr/>
            <p:nvPr/>
          </p:nvSpPr>
          <p:spPr>
            <a:xfrm>
              <a:off x="552041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825D933-5EC9-4F21-95E1-FC8C719E08F8}"/>
                </a:ext>
              </a:extLst>
            </p:cNvPr>
            <p:cNvSpPr/>
            <p:nvPr/>
          </p:nvSpPr>
          <p:spPr>
            <a:xfrm>
              <a:off x="5520412" y="412588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62038425-E8C7-47BD-8B5D-972EAD48F23B}"/>
              </a:ext>
            </a:extLst>
          </p:cNvPr>
          <p:cNvGrpSpPr/>
          <p:nvPr/>
        </p:nvGrpSpPr>
        <p:grpSpPr>
          <a:xfrm>
            <a:off x="1213466" y="1239336"/>
            <a:ext cx="513660" cy="4549911"/>
            <a:chOff x="8382984" y="992777"/>
            <a:chExt cx="513660" cy="4549911"/>
          </a:xfrm>
        </p:grpSpPr>
        <p:sp>
          <p:nvSpPr>
            <p:cNvPr id="33" name="Rectangle 32">
              <a:extLst>
                <a:ext uri="{FF2B5EF4-FFF2-40B4-BE49-F238E27FC236}">
                  <a16:creationId xmlns:a16="http://schemas.microsoft.com/office/drawing/2014/main" id="{33022532-34D7-4ABA-837A-3635B46BA2E8}"/>
                </a:ext>
              </a:extLst>
            </p:cNvPr>
            <p:cNvSpPr/>
            <p:nvPr/>
          </p:nvSpPr>
          <p:spPr>
            <a:xfrm>
              <a:off x="8382984" y="992777"/>
              <a:ext cx="513660" cy="45499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25042A4-737E-4337-B13F-E63EEF4C90B9}"/>
                </a:ext>
              </a:extLst>
            </p:cNvPr>
            <p:cNvSpPr/>
            <p:nvPr/>
          </p:nvSpPr>
          <p:spPr>
            <a:xfrm>
              <a:off x="8577121"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9B5F2045-476A-4AC8-8BFD-1E3392A24122}"/>
                </a:ext>
              </a:extLst>
            </p:cNvPr>
            <p:cNvSpPr/>
            <p:nvPr/>
          </p:nvSpPr>
          <p:spPr>
            <a:xfrm>
              <a:off x="8577121" y="1169491"/>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Content Placeholder 2">
            <a:extLst>
              <a:ext uri="{FF2B5EF4-FFF2-40B4-BE49-F238E27FC236}">
                <a16:creationId xmlns:a16="http://schemas.microsoft.com/office/drawing/2014/main" id="{69A2D4D7-755D-46B5-8F39-05469BF57636}"/>
              </a:ext>
            </a:extLst>
          </p:cNvPr>
          <p:cNvSpPr txBox="1">
            <a:spLocks/>
          </p:cNvSpPr>
          <p:nvPr/>
        </p:nvSpPr>
        <p:spPr>
          <a:xfrm>
            <a:off x="5998650" y="1116526"/>
            <a:ext cx="5445638"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200" b="0" i="0" u="none" strike="noStrike" kern="1200" cap="none" spc="0" normalizeH="0" baseline="0" noProof="0" dirty="0">
                <a:ln>
                  <a:noFill/>
                </a:ln>
                <a:solidFill>
                  <a:schemeClr val="tx1"/>
                </a:solidFill>
                <a:effectLst/>
                <a:uLnTx/>
                <a:uFillTx/>
                <a:latin typeface="Arial"/>
                <a:ea typeface="+mn-ea"/>
                <a:cs typeface="+mn-cs"/>
              </a:rPr>
              <a:t>You will need</a:t>
            </a:r>
          </a:p>
          <a:p>
            <a:pPr lvl="1" indent="-257168">
              <a:lnSpc>
                <a:spcPct val="120000"/>
              </a:lnSpc>
              <a:spcBef>
                <a:spcPts val="600"/>
              </a:spcBef>
              <a:spcAft>
                <a:spcPts val="0"/>
              </a:spcAft>
              <a:buClr>
                <a:srgbClr val="585858"/>
              </a:buClr>
              <a:buFont typeface="Arial" panose="020B0604020202020204" pitchFamily="34" charset="0"/>
              <a:buChar char="•"/>
              <a:defRPr/>
            </a:pPr>
            <a:r>
              <a:rPr kumimoji="0" lang="en-GB" sz="2200" b="0" i="0" u="none" strike="noStrike" kern="1200" cap="none" spc="0" normalizeH="0" baseline="0" noProof="0" dirty="0">
                <a:ln>
                  <a:noFill/>
                </a:ln>
                <a:solidFill>
                  <a:schemeClr val="tx1"/>
                </a:solidFill>
                <a:effectLst/>
                <a:uLnTx/>
                <a:uFillTx/>
                <a:latin typeface="Arial"/>
                <a:ea typeface="+mn-ea"/>
                <a:cs typeface="+mn-cs"/>
              </a:rPr>
              <a:t>a selection of card strips of different lengths</a:t>
            </a:r>
          </a:p>
          <a:p>
            <a:pPr lvl="1" indent="-257168">
              <a:lnSpc>
                <a:spcPct val="120000"/>
              </a:lnSpc>
              <a:spcBef>
                <a:spcPts val="600"/>
              </a:spcBef>
              <a:spcAft>
                <a:spcPts val="0"/>
              </a:spcAft>
              <a:buClr>
                <a:srgbClr val="585858"/>
              </a:buClr>
              <a:buFont typeface="Arial" panose="020B0604020202020204" pitchFamily="34" charset="0"/>
              <a:buChar char="•"/>
              <a:defRPr/>
            </a:pPr>
            <a:r>
              <a:rPr kumimoji="0" lang="en-GB" sz="2200" b="0" i="0" u="none" strike="noStrike" kern="1200" cap="none" spc="0" normalizeH="0" baseline="0" noProof="0" dirty="0">
                <a:ln>
                  <a:noFill/>
                </a:ln>
                <a:solidFill>
                  <a:schemeClr val="tx1"/>
                </a:solidFill>
                <a:effectLst/>
                <a:uLnTx/>
                <a:uFillTx/>
                <a:latin typeface="Arial"/>
                <a:ea typeface="+mn-ea"/>
                <a:cs typeface="+mn-cs"/>
              </a:rPr>
              <a:t>split pins</a:t>
            </a:r>
          </a:p>
          <a:p>
            <a:pPr lvl="1" indent="-257168">
              <a:lnSpc>
                <a:spcPct val="120000"/>
              </a:lnSpc>
              <a:spcBef>
                <a:spcPts val="600"/>
              </a:spcBef>
              <a:spcAft>
                <a:spcPts val="0"/>
              </a:spcAft>
              <a:buClr>
                <a:srgbClr val="585858"/>
              </a:buClr>
              <a:buFont typeface="Arial" panose="020B0604020202020204" pitchFamily="34" charset="0"/>
              <a:buChar char="•"/>
              <a:defRPr/>
            </a:pPr>
            <a:r>
              <a:rPr lang="en-GB" sz="2200" kern="0" dirty="0">
                <a:solidFill>
                  <a:schemeClr val="tx1"/>
                </a:solidFill>
                <a:latin typeface="Arial"/>
              </a:rPr>
              <a:t>right angle checker (set square or folded paper)</a:t>
            </a:r>
            <a:endParaRPr kumimoji="0" lang="en-GB" sz="2200" b="0" i="0" u="none" strike="noStrike" kern="0" cap="none" spc="0" normalizeH="0" baseline="0" noProof="0" dirty="0">
              <a:ln>
                <a:noFill/>
              </a:ln>
              <a:solidFill>
                <a:schemeClr val="tx1"/>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2898CEFA-BCCA-419B-A0E9-D1B84B4F9564}"/>
              </a:ext>
            </a:extLst>
          </p:cNvPr>
          <p:cNvGrpSpPr/>
          <p:nvPr/>
        </p:nvGrpSpPr>
        <p:grpSpPr>
          <a:xfrm>
            <a:off x="7312110" y="4535975"/>
            <a:ext cx="1208099" cy="1241725"/>
            <a:chOff x="8693570" y="2230688"/>
            <a:chExt cx="1208099" cy="1241725"/>
          </a:xfrm>
        </p:grpSpPr>
        <p:sp>
          <p:nvSpPr>
            <p:cNvPr id="43" name="Freeform: Shape 42">
              <a:extLst>
                <a:ext uri="{FF2B5EF4-FFF2-40B4-BE49-F238E27FC236}">
                  <a16:creationId xmlns:a16="http://schemas.microsoft.com/office/drawing/2014/main" id="{960661C6-D8E7-4518-93DF-9DB5AB55B6AC}"/>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Freeform: Shape 43">
              <a:extLst>
                <a:ext uri="{FF2B5EF4-FFF2-40B4-BE49-F238E27FC236}">
                  <a16:creationId xmlns:a16="http://schemas.microsoft.com/office/drawing/2014/main" id="{C4A4AE61-1346-4FBF-8CC4-3FCE85E5AF32}"/>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Freeform: Shape 44">
              <a:extLst>
                <a:ext uri="{FF2B5EF4-FFF2-40B4-BE49-F238E27FC236}">
                  <a16:creationId xmlns:a16="http://schemas.microsoft.com/office/drawing/2014/main" id="{6A41BDA3-4C6F-466A-874A-937D2686572D}"/>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6" name="Freeform: Shape 45">
              <a:extLst>
                <a:ext uri="{FF2B5EF4-FFF2-40B4-BE49-F238E27FC236}">
                  <a16:creationId xmlns:a16="http://schemas.microsoft.com/office/drawing/2014/main" id="{12FF8BA4-0BE1-4788-9BEA-18E309F481FF}"/>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0" name="Freeform: Shape 49">
            <a:extLst>
              <a:ext uri="{FF2B5EF4-FFF2-40B4-BE49-F238E27FC236}">
                <a16:creationId xmlns:a16="http://schemas.microsoft.com/office/drawing/2014/main" id="{0005B362-5EE1-4713-91F6-A83377640103}"/>
              </a:ext>
            </a:extLst>
          </p:cNvPr>
          <p:cNvSpPr/>
          <p:nvPr/>
        </p:nvSpPr>
        <p:spPr>
          <a:xfrm>
            <a:off x="5393173" y="3362442"/>
            <a:ext cx="1462435" cy="2421862"/>
          </a:xfrm>
          <a:custGeom>
            <a:avLst/>
            <a:gdLst>
              <a:gd name="connsiteX0" fmla="*/ 323750 w 1544757"/>
              <a:gd name="connsiteY0" fmla="*/ 1148326 h 2558191"/>
              <a:gd name="connsiteX1" fmla="*/ 323750 w 1544757"/>
              <a:gd name="connsiteY1" fmla="*/ 2236334 h 2558191"/>
              <a:gd name="connsiteX2" fmla="*/ 980741 w 1544757"/>
              <a:gd name="connsiteY2" fmla="*/ 2236334 h 2558191"/>
              <a:gd name="connsiteX3" fmla="*/ 0 w 1544757"/>
              <a:gd name="connsiteY3" fmla="*/ 0 h 2558191"/>
              <a:gd name="connsiteX4" fmla="*/ 1544757 w 1544757"/>
              <a:gd name="connsiteY4" fmla="*/ 2558191 h 2558191"/>
              <a:gd name="connsiteX5" fmla="*/ 0 w 1544757"/>
              <a:gd name="connsiteY5" fmla="*/ 2558191 h 25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57" h="2558191">
                <a:moveTo>
                  <a:pt x="323750" y="1148326"/>
                </a:moveTo>
                <a:lnTo>
                  <a:pt x="323750" y="2236334"/>
                </a:lnTo>
                <a:lnTo>
                  <a:pt x="980741" y="2236334"/>
                </a:lnTo>
                <a:close/>
                <a:moveTo>
                  <a:pt x="0" y="0"/>
                </a:moveTo>
                <a:lnTo>
                  <a:pt x="1544757" y="2558191"/>
                </a:lnTo>
                <a:lnTo>
                  <a:pt x="0" y="2558191"/>
                </a:lnTo>
                <a:close/>
              </a:path>
            </a:pathLst>
          </a:custGeom>
          <a:solidFill>
            <a:schemeClr val="accent5">
              <a:lumMod val="40000"/>
              <a:lumOff val="60000"/>
              <a:alpha val="4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5239358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8</a:t>
            </a:r>
          </a:p>
        </p:txBody>
      </p:sp>
      <p:sp>
        <p:nvSpPr>
          <p:cNvPr id="41" name="Content Placeholder 2">
            <a:extLst>
              <a:ext uri="{FF2B5EF4-FFF2-40B4-BE49-F238E27FC236}">
                <a16:creationId xmlns:a16="http://schemas.microsoft.com/office/drawing/2014/main" id="{69A2D4D7-755D-46B5-8F39-05469BF57636}"/>
              </a:ext>
            </a:extLst>
          </p:cNvPr>
          <p:cNvSpPr txBox="1">
            <a:spLocks/>
          </p:cNvSpPr>
          <p:nvPr/>
        </p:nvSpPr>
        <p:spPr>
          <a:xfrm>
            <a:off x="5754157" y="1070144"/>
            <a:ext cx="5445638"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We are going to make polygons with more than 4 sides.</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Look at the shape I have made. What can you say about it? Remember to talk about the angles and sides.</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It has 5 straight sides and 5 vertices. It is a pentagon. </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The angles at the vertices all look about the same size. They are all bigger than a right angle.</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lang="en-GB" sz="2200" dirty="0">
                <a:solidFill>
                  <a:schemeClr val="tx1"/>
                </a:solidFill>
                <a:latin typeface="Arial"/>
              </a:rPr>
              <a:t>If the 5 vertices were exactly the same angle, this would be a regular pentagon.</a:t>
            </a:r>
          </a:p>
        </p:txBody>
      </p:sp>
      <p:grpSp>
        <p:nvGrpSpPr>
          <p:cNvPr id="48" name="Group 47">
            <a:extLst>
              <a:ext uri="{FF2B5EF4-FFF2-40B4-BE49-F238E27FC236}">
                <a16:creationId xmlns:a16="http://schemas.microsoft.com/office/drawing/2014/main" id="{89E0E1E4-B5F3-406F-BD79-00587472A9B2}"/>
              </a:ext>
            </a:extLst>
          </p:cNvPr>
          <p:cNvGrpSpPr/>
          <p:nvPr/>
        </p:nvGrpSpPr>
        <p:grpSpPr>
          <a:xfrm rot="3154420">
            <a:off x="2297000" y="4020977"/>
            <a:ext cx="1208099" cy="1241725"/>
            <a:chOff x="8693570" y="2230688"/>
            <a:chExt cx="1208099" cy="1241725"/>
          </a:xfrm>
        </p:grpSpPr>
        <p:sp>
          <p:nvSpPr>
            <p:cNvPr id="49" name="Freeform: Shape 48">
              <a:extLst>
                <a:ext uri="{FF2B5EF4-FFF2-40B4-BE49-F238E27FC236}">
                  <a16:creationId xmlns:a16="http://schemas.microsoft.com/office/drawing/2014/main" id="{BC2F20D7-616E-4C4C-B982-E3129D5C5BBE}"/>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0" name="Freeform: Shape 49">
              <a:extLst>
                <a:ext uri="{FF2B5EF4-FFF2-40B4-BE49-F238E27FC236}">
                  <a16:creationId xmlns:a16="http://schemas.microsoft.com/office/drawing/2014/main" id="{336571D4-B193-40D9-9662-1D88FD70EC3D}"/>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1" name="Freeform: Shape 50">
              <a:extLst>
                <a:ext uri="{FF2B5EF4-FFF2-40B4-BE49-F238E27FC236}">
                  <a16:creationId xmlns:a16="http://schemas.microsoft.com/office/drawing/2014/main" id="{C89D29E3-3229-478A-8BC5-37BEF3FDE583}"/>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Freeform: Shape 51">
              <a:extLst>
                <a:ext uri="{FF2B5EF4-FFF2-40B4-BE49-F238E27FC236}">
                  <a16:creationId xmlns:a16="http://schemas.microsoft.com/office/drawing/2014/main" id="{7290A96A-DC72-4F35-8F91-951780746EBA}"/>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53" name="Group 52">
            <a:extLst>
              <a:ext uri="{FF2B5EF4-FFF2-40B4-BE49-F238E27FC236}">
                <a16:creationId xmlns:a16="http://schemas.microsoft.com/office/drawing/2014/main" id="{C54A4D6C-3FFF-439B-B53A-8813A8908353}"/>
              </a:ext>
            </a:extLst>
          </p:cNvPr>
          <p:cNvGrpSpPr/>
          <p:nvPr/>
        </p:nvGrpSpPr>
        <p:grpSpPr>
          <a:xfrm rot="7614943">
            <a:off x="1512325" y="2783780"/>
            <a:ext cx="1208099" cy="1241725"/>
            <a:chOff x="8693570" y="2230688"/>
            <a:chExt cx="1208099" cy="1241725"/>
          </a:xfrm>
        </p:grpSpPr>
        <p:sp>
          <p:nvSpPr>
            <p:cNvPr id="54" name="Freeform: Shape 53">
              <a:extLst>
                <a:ext uri="{FF2B5EF4-FFF2-40B4-BE49-F238E27FC236}">
                  <a16:creationId xmlns:a16="http://schemas.microsoft.com/office/drawing/2014/main" id="{808EAC0E-0B99-4224-A745-8515A593B683}"/>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Freeform: Shape 54">
              <a:extLst>
                <a:ext uri="{FF2B5EF4-FFF2-40B4-BE49-F238E27FC236}">
                  <a16:creationId xmlns:a16="http://schemas.microsoft.com/office/drawing/2014/main" id="{0FE91912-4728-4FC2-BFCD-F05D8002AC1C}"/>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Freeform: Shape 55">
              <a:extLst>
                <a:ext uri="{FF2B5EF4-FFF2-40B4-BE49-F238E27FC236}">
                  <a16:creationId xmlns:a16="http://schemas.microsoft.com/office/drawing/2014/main" id="{547984C0-8A32-4877-83D9-368577F9676E}"/>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7" name="Freeform: Shape 56">
              <a:extLst>
                <a:ext uri="{FF2B5EF4-FFF2-40B4-BE49-F238E27FC236}">
                  <a16:creationId xmlns:a16="http://schemas.microsoft.com/office/drawing/2014/main" id="{174C1129-B56C-4DD0-9B46-035FD29252AC}"/>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58" name="Group 57">
            <a:extLst>
              <a:ext uri="{FF2B5EF4-FFF2-40B4-BE49-F238E27FC236}">
                <a16:creationId xmlns:a16="http://schemas.microsoft.com/office/drawing/2014/main" id="{8CC808F2-B401-4ACF-8282-C15A7CE76905}"/>
              </a:ext>
            </a:extLst>
          </p:cNvPr>
          <p:cNvGrpSpPr/>
          <p:nvPr/>
        </p:nvGrpSpPr>
        <p:grpSpPr>
          <a:xfrm rot="12966372">
            <a:off x="2189827" y="1834758"/>
            <a:ext cx="1208099" cy="1241725"/>
            <a:chOff x="8693570" y="2230688"/>
            <a:chExt cx="1208099" cy="1241725"/>
          </a:xfrm>
        </p:grpSpPr>
        <p:sp>
          <p:nvSpPr>
            <p:cNvPr id="59" name="Freeform: Shape 58">
              <a:extLst>
                <a:ext uri="{FF2B5EF4-FFF2-40B4-BE49-F238E27FC236}">
                  <a16:creationId xmlns:a16="http://schemas.microsoft.com/office/drawing/2014/main" id="{CF8FD2BB-44C1-4069-814C-424DEF43F5AF}"/>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Freeform: Shape 59">
              <a:extLst>
                <a:ext uri="{FF2B5EF4-FFF2-40B4-BE49-F238E27FC236}">
                  <a16:creationId xmlns:a16="http://schemas.microsoft.com/office/drawing/2014/main" id="{5AAAFCBD-5FFE-440C-A6AE-0E4D76A30C90}"/>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1" name="Freeform: Shape 60">
              <a:extLst>
                <a:ext uri="{FF2B5EF4-FFF2-40B4-BE49-F238E27FC236}">
                  <a16:creationId xmlns:a16="http://schemas.microsoft.com/office/drawing/2014/main" id="{AFCDBFB4-E55E-4FE0-894F-A89B8414CCCF}"/>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2" name="Freeform: Shape 61">
              <a:extLst>
                <a:ext uri="{FF2B5EF4-FFF2-40B4-BE49-F238E27FC236}">
                  <a16:creationId xmlns:a16="http://schemas.microsoft.com/office/drawing/2014/main" id="{0547F08C-D13E-480C-A2E0-B75F562A2057}"/>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63" name="Group 62">
            <a:extLst>
              <a:ext uri="{FF2B5EF4-FFF2-40B4-BE49-F238E27FC236}">
                <a16:creationId xmlns:a16="http://schemas.microsoft.com/office/drawing/2014/main" id="{D236FC7B-E8E7-4796-9946-6816720A7369}"/>
              </a:ext>
            </a:extLst>
          </p:cNvPr>
          <p:cNvGrpSpPr/>
          <p:nvPr/>
        </p:nvGrpSpPr>
        <p:grpSpPr>
          <a:xfrm rot="17062886">
            <a:off x="3622400" y="2036506"/>
            <a:ext cx="1208099" cy="1241725"/>
            <a:chOff x="8693570" y="2230688"/>
            <a:chExt cx="1208099" cy="1241725"/>
          </a:xfrm>
        </p:grpSpPr>
        <p:sp>
          <p:nvSpPr>
            <p:cNvPr id="64" name="Freeform: Shape 63">
              <a:extLst>
                <a:ext uri="{FF2B5EF4-FFF2-40B4-BE49-F238E27FC236}">
                  <a16:creationId xmlns:a16="http://schemas.microsoft.com/office/drawing/2014/main" id="{8C431FB0-1457-4E52-A987-98B4B7D7A7E5}"/>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5" name="Freeform: Shape 64">
              <a:extLst>
                <a:ext uri="{FF2B5EF4-FFF2-40B4-BE49-F238E27FC236}">
                  <a16:creationId xmlns:a16="http://schemas.microsoft.com/office/drawing/2014/main" id="{65431461-04B0-49CB-B7D2-C5DDAF3A4260}"/>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6" name="Freeform: Shape 65">
              <a:extLst>
                <a:ext uri="{FF2B5EF4-FFF2-40B4-BE49-F238E27FC236}">
                  <a16:creationId xmlns:a16="http://schemas.microsoft.com/office/drawing/2014/main" id="{B9C43BD5-0BE6-47AC-A8C5-C901C9069F05}"/>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7" name="Freeform: Shape 66">
              <a:extLst>
                <a:ext uri="{FF2B5EF4-FFF2-40B4-BE49-F238E27FC236}">
                  <a16:creationId xmlns:a16="http://schemas.microsoft.com/office/drawing/2014/main" id="{6F819FAE-B1C4-42E1-9225-C759E80219AE}"/>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68" name="Group 67">
            <a:extLst>
              <a:ext uri="{FF2B5EF4-FFF2-40B4-BE49-F238E27FC236}">
                <a16:creationId xmlns:a16="http://schemas.microsoft.com/office/drawing/2014/main" id="{85057450-2C8C-4CA2-9E84-6D5B3CB1E5C1}"/>
              </a:ext>
            </a:extLst>
          </p:cNvPr>
          <p:cNvGrpSpPr/>
          <p:nvPr/>
        </p:nvGrpSpPr>
        <p:grpSpPr>
          <a:xfrm rot="20332559">
            <a:off x="3622213" y="3683576"/>
            <a:ext cx="1208099" cy="1241725"/>
            <a:chOff x="8693570" y="2230688"/>
            <a:chExt cx="1208099" cy="1241725"/>
          </a:xfrm>
        </p:grpSpPr>
        <p:sp>
          <p:nvSpPr>
            <p:cNvPr id="69" name="Freeform: Shape 68">
              <a:extLst>
                <a:ext uri="{FF2B5EF4-FFF2-40B4-BE49-F238E27FC236}">
                  <a16:creationId xmlns:a16="http://schemas.microsoft.com/office/drawing/2014/main" id="{6171B0CC-338A-4775-BBC1-08804175B406}"/>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0" name="Freeform: Shape 69">
              <a:extLst>
                <a:ext uri="{FF2B5EF4-FFF2-40B4-BE49-F238E27FC236}">
                  <a16:creationId xmlns:a16="http://schemas.microsoft.com/office/drawing/2014/main" id="{720F867D-59C0-4BC6-A810-566107E8A412}"/>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9A692F06-F356-40D7-B098-D0B5891B9E51}"/>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2" name="Freeform: Shape 71">
              <a:extLst>
                <a:ext uri="{FF2B5EF4-FFF2-40B4-BE49-F238E27FC236}">
                  <a16:creationId xmlns:a16="http://schemas.microsoft.com/office/drawing/2014/main" id="{1F9D83B6-FE83-43D4-86DC-1F0F10B333D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4" name="Group 3">
            <a:extLst>
              <a:ext uri="{FF2B5EF4-FFF2-40B4-BE49-F238E27FC236}">
                <a16:creationId xmlns:a16="http://schemas.microsoft.com/office/drawing/2014/main" id="{BB406FEF-FAC5-4726-9C91-7B20E4750235}"/>
              </a:ext>
            </a:extLst>
          </p:cNvPr>
          <p:cNvGrpSpPr/>
          <p:nvPr/>
        </p:nvGrpSpPr>
        <p:grpSpPr>
          <a:xfrm>
            <a:off x="877778" y="826069"/>
            <a:ext cx="4714775" cy="5454193"/>
            <a:chOff x="877778" y="826069"/>
            <a:chExt cx="4714775" cy="5454193"/>
          </a:xfrm>
        </p:grpSpPr>
        <p:grpSp>
          <p:nvGrpSpPr>
            <p:cNvPr id="2" name="Group 1">
              <a:extLst>
                <a:ext uri="{FF2B5EF4-FFF2-40B4-BE49-F238E27FC236}">
                  <a16:creationId xmlns:a16="http://schemas.microsoft.com/office/drawing/2014/main" id="{C1D1D50F-F54A-4916-B927-9F425303AB73}"/>
                </a:ext>
              </a:extLst>
            </p:cNvPr>
            <p:cNvGrpSpPr/>
            <p:nvPr/>
          </p:nvGrpSpPr>
          <p:grpSpPr>
            <a:xfrm>
              <a:off x="4994110" y="1775629"/>
              <a:ext cx="513660" cy="3216103"/>
              <a:chOff x="2197720" y="2326585"/>
              <a:chExt cx="513660" cy="3216103"/>
            </a:xfrm>
          </p:grpSpPr>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AEC815B-031B-480F-B175-C6CE56540FCA}"/>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77A0828B-1AEC-4A3B-BB81-82393D522763}"/>
                </a:ext>
              </a:extLst>
            </p:cNvPr>
            <p:cNvGrpSpPr/>
            <p:nvPr/>
          </p:nvGrpSpPr>
          <p:grpSpPr>
            <a:xfrm rot="6300000">
              <a:off x="3631209" y="70611"/>
              <a:ext cx="513660" cy="3216103"/>
              <a:chOff x="2197720" y="2326585"/>
              <a:chExt cx="513660" cy="3216103"/>
            </a:xfrm>
          </p:grpSpPr>
          <p:sp>
            <p:nvSpPr>
              <p:cNvPr id="28" name="Rectangle 27">
                <a:extLst>
                  <a:ext uri="{FF2B5EF4-FFF2-40B4-BE49-F238E27FC236}">
                    <a16:creationId xmlns:a16="http://schemas.microsoft.com/office/drawing/2014/main" id="{7C317D17-1C25-4025-B9C0-A10F6ADB6EA4}"/>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9A3D5BB-5010-4CE0-BE40-40DE9A599CF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603504B-C3EC-4C7E-90EB-5F827D3B75F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3191AD04-D05C-48B7-999D-8D117C3F7B4A}"/>
                </a:ext>
              </a:extLst>
            </p:cNvPr>
            <p:cNvGrpSpPr/>
            <p:nvPr/>
          </p:nvGrpSpPr>
          <p:grpSpPr>
            <a:xfrm rot="4156486">
              <a:off x="3727672" y="3716080"/>
              <a:ext cx="513660" cy="3216103"/>
              <a:chOff x="2197720" y="2326585"/>
              <a:chExt cx="513660" cy="3216103"/>
            </a:xfrm>
          </p:grpSpPr>
          <p:sp>
            <p:nvSpPr>
              <p:cNvPr id="32" name="Rectangle 31">
                <a:extLst>
                  <a:ext uri="{FF2B5EF4-FFF2-40B4-BE49-F238E27FC236}">
                    <a16:creationId xmlns:a16="http://schemas.microsoft.com/office/drawing/2014/main" id="{EB9A21FA-C90C-4F9F-8025-D8FDF0605D90}"/>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0600728-53D1-4647-8C69-1AE67807642B}"/>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D86EFE5-F2DB-4345-9C18-7575062174DD}"/>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AC302307-1B49-4F71-9BF3-CE9EE0739236}"/>
                </a:ext>
              </a:extLst>
            </p:cNvPr>
            <p:cNvGrpSpPr/>
            <p:nvPr/>
          </p:nvGrpSpPr>
          <p:grpSpPr>
            <a:xfrm rot="12987587">
              <a:off x="1482059" y="826069"/>
              <a:ext cx="513660" cy="3216103"/>
              <a:chOff x="2197720" y="2326585"/>
              <a:chExt cx="513660" cy="3216103"/>
            </a:xfrm>
          </p:grpSpPr>
          <p:sp>
            <p:nvSpPr>
              <p:cNvPr id="39" name="Rectangle 38">
                <a:extLst>
                  <a:ext uri="{FF2B5EF4-FFF2-40B4-BE49-F238E27FC236}">
                    <a16:creationId xmlns:a16="http://schemas.microsoft.com/office/drawing/2014/main" id="{423D606B-3532-497A-B2EF-C867B1240D24}"/>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F85EF49-5CFE-4A80-8099-A85491F1CBE4}"/>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5241043-5FB6-4C21-A229-BDB063422A4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59F43B93-743C-4AC9-B469-384E9A52C2C4}"/>
                </a:ext>
              </a:extLst>
            </p:cNvPr>
            <p:cNvGrpSpPr/>
            <p:nvPr/>
          </p:nvGrpSpPr>
          <p:grpSpPr>
            <a:xfrm rot="8547992">
              <a:off x="1557957" y="3064159"/>
              <a:ext cx="513660" cy="3216103"/>
              <a:chOff x="2197720" y="2326585"/>
              <a:chExt cx="513660" cy="3216103"/>
            </a:xfrm>
          </p:grpSpPr>
          <p:sp>
            <p:nvSpPr>
              <p:cNvPr id="45" name="Rectangle 44">
                <a:extLst>
                  <a:ext uri="{FF2B5EF4-FFF2-40B4-BE49-F238E27FC236}">
                    <a16:creationId xmlns:a16="http://schemas.microsoft.com/office/drawing/2014/main" id="{F0F30F93-A11B-473D-B7DD-73C38743BD21}"/>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F41A508-B807-4F03-AD5B-79D80B058A2A}"/>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2B04A30-A257-4526-97B5-62ADCD62FAAF}"/>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Oval 72">
              <a:extLst>
                <a:ext uri="{FF2B5EF4-FFF2-40B4-BE49-F238E27FC236}">
                  <a16:creationId xmlns:a16="http://schemas.microsoft.com/office/drawing/2014/main" id="{032C2ECA-B6CD-4241-8C93-89AE4673E2AC}"/>
                </a:ext>
              </a:extLst>
            </p:cNvPr>
            <p:cNvSpPr/>
            <p:nvPr/>
          </p:nvSpPr>
          <p:spPr>
            <a:xfrm>
              <a:off x="877778" y="3481060"/>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50CBEA22-1AAC-4EC1-AB50-DED63C5D05BB}"/>
                </a:ext>
              </a:extLst>
            </p:cNvPr>
            <p:cNvSpPr/>
            <p:nvPr/>
          </p:nvSpPr>
          <p:spPr>
            <a:xfrm>
              <a:off x="2428053" y="122862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C7A770D7-BCC9-47BA-A8FD-42752DCD2019}"/>
                </a:ext>
              </a:extLst>
            </p:cNvPr>
            <p:cNvSpPr/>
            <p:nvPr/>
          </p:nvSpPr>
          <p:spPr>
            <a:xfrm>
              <a:off x="5118775" y="1918040"/>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A1E332AA-3672-4676-8D9F-20F5D7C89108}"/>
                </a:ext>
              </a:extLst>
            </p:cNvPr>
            <p:cNvSpPr/>
            <p:nvPr/>
          </p:nvSpPr>
          <p:spPr>
            <a:xfrm>
              <a:off x="5177920" y="4715866"/>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19F36AE-7FD8-4467-842F-2C4327705720}"/>
                </a:ext>
              </a:extLst>
            </p:cNvPr>
            <p:cNvSpPr/>
            <p:nvPr/>
          </p:nvSpPr>
          <p:spPr>
            <a:xfrm>
              <a:off x="2558399" y="5662234"/>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852516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8</a:t>
            </a:r>
          </a:p>
        </p:txBody>
      </p:sp>
      <p:sp>
        <p:nvSpPr>
          <p:cNvPr id="41" name="Content Placeholder 2">
            <a:extLst>
              <a:ext uri="{FF2B5EF4-FFF2-40B4-BE49-F238E27FC236}">
                <a16:creationId xmlns:a16="http://schemas.microsoft.com/office/drawing/2014/main" id="{69A2D4D7-755D-46B5-8F39-05469BF57636}"/>
              </a:ext>
            </a:extLst>
          </p:cNvPr>
          <p:cNvSpPr txBox="1">
            <a:spLocks/>
          </p:cNvSpPr>
          <p:nvPr/>
        </p:nvSpPr>
        <p:spPr>
          <a:xfrm>
            <a:off x="5998650" y="1116526"/>
            <a:ext cx="5445638"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lvl="0">
              <a:lnSpc>
                <a:spcPct val="120000"/>
              </a:lnSpc>
              <a:spcBef>
                <a:spcPts val="600"/>
              </a:spcBef>
              <a:spcAft>
                <a:spcPts val="0"/>
              </a:spcAft>
              <a:buClr>
                <a:srgbClr val="585858"/>
              </a:buClr>
              <a:buFont typeface="Arial" panose="020B0604020202020204" pitchFamily="34" charset="0"/>
              <a:buChar char="•"/>
              <a:defRPr/>
            </a:pPr>
            <a:r>
              <a:rPr lang="en-GB" sz="2200" dirty="0">
                <a:solidFill>
                  <a:schemeClr val="tx1"/>
                </a:solidFill>
                <a:latin typeface="Arial"/>
              </a:rPr>
              <a:t>Now make a pentagon of your own with 5 equal length sides.</a:t>
            </a:r>
          </a:p>
          <a:p>
            <a:pPr lvl="1">
              <a:lnSpc>
                <a:spcPct val="120000"/>
              </a:lnSpc>
              <a:spcBef>
                <a:spcPts val="600"/>
              </a:spcBef>
              <a:spcAft>
                <a:spcPts val="0"/>
              </a:spcAft>
              <a:buClr>
                <a:srgbClr val="585858"/>
              </a:buClr>
              <a:buFont typeface="Arial" panose="020B0604020202020204" pitchFamily="34" charset="0"/>
              <a:buChar char="•"/>
              <a:defRPr/>
            </a:pPr>
            <a:r>
              <a:rPr lang="en-GB" sz="2200" dirty="0">
                <a:solidFill>
                  <a:schemeClr val="tx1"/>
                </a:solidFill>
                <a:latin typeface="Arial"/>
              </a:rPr>
              <a:t>Can you move the sides to try to make it a regular pentagon?</a:t>
            </a:r>
          </a:p>
          <a:p>
            <a:pPr lvl="1">
              <a:lnSpc>
                <a:spcPct val="120000"/>
              </a:lnSpc>
              <a:spcBef>
                <a:spcPts val="600"/>
              </a:spcBef>
              <a:spcAft>
                <a:spcPts val="0"/>
              </a:spcAft>
              <a:buClr>
                <a:srgbClr val="585858"/>
              </a:buClr>
              <a:buFont typeface="Arial" panose="020B0604020202020204" pitchFamily="34" charset="0"/>
              <a:buChar char="•"/>
              <a:defRPr/>
            </a:pPr>
            <a:r>
              <a:rPr lang="en-GB" sz="2200" dirty="0">
                <a:solidFill>
                  <a:schemeClr val="tx1"/>
                </a:solidFill>
                <a:latin typeface="Arial"/>
              </a:rPr>
              <a:t>Can you move the sides of your shape so that it has a right angle?</a:t>
            </a:r>
          </a:p>
          <a:p>
            <a:pPr lvl="1">
              <a:lnSpc>
                <a:spcPct val="120000"/>
              </a:lnSpc>
              <a:spcBef>
                <a:spcPts val="600"/>
              </a:spcBef>
              <a:spcAft>
                <a:spcPts val="0"/>
              </a:spcAft>
              <a:buClr>
                <a:srgbClr val="585858"/>
              </a:buClr>
              <a:buFont typeface="Arial" panose="020B0604020202020204" pitchFamily="34" charset="0"/>
              <a:buChar char="•"/>
              <a:defRPr/>
            </a:pPr>
            <a:r>
              <a:rPr lang="en-GB" sz="2200" dirty="0">
                <a:solidFill>
                  <a:schemeClr val="tx1"/>
                </a:solidFill>
                <a:latin typeface="Arial"/>
              </a:rPr>
              <a:t>More than one right angle?</a:t>
            </a:r>
          </a:p>
        </p:txBody>
      </p:sp>
      <p:grpSp>
        <p:nvGrpSpPr>
          <p:cNvPr id="68" name="Group 67">
            <a:extLst>
              <a:ext uri="{FF2B5EF4-FFF2-40B4-BE49-F238E27FC236}">
                <a16:creationId xmlns:a16="http://schemas.microsoft.com/office/drawing/2014/main" id="{85057450-2C8C-4CA2-9E84-6D5B3CB1E5C1}"/>
              </a:ext>
            </a:extLst>
          </p:cNvPr>
          <p:cNvGrpSpPr/>
          <p:nvPr/>
        </p:nvGrpSpPr>
        <p:grpSpPr>
          <a:xfrm rot="20332559">
            <a:off x="3622213" y="3683576"/>
            <a:ext cx="1208099" cy="1241725"/>
            <a:chOff x="8693570" y="2230688"/>
            <a:chExt cx="1208099" cy="1241725"/>
          </a:xfrm>
        </p:grpSpPr>
        <p:sp>
          <p:nvSpPr>
            <p:cNvPr id="69" name="Freeform: Shape 68">
              <a:extLst>
                <a:ext uri="{FF2B5EF4-FFF2-40B4-BE49-F238E27FC236}">
                  <a16:creationId xmlns:a16="http://schemas.microsoft.com/office/drawing/2014/main" id="{6171B0CC-338A-4775-BBC1-08804175B406}"/>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0" name="Freeform: Shape 69">
              <a:extLst>
                <a:ext uri="{FF2B5EF4-FFF2-40B4-BE49-F238E27FC236}">
                  <a16:creationId xmlns:a16="http://schemas.microsoft.com/office/drawing/2014/main" id="{720F867D-59C0-4BC6-A810-566107E8A412}"/>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9A692F06-F356-40D7-B098-D0B5891B9E51}"/>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2" name="Freeform: Shape 71">
              <a:extLst>
                <a:ext uri="{FF2B5EF4-FFF2-40B4-BE49-F238E27FC236}">
                  <a16:creationId xmlns:a16="http://schemas.microsoft.com/office/drawing/2014/main" id="{1F9D83B6-FE83-43D4-86DC-1F0F10B333D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3" name="Group 72">
            <a:extLst>
              <a:ext uri="{FF2B5EF4-FFF2-40B4-BE49-F238E27FC236}">
                <a16:creationId xmlns:a16="http://schemas.microsoft.com/office/drawing/2014/main" id="{142628D0-5552-4BFB-8720-5432EF9EAA7A}"/>
              </a:ext>
            </a:extLst>
          </p:cNvPr>
          <p:cNvGrpSpPr/>
          <p:nvPr/>
        </p:nvGrpSpPr>
        <p:grpSpPr>
          <a:xfrm>
            <a:off x="877778" y="826069"/>
            <a:ext cx="4714775" cy="5454193"/>
            <a:chOff x="877778" y="826069"/>
            <a:chExt cx="4714775" cy="5454193"/>
          </a:xfrm>
        </p:grpSpPr>
        <p:grpSp>
          <p:nvGrpSpPr>
            <p:cNvPr id="74" name="Group 73">
              <a:extLst>
                <a:ext uri="{FF2B5EF4-FFF2-40B4-BE49-F238E27FC236}">
                  <a16:creationId xmlns:a16="http://schemas.microsoft.com/office/drawing/2014/main" id="{FE6D6E9C-F76B-4C17-AFFF-CD51E933C460}"/>
                </a:ext>
              </a:extLst>
            </p:cNvPr>
            <p:cNvGrpSpPr/>
            <p:nvPr/>
          </p:nvGrpSpPr>
          <p:grpSpPr>
            <a:xfrm>
              <a:off x="4994110" y="1775629"/>
              <a:ext cx="513660" cy="3216103"/>
              <a:chOff x="2197720" y="2326585"/>
              <a:chExt cx="513660" cy="3216103"/>
            </a:xfrm>
          </p:grpSpPr>
          <p:sp>
            <p:nvSpPr>
              <p:cNvPr id="96" name="Rectangle 95">
                <a:extLst>
                  <a:ext uri="{FF2B5EF4-FFF2-40B4-BE49-F238E27FC236}">
                    <a16:creationId xmlns:a16="http://schemas.microsoft.com/office/drawing/2014/main" id="{42BB3FDE-CC61-443B-9E7F-B3F44AD51402}"/>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2C7DFB72-AC0B-4118-B027-E40752FE0ED8}"/>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F140A5D9-0D79-453B-B057-DCB6163B3C7D}"/>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id="{905F0141-72E7-4891-8244-46D4498ADABA}"/>
                </a:ext>
              </a:extLst>
            </p:cNvPr>
            <p:cNvGrpSpPr/>
            <p:nvPr/>
          </p:nvGrpSpPr>
          <p:grpSpPr>
            <a:xfrm rot="6300000">
              <a:off x="3631209" y="70611"/>
              <a:ext cx="513660" cy="3216103"/>
              <a:chOff x="2197720" y="2326585"/>
              <a:chExt cx="513660" cy="3216103"/>
            </a:xfrm>
          </p:grpSpPr>
          <p:sp>
            <p:nvSpPr>
              <p:cNvPr id="93" name="Rectangle 92">
                <a:extLst>
                  <a:ext uri="{FF2B5EF4-FFF2-40B4-BE49-F238E27FC236}">
                    <a16:creationId xmlns:a16="http://schemas.microsoft.com/office/drawing/2014/main" id="{49DE9ED5-99CA-460C-BE02-0E19B8EC830B}"/>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725CC83C-4F19-4B15-BEBC-033AC2B22137}"/>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D4D68A1-599B-48B6-ADC2-753BB87CC43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D0A651F8-DF05-4408-A741-B9E8A137A4DD}"/>
                </a:ext>
              </a:extLst>
            </p:cNvPr>
            <p:cNvGrpSpPr/>
            <p:nvPr/>
          </p:nvGrpSpPr>
          <p:grpSpPr>
            <a:xfrm rot="4156486">
              <a:off x="3727672" y="3716080"/>
              <a:ext cx="513660" cy="3216103"/>
              <a:chOff x="2197720" y="2326585"/>
              <a:chExt cx="513660" cy="3216103"/>
            </a:xfrm>
          </p:grpSpPr>
          <p:sp>
            <p:nvSpPr>
              <p:cNvPr id="90" name="Rectangle 89">
                <a:extLst>
                  <a:ext uri="{FF2B5EF4-FFF2-40B4-BE49-F238E27FC236}">
                    <a16:creationId xmlns:a16="http://schemas.microsoft.com/office/drawing/2014/main" id="{D4D8DBCD-C764-4CBD-8BC7-C3C9FDE76095}"/>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585D90AC-C2FE-4C47-B394-59D9A0BE7F05}"/>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ADD0C62C-1BC7-411D-B7C3-37136389711C}"/>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F62ECF3F-4142-46CA-95D9-7A2F2583BC5C}"/>
                </a:ext>
              </a:extLst>
            </p:cNvPr>
            <p:cNvGrpSpPr/>
            <p:nvPr/>
          </p:nvGrpSpPr>
          <p:grpSpPr>
            <a:xfrm rot="12987587">
              <a:off x="1482059" y="826069"/>
              <a:ext cx="513660" cy="3216103"/>
              <a:chOff x="2197720" y="2326585"/>
              <a:chExt cx="513660" cy="3216103"/>
            </a:xfrm>
          </p:grpSpPr>
          <p:sp>
            <p:nvSpPr>
              <p:cNvPr id="87" name="Rectangle 86">
                <a:extLst>
                  <a:ext uri="{FF2B5EF4-FFF2-40B4-BE49-F238E27FC236}">
                    <a16:creationId xmlns:a16="http://schemas.microsoft.com/office/drawing/2014/main" id="{135E26C0-7044-463C-B573-4E66A799358B}"/>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1149383-2B92-49E9-9FE7-89AC7E776C1E}"/>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D792F4D3-300B-43FC-9BD3-9828A0A09F8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5143FAAD-4170-457A-89F4-460AEAEB64C8}"/>
                </a:ext>
              </a:extLst>
            </p:cNvPr>
            <p:cNvGrpSpPr/>
            <p:nvPr/>
          </p:nvGrpSpPr>
          <p:grpSpPr>
            <a:xfrm rot="8547992">
              <a:off x="1557957" y="3064159"/>
              <a:ext cx="513660" cy="3216103"/>
              <a:chOff x="2197720" y="2326585"/>
              <a:chExt cx="513660" cy="3216103"/>
            </a:xfrm>
          </p:grpSpPr>
          <p:sp>
            <p:nvSpPr>
              <p:cNvPr id="84" name="Rectangle 83">
                <a:extLst>
                  <a:ext uri="{FF2B5EF4-FFF2-40B4-BE49-F238E27FC236}">
                    <a16:creationId xmlns:a16="http://schemas.microsoft.com/office/drawing/2014/main" id="{5B1B5C04-A462-4CEE-A04F-39B651899F6E}"/>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35535B5-4003-4981-A918-4072A88E643F}"/>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56CCC43-2E78-4E9F-AAB4-828410311175}"/>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Oval 78">
              <a:extLst>
                <a:ext uri="{FF2B5EF4-FFF2-40B4-BE49-F238E27FC236}">
                  <a16:creationId xmlns:a16="http://schemas.microsoft.com/office/drawing/2014/main" id="{00F3974E-657A-4203-B72C-71996C180E86}"/>
                </a:ext>
              </a:extLst>
            </p:cNvPr>
            <p:cNvSpPr/>
            <p:nvPr/>
          </p:nvSpPr>
          <p:spPr>
            <a:xfrm>
              <a:off x="877778" y="3481060"/>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5C98835A-7FDC-4811-954D-72CF6C1DB864}"/>
                </a:ext>
              </a:extLst>
            </p:cNvPr>
            <p:cNvSpPr/>
            <p:nvPr/>
          </p:nvSpPr>
          <p:spPr>
            <a:xfrm>
              <a:off x="2428053" y="122862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04E57ED-B22E-4C54-80B3-1DA1F9A95C73}"/>
                </a:ext>
              </a:extLst>
            </p:cNvPr>
            <p:cNvSpPr/>
            <p:nvPr/>
          </p:nvSpPr>
          <p:spPr>
            <a:xfrm>
              <a:off x="5118775" y="1918040"/>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1A8E3EE1-3E09-4394-87BF-CA15A80AA64D}"/>
                </a:ext>
              </a:extLst>
            </p:cNvPr>
            <p:cNvSpPr/>
            <p:nvPr/>
          </p:nvSpPr>
          <p:spPr>
            <a:xfrm>
              <a:off x="5177920" y="4715866"/>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C597F277-F321-48D6-AA06-6C057999D55C}"/>
                </a:ext>
              </a:extLst>
            </p:cNvPr>
            <p:cNvSpPr/>
            <p:nvPr/>
          </p:nvSpPr>
          <p:spPr>
            <a:xfrm>
              <a:off x="2558399" y="5662234"/>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040018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8</a:t>
            </a:r>
          </a:p>
        </p:txBody>
      </p:sp>
      <p:sp>
        <p:nvSpPr>
          <p:cNvPr id="110" name="TextBox 109">
            <a:extLst>
              <a:ext uri="{FF2B5EF4-FFF2-40B4-BE49-F238E27FC236}">
                <a16:creationId xmlns:a16="http://schemas.microsoft.com/office/drawing/2014/main" id="{C653EF58-9EFD-4FF7-8A91-0E76B47E188D}"/>
              </a:ext>
            </a:extLst>
          </p:cNvPr>
          <p:cNvSpPr txBox="1"/>
          <p:nvPr/>
        </p:nvSpPr>
        <p:spPr>
          <a:xfrm>
            <a:off x="807335" y="1009156"/>
            <a:ext cx="4946854"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Pentagon with one right angle </a:t>
            </a:r>
          </a:p>
        </p:txBody>
      </p:sp>
      <p:sp>
        <p:nvSpPr>
          <p:cNvPr id="112" name="TextBox 111">
            <a:extLst>
              <a:ext uri="{FF2B5EF4-FFF2-40B4-BE49-F238E27FC236}">
                <a16:creationId xmlns:a16="http://schemas.microsoft.com/office/drawing/2014/main" id="{C99DA2E7-696E-4671-9E86-F77C5553EB22}"/>
              </a:ext>
            </a:extLst>
          </p:cNvPr>
          <p:cNvSpPr txBox="1"/>
          <p:nvPr/>
        </p:nvSpPr>
        <p:spPr>
          <a:xfrm>
            <a:off x="5943738" y="1009156"/>
            <a:ext cx="4946854"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Pentagon with two right angles </a:t>
            </a:r>
          </a:p>
        </p:txBody>
      </p:sp>
      <p:grpSp>
        <p:nvGrpSpPr>
          <p:cNvPr id="9" name="Group 8">
            <a:extLst>
              <a:ext uri="{FF2B5EF4-FFF2-40B4-BE49-F238E27FC236}">
                <a16:creationId xmlns:a16="http://schemas.microsoft.com/office/drawing/2014/main" id="{99F6F882-55B1-46B1-85BE-E23021AF96DA}"/>
              </a:ext>
            </a:extLst>
          </p:cNvPr>
          <p:cNvGrpSpPr/>
          <p:nvPr/>
        </p:nvGrpSpPr>
        <p:grpSpPr>
          <a:xfrm>
            <a:off x="542109" y="5493077"/>
            <a:ext cx="10103706" cy="863274"/>
            <a:chOff x="542109" y="5493077"/>
            <a:chExt cx="10103706" cy="863274"/>
          </a:xfrm>
          <a:solidFill>
            <a:srgbClr val="E5F3F2"/>
          </a:solidFill>
        </p:grpSpPr>
        <p:sp>
          <p:nvSpPr>
            <p:cNvPr id="8" name="Rectangle 7">
              <a:extLst>
                <a:ext uri="{FF2B5EF4-FFF2-40B4-BE49-F238E27FC236}">
                  <a16:creationId xmlns:a16="http://schemas.microsoft.com/office/drawing/2014/main" id="{5F201DE7-925E-4717-80E1-194EA6D4E654}"/>
                </a:ext>
              </a:extLst>
            </p:cNvPr>
            <p:cNvSpPr/>
            <p:nvPr/>
          </p:nvSpPr>
          <p:spPr>
            <a:xfrm>
              <a:off x="542109" y="5493077"/>
              <a:ext cx="10103706" cy="86327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31AD6F88-52C6-484B-B3FA-C1F5B61C5188}"/>
                </a:ext>
              </a:extLst>
            </p:cNvPr>
            <p:cNvSpPr txBox="1"/>
            <p:nvPr/>
          </p:nvSpPr>
          <p:spPr>
            <a:xfrm>
              <a:off x="1356774" y="5546638"/>
              <a:ext cx="8975946" cy="769441"/>
            </a:xfrm>
            <a:prstGeom prst="rect">
              <a:avLst/>
            </a:prstGeom>
            <a:grpFill/>
          </p:spPr>
          <p:txBody>
            <a:bodyPr wrap="square" rtlCol="0">
              <a:spAutoFit/>
            </a:bodyPr>
            <a:lstStyle/>
            <a:p>
              <a:pPr algn="ctr"/>
              <a:r>
                <a:rPr lang="en-GB" sz="2200" dirty="0">
                  <a:latin typeface="Arial" panose="020B0604020202020204" pitchFamily="34" charset="0"/>
                  <a:cs typeface="Arial" panose="020B0604020202020204" pitchFamily="34" charset="0"/>
                </a:rPr>
                <a:t>Both these pentagons have 5 equal sides, but they are </a:t>
              </a:r>
              <a:r>
                <a:rPr lang="en-GB" sz="2200" b="1" dirty="0">
                  <a:latin typeface="Arial" panose="020B0604020202020204" pitchFamily="34" charset="0"/>
                  <a:cs typeface="Arial" panose="020B0604020202020204" pitchFamily="34" charset="0"/>
                </a:rPr>
                <a:t>not</a:t>
              </a:r>
              <a:r>
                <a:rPr lang="en-GB" sz="2200" dirty="0">
                  <a:latin typeface="Arial" panose="020B0604020202020204" pitchFamily="34" charset="0"/>
                  <a:cs typeface="Arial" panose="020B0604020202020204" pitchFamily="34" charset="0"/>
                </a:rPr>
                <a:t> regular pentagons because they do not also have 5 equal angles.</a:t>
              </a:r>
            </a:p>
          </p:txBody>
        </p:sp>
      </p:grpSp>
      <p:grpSp>
        <p:nvGrpSpPr>
          <p:cNvPr id="94" name="Group 93">
            <a:extLst>
              <a:ext uri="{FF2B5EF4-FFF2-40B4-BE49-F238E27FC236}">
                <a16:creationId xmlns:a16="http://schemas.microsoft.com/office/drawing/2014/main" id="{D240239C-3169-4DAC-A61B-E3243C31F244}"/>
              </a:ext>
            </a:extLst>
          </p:cNvPr>
          <p:cNvGrpSpPr/>
          <p:nvPr/>
        </p:nvGrpSpPr>
        <p:grpSpPr>
          <a:xfrm rot="8492751">
            <a:off x="1576962" y="2998873"/>
            <a:ext cx="704794" cy="724411"/>
            <a:chOff x="8693570" y="2230688"/>
            <a:chExt cx="1208099" cy="1241725"/>
          </a:xfrm>
        </p:grpSpPr>
        <p:sp>
          <p:nvSpPr>
            <p:cNvPr id="95" name="Freeform: Shape 94">
              <a:extLst>
                <a:ext uri="{FF2B5EF4-FFF2-40B4-BE49-F238E27FC236}">
                  <a16:creationId xmlns:a16="http://schemas.microsoft.com/office/drawing/2014/main" id="{02C86BBB-7A3E-41DF-A4D9-7FC0C6B8A9E0}"/>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6" name="Freeform: Shape 95">
              <a:extLst>
                <a:ext uri="{FF2B5EF4-FFF2-40B4-BE49-F238E27FC236}">
                  <a16:creationId xmlns:a16="http://schemas.microsoft.com/office/drawing/2014/main" id="{BC8160DC-FB96-46AD-B2FE-F946B5A92606}"/>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7" name="Freeform: Shape 96">
              <a:extLst>
                <a:ext uri="{FF2B5EF4-FFF2-40B4-BE49-F238E27FC236}">
                  <a16:creationId xmlns:a16="http://schemas.microsoft.com/office/drawing/2014/main" id="{4D400C2D-C370-4A21-9162-BCB79A8F41B9}"/>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8" name="Freeform: Shape 97">
              <a:extLst>
                <a:ext uri="{FF2B5EF4-FFF2-40B4-BE49-F238E27FC236}">
                  <a16:creationId xmlns:a16="http://schemas.microsoft.com/office/drawing/2014/main" id="{077EEB2E-F06B-4C22-B955-BC92E675E5F6}"/>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 name="Group 11">
            <a:extLst>
              <a:ext uri="{FF2B5EF4-FFF2-40B4-BE49-F238E27FC236}">
                <a16:creationId xmlns:a16="http://schemas.microsoft.com/office/drawing/2014/main" id="{0997A6BF-D6D5-4066-AF17-843BA6E93EE0}"/>
              </a:ext>
            </a:extLst>
          </p:cNvPr>
          <p:cNvGrpSpPr/>
          <p:nvPr/>
        </p:nvGrpSpPr>
        <p:grpSpPr>
          <a:xfrm>
            <a:off x="706996" y="1737913"/>
            <a:ext cx="4494359" cy="3648386"/>
            <a:chOff x="706996" y="1737913"/>
            <a:chExt cx="4494359" cy="3648386"/>
          </a:xfrm>
        </p:grpSpPr>
        <p:grpSp>
          <p:nvGrpSpPr>
            <p:cNvPr id="4" name="Group 3">
              <a:extLst>
                <a:ext uri="{FF2B5EF4-FFF2-40B4-BE49-F238E27FC236}">
                  <a16:creationId xmlns:a16="http://schemas.microsoft.com/office/drawing/2014/main" id="{6619ACED-70FE-4D9E-9A1F-67EBC25D2B09}"/>
                </a:ext>
              </a:extLst>
            </p:cNvPr>
            <p:cNvGrpSpPr/>
            <p:nvPr/>
          </p:nvGrpSpPr>
          <p:grpSpPr>
            <a:xfrm>
              <a:off x="706996" y="1737913"/>
              <a:ext cx="4494359" cy="3648386"/>
              <a:chOff x="450622" y="1719251"/>
              <a:chExt cx="5618600" cy="4561011"/>
            </a:xfrm>
          </p:grpSpPr>
          <p:grpSp>
            <p:nvGrpSpPr>
              <p:cNvPr id="2" name="Group 1">
                <a:extLst>
                  <a:ext uri="{FF2B5EF4-FFF2-40B4-BE49-F238E27FC236}">
                    <a16:creationId xmlns:a16="http://schemas.microsoft.com/office/drawing/2014/main" id="{C1D1D50F-F54A-4916-B927-9F425303AB73}"/>
                  </a:ext>
                </a:extLst>
              </p:cNvPr>
              <p:cNvGrpSpPr/>
              <p:nvPr/>
            </p:nvGrpSpPr>
            <p:grpSpPr>
              <a:xfrm rot="501560">
                <a:off x="5351286" y="1836169"/>
                <a:ext cx="513660" cy="3216103"/>
                <a:chOff x="2197720" y="2326585"/>
                <a:chExt cx="513660" cy="3216103"/>
              </a:xfrm>
            </p:grpSpPr>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AEC815B-031B-480F-B175-C6CE56540FCA}"/>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77A0828B-1AEC-4A3B-BB81-82393D522763}"/>
                  </a:ext>
                </a:extLst>
              </p:cNvPr>
              <p:cNvGrpSpPr/>
              <p:nvPr/>
            </p:nvGrpSpPr>
            <p:grpSpPr>
              <a:xfrm rot="5400000">
                <a:off x="4204341" y="368029"/>
                <a:ext cx="513660" cy="3216103"/>
                <a:chOff x="2197720" y="2326585"/>
                <a:chExt cx="513660" cy="3216103"/>
              </a:xfrm>
            </p:grpSpPr>
            <p:sp>
              <p:nvSpPr>
                <p:cNvPr id="28" name="Rectangle 27">
                  <a:extLst>
                    <a:ext uri="{FF2B5EF4-FFF2-40B4-BE49-F238E27FC236}">
                      <a16:creationId xmlns:a16="http://schemas.microsoft.com/office/drawing/2014/main" id="{7C317D17-1C25-4025-B9C0-A10F6ADB6EA4}"/>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9A3D5BB-5010-4CE0-BE40-40DE9A599CF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603504B-C3EC-4C7E-90EB-5F827D3B75F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3191AD04-D05C-48B7-999D-8D117C3F7B4A}"/>
                  </a:ext>
                </a:extLst>
              </p:cNvPr>
              <p:cNvGrpSpPr/>
              <p:nvPr/>
            </p:nvGrpSpPr>
            <p:grpSpPr>
              <a:xfrm rot="4267101">
                <a:off x="3795194" y="3704993"/>
                <a:ext cx="513660" cy="3216103"/>
                <a:chOff x="2197720" y="2326585"/>
                <a:chExt cx="513660" cy="3216103"/>
              </a:xfrm>
            </p:grpSpPr>
            <p:sp>
              <p:nvSpPr>
                <p:cNvPr id="32" name="Rectangle 31">
                  <a:extLst>
                    <a:ext uri="{FF2B5EF4-FFF2-40B4-BE49-F238E27FC236}">
                      <a16:creationId xmlns:a16="http://schemas.microsoft.com/office/drawing/2014/main" id="{EB9A21FA-C90C-4F9F-8025-D8FDF0605D90}"/>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0600728-53D1-4647-8C69-1AE67807642B}"/>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D86EFE5-F2DB-4345-9C18-7575062174DD}"/>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AC302307-1B49-4F71-9BF3-CE9EE0739236}"/>
                  </a:ext>
                </a:extLst>
              </p:cNvPr>
              <p:cNvGrpSpPr/>
              <p:nvPr/>
            </p:nvGrpSpPr>
            <p:grpSpPr>
              <a:xfrm rot="13889460">
                <a:off x="1801844" y="1163796"/>
                <a:ext cx="513660" cy="3216103"/>
                <a:chOff x="2197720" y="2326585"/>
                <a:chExt cx="513660" cy="3216103"/>
              </a:xfrm>
            </p:grpSpPr>
            <p:sp>
              <p:nvSpPr>
                <p:cNvPr id="39" name="Rectangle 38">
                  <a:extLst>
                    <a:ext uri="{FF2B5EF4-FFF2-40B4-BE49-F238E27FC236}">
                      <a16:creationId xmlns:a16="http://schemas.microsoft.com/office/drawing/2014/main" id="{423D606B-3532-497A-B2EF-C867B1240D24}"/>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F85EF49-5CFE-4A80-8099-A85491F1CBE4}"/>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5241043-5FB6-4C21-A229-BDB063422A4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59F43B93-743C-4AC9-B469-384E9A52C2C4}"/>
                  </a:ext>
                </a:extLst>
              </p:cNvPr>
              <p:cNvGrpSpPr/>
              <p:nvPr/>
            </p:nvGrpSpPr>
            <p:grpSpPr>
              <a:xfrm rot="8547992">
                <a:off x="1557957" y="3064159"/>
                <a:ext cx="513660" cy="3216103"/>
                <a:chOff x="2197720" y="2326585"/>
                <a:chExt cx="513660" cy="3216103"/>
              </a:xfrm>
            </p:grpSpPr>
            <p:sp>
              <p:nvSpPr>
                <p:cNvPr id="45" name="Rectangle 44">
                  <a:extLst>
                    <a:ext uri="{FF2B5EF4-FFF2-40B4-BE49-F238E27FC236}">
                      <a16:creationId xmlns:a16="http://schemas.microsoft.com/office/drawing/2014/main" id="{F0F30F93-A11B-473D-B7DD-73C38743BD21}"/>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F41A508-B807-4F03-AD5B-79D80B058A2A}"/>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2B04A30-A257-4526-97B5-62ADCD62FAAF}"/>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0" name="Oval 139">
              <a:extLst>
                <a:ext uri="{FF2B5EF4-FFF2-40B4-BE49-F238E27FC236}">
                  <a16:creationId xmlns:a16="http://schemas.microsoft.com/office/drawing/2014/main" id="{C94BA041-A938-4B84-AF60-CFFCB02CB64D}"/>
                </a:ext>
              </a:extLst>
            </p:cNvPr>
            <p:cNvSpPr/>
            <p:nvPr/>
          </p:nvSpPr>
          <p:spPr>
            <a:xfrm>
              <a:off x="1041742" y="3144876"/>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B6D3D589-C8AE-42F0-B7C3-AA5D6BF5C925}"/>
                </a:ext>
              </a:extLst>
            </p:cNvPr>
            <p:cNvSpPr/>
            <p:nvPr/>
          </p:nvSpPr>
          <p:spPr>
            <a:xfrm>
              <a:off x="2378920" y="488854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7953AAAB-727C-47AE-84C2-C5ED0DB5B4FF}"/>
                </a:ext>
              </a:extLst>
            </p:cNvPr>
            <p:cNvSpPr/>
            <p:nvPr/>
          </p:nvSpPr>
          <p:spPr>
            <a:xfrm>
              <a:off x="4542063" y="4163010"/>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33789399-F35A-4CC6-B053-7CD7882BE929}"/>
                </a:ext>
              </a:extLst>
            </p:cNvPr>
            <p:cNvSpPr/>
            <p:nvPr/>
          </p:nvSpPr>
          <p:spPr>
            <a:xfrm>
              <a:off x="4937481" y="185090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D96577B8-35C5-42BD-98B8-0FB97760281F}"/>
                </a:ext>
              </a:extLst>
            </p:cNvPr>
            <p:cNvSpPr/>
            <p:nvPr/>
          </p:nvSpPr>
          <p:spPr>
            <a:xfrm>
              <a:off x="2724634" y="1814463"/>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53DFEDA5-2D60-4003-BE4E-AAB12C6C2BEB}"/>
              </a:ext>
            </a:extLst>
          </p:cNvPr>
          <p:cNvGrpSpPr/>
          <p:nvPr/>
        </p:nvGrpSpPr>
        <p:grpSpPr>
          <a:xfrm rot="3645028">
            <a:off x="7658387" y="3721856"/>
            <a:ext cx="698586" cy="718031"/>
            <a:chOff x="8693570" y="2230688"/>
            <a:chExt cx="1208099" cy="1241725"/>
          </a:xfrm>
        </p:grpSpPr>
        <p:sp>
          <p:nvSpPr>
            <p:cNvPr id="100" name="Freeform: Shape 99">
              <a:extLst>
                <a:ext uri="{FF2B5EF4-FFF2-40B4-BE49-F238E27FC236}">
                  <a16:creationId xmlns:a16="http://schemas.microsoft.com/office/drawing/2014/main" id="{33E1AF5B-6CE2-4BFA-9EB0-F0A09928F412}"/>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1" name="Freeform: Shape 100">
              <a:extLst>
                <a:ext uri="{FF2B5EF4-FFF2-40B4-BE49-F238E27FC236}">
                  <a16:creationId xmlns:a16="http://schemas.microsoft.com/office/drawing/2014/main" id="{95594C80-6D07-45B1-A3C1-9A8DB67D3D94}"/>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2" name="Freeform: Shape 101">
              <a:extLst>
                <a:ext uri="{FF2B5EF4-FFF2-40B4-BE49-F238E27FC236}">
                  <a16:creationId xmlns:a16="http://schemas.microsoft.com/office/drawing/2014/main" id="{63C84A06-4F5D-4841-BE33-AD7892A21BB7}"/>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3" name="Freeform: Shape 102">
              <a:extLst>
                <a:ext uri="{FF2B5EF4-FFF2-40B4-BE49-F238E27FC236}">
                  <a16:creationId xmlns:a16="http://schemas.microsoft.com/office/drawing/2014/main" id="{46AE3BFF-8FEA-4F53-8382-C155874BB517}"/>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04" name="Group 103">
            <a:extLst>
              <a:ext uri="{FF2B5EF4-FFF2-40B4-BE49-F238E27FC236}">
                <a16:creationId xmlns:a16="http://schemas.microsoft.com/office/drawing/2014/main" id="{7D0CD7B2-A64C-4E61-9AD0-F79AB7B40645}"/>
              </a:ext>
            </a:extLst>
          </p:cNvPr>
          <p:cNvGrpSpPr/>
          <p:nvPr/>
        </p:nvGrpSpPr>
        <p:grpSpPr>
          <a:xfrm rot="9044679">
            <a:off x="7155046" y="2833652"/>
            <a:ext cx="698586" cy="718031"/>
            <a:chOff x="8693570" y="2230688"/>
            <a:chExt cx="1208099" cy="1241725"/>
          </a:xfrm>
        </p:grpSpPr>
        <p:sp>
          <p:nvSpPr>
            <p:cNvPr id="105" name="Freeform: Shape 104">
              <a:extLst>
                <a:ext uri="{FF2B5EF4-FFF2-40B4-BE49-F238E27FC236}">
                  <a16:creationId xmlns:a16="http://schemas.microsoft.com/office/drawing/2014/main" id="{C8F954FE-F9F2-4348-B480-8E84557527EC}"/>
                </a:ext>
              </a:extLst>
            </p:cNvPr>
            <p:cNvSpPr/>
            <p:nvPr/>
          </p:nvSpPr>
          <p:spPr>
            <a:xfrm>
              <a:off x="8795665" y="2230688"/>
              <a:ext cx="1106004" cy="1241725"/>
            </a:xfrm>
            <a:custGeom>
              <a:avLst/>
              <a:gdLst>
                <a:gd name="connsiteX0" fmla="*/ 318447 w 1106004"/>
                <a:gd name="connsiteY0" fmla="*/ 0 h 1241725"/>
                <a:gd name="connsiteX1" fmla="*/ 331150 w 1106004"/>
                <a:gd name="connsiteY1" fmla="*/ 12281 h 1241725"/>
                <a:gd name="connsiteX2" fmla="*/ 439108 w 1106004"/>
                <a:gd name="connsiteY2" fmla="*/ 57224 h 1241725"/>
                <a:gd name="connsiteX3" fmla="*/ 443396 w 1106004"/>
                <a:gd name="connsiteY3" fmla="*/ 57421 h 1241725"/>
                <a:gd name="connsiteX4" fmla="*/ 444067 w 1106004"/>
                <a:gd name="connsiteY4" fmla="*/ 57622 h 1241725"/>
                <a:gd name="connsiteX5" fmla="*/ 486859 w 1106004"/>
                <a:gd name="connsiteY5" fmla="*/ 59411 h 1241725"/>
                <a:gd name="connsiteX6" fmla="*/ 613029 w 1106004"/>
                <a:gd name="connsiteY6" fmla="*/ 31908 h 1241725"/>
                <a:gd name="connsiteX7" fmla="*/ 637589 w 1106004"/>
                <a:gd name="connsiteY7" fmla="*/ 12829 h 1241725"/>
                <a:gd name="connsiteX8" fmla="*/ 644418 w 1106004"/>
                <a:gd name="connsiteY8" fmla="*/ 27632 h 1241725"/>
                <a:gd name="connsiteX9" fmla="*/ 915235 w 1106004"/>
                <a:gd name="connsiteY9" fmla="*/ 155364 h 1241725"/>
                <a:gd name="connsiteX10" fmla="*/ 918596 w 1106004"/>
                <a:gd name="connsiteY10" fmla="*/ 155463 h 1241725"/>
                <a:gd name="connsiteX11" fmla="*/ 920194 w 1106004"/>
                <a:gd name="connsiteY11" fmla="*/ 155762 h 1241725"/>
                <a:gd name="connsiteX12" fmla="*/ 989533 w 1106004"/>
                <a:gd name="connsiteY12" fmla="*/ 157551 h 1241725"/>
                <a:gd name="connsiteX13" fmla="*/ 1069115 w 1106004"/>
                <a:gd name="connsiteY13" fmla="*/ 165539 h 1241725"/>
                <a:gd name="connsiteX14" fmla="*/ 1106004 w 1106004"/>
                <a:gd name="connsiteY14" fmla="*/ 160520 h 1241725"/>
                <a:gd name="connsiteX15" fmla="*/ 1106004 w 1106004"/>
                <a:gd name="connsiteY15" fmla="*/ 1241725 h 1241725"/>
                <a:gd name="connsiteX16" fmla="*/ 136262 w 1106004"/>
                <a:gd name="connsiteY16" fmla="*/ 1241725 h 1241725"/>
                <a:gd name="connsiteX17" fmla="*/ 133722 w 1106004"/>
                <a:gd name="connsiteY17" fmla="*/ 1223054 h 1241725"/>
                <a:gd name="connsiteX18" fmla="*/ 74758 w 1106004"/>
                <a:gd name="connsiteY18" fmla="*/ 1101268 h 1241725"/>
                <a:gd name="connsiteX19" fmla="*/ 71524 w 1106004"/>
                <a:gd name="connsiteY19" fmla="*/ 1097596 h 1241725"/>
                <a:gd name="connsiteX20" fmla="*/ 80039 w 1106004"/>
                <a:gd name="connsiteY20" fmla="*/ 1082775 h 1241725"/>
                <a:gd name="connsiteX21" fmla="*/ 115469 w 1106004"/>
                <a:gd name="connsiteY21" fmla="*/ 868187 h 1241725"/>
                <a:gd name="connsiteX22" fmla="*/ 111867 w 1106004"/>
                <a:gd name="connsiteY22" fmla="*/ 761772 h 1241725"/>
                <a:gd name="connsiteX23" fmla="*/ 108178 w 1106004"/>
                <a:gd name="connsiteY23" fmla="*/ 749801 h 1241725"/>
                <a:gd name="connsiteX24" fmla="*/ 117638 w 1106004"/>
                <a:gd name="connsiteY24" fmla="*/ 738449 h 1241725"/>
                <a:gd name="connsiteX25" fmla="*/ 153067 w 1106004"/>
                <a:gd name="connsiteY25" fmla="*/ 590100 h 1241725"/>
                <a:gd name="connsiteX26" fmla="*/ 135287 w 1106004"/>
                <a:gd name="connsiteY26" fmla="*/ 498086 h 1241725"/>
                <a:gd name="connsiteX27" fmla="*/ 123122 w 1106004"/>
                <a:gd name="connsiteY27" fmla="*/ 478588 h 1241725"/>
                <a:gd name="connsiteX28" fmla="*/ 109741 w 1106004"/>
                <a:gd name="connsiteY28" fmla="*/ 453336 h 1241725"/>
                <a:gd name="connsiteX29" fmla="*/ 28148 w 1106004"/>
                <a:gd name="connsiteY29" fmla="*/ 374115 h 1241725"/>
                <a:gd name="connsiteX30" fmla="*/ 0 w 1106004"/>
                <a:gd name="connsiteY30" fmla="*/ 362203 h 1241725"/>
                <a:gd name="connsiteX31" fmla="*/ 9161 w 1106004"/>
                <a:gd name="connsiteY31" fmla="*/ 357621 h 1241725"/>
                <a:gd name="connsiteX32" fmla="*/ 115469 w 1106004"/>
                <a:gd name="connsiteY32" fmla="*/ 139538 h 1241725"/>
                <a:gd name="connsiteX33" fmla="*/ 112834 w 1106004"/>
                <a:gd name="connsiteY33" fmla="*/ 96181 h 1241725"/>
                <a:gd name="connsiteX34" fmla="*/ 124099 w 1106004"/>
                <a:gd name="connsiteY34" fmla="*/ 96652 h 1241725"/>
                <a:gd name="connsiteX35" fmla="*/ 283909 w 1106004"/>
                <a:gd name="connsiteY35" fmla="*/ 43017 h 1241725"/>
                <a:gd name="connsiteX36" fmla="*/ 308909 w 1106004"/>
                <a:gd name="connsiteY36" fmla="*/ 9547 h 124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6004" h="1241725">
                  <a:moveTo>
                    <a:pt x="318447" y="0"/>
                  </a:moveTo>
                  <a:lnTo>
                    <a:pt x="331150" y="12281"/>
                  </a:lnTo>
                  <a:cubicBezTo>
                    <a:pt x="361286" y="34895"/>
                    <a:pt x="398469" y="51202"/>
                    <a:pt x="439108" y="57224"/>
                  </a:cubicBezTo>
                  <a:lnTo>
                    <a:pt x="443396" y="57421"/>
                  </a:lnTo>
                  <a:lnTo>
                    <a:pt x="444067" y="57622"/>
                  </a:lnTo>
                  <a:cubicBezTo>
                    <a:pt x="458085" y="60077"/>
                    <a:pt x="472409" y="60785"/>
                    <a:pt x="486859" y="59411"/>
                  </a:cubicBezTo>
                  <a:cubicBezTo>
                    <a:pt x="533633" y="66616"/>
                    <a:pt x="576886" y="54712"/>
                    <a:pt x="613029" y="31908"/>
                  </a:cubicBezTo>
                  <a:lnTo>
                    <a:pt x="637589" y="12829"/>
                  </a:lnTo>
                  <a:lnTo>
                    <a:pt x="644418" y="27632"/>
                  </a:lnTo>
                  <a:cubicBezTo>
                    <a:pt x="684831" y="90136"/>
                    <a:pt x="788938" y="143319"/>
                    <a:pt x="915235" y="155364"/>
                  </a:cubicBezTo>
                  <a:lnTo>
                    <a:pt x="918596" y="155463"/>
                  </a:lnTo>
                  <a:lnTo>
                    <a:pt x="920194" y="155762"/>
                  </a:lnTo>
                  <a:cubicBezTo>
                    <a:pt x="942787" y="158217"/>
                    <a:pt x="965990" y="158925"/>
                    <a:pt x="989533" y="157551"/>
                  </a:cubicBezTo>
                  <a:cubicBezTo>
                    <a:pt x="1016800" y="163639"/>
                    <a:pt x="1043442" y="166091"/>
                    <a:pt x="1069115" y="165539"/>
                  </a:cubicBezTo>
                  <a:lnTo>
                    <a:pt x="1106004" y="160520"/>
                  </a:lnTo>
                  <a:lnTo>
                    <a:pt x="1106004" y="1241725"/>
                  </a:lnTo>
                  <a:lnTo>
                    <a:pt x="136262" y="1241725"/>
                  </a:lnTo>
                  <a:lnTo>
                    <a:pt x="133722" y="1223054"/>
                  </a:lnTo>
                  <a:cubicBezTo>
                    <a:pt x="121867" y="1176276"/>
                    <a:pt x="100526" y="1134759"/>
                    <a:pt x="74758" y="1101268"/>
                  </a:cubicBezTo>
                  <a:lnTo>
                    <a:pt x="71524" y="1097596"/>
                  </a:lnTo>
                  <a:lnTo>
                    <a:pt x="80039" y="1082775"/>
                  </a:lnTo>
                  <a:cubicBezTo>
                    <a:pt x="108623" y="1021434"/>
                    <a:pt x="124327" y="946591"/>
                    <a:pt x="115469" y="868187"/>
                  </a:cubicBezTo>
                  <a:cubicBezTo>
                    <a:pt x="119194" y="831177"/>
                    <a:pt x="117644" y="795440"/>
                    <a:pt x="111867" y="761772"/>
                  </a:cubicBezTo>
                  <a:lnTo>
                    <a:pt x="108178" y="749801"/>
                  </a:lnTo>
                  <a:lnTo>
                    <a:pt x="117638" y="738449"/>
                  </a:lnTo>
                  <a:cubicBezTo>
                    <a:pt x="146221" y="696016"/>
                    <a:pt x="161925" y="643968"/>
                    <a:pt x="153067" y="590100"/>
                  </a:cubicBezTo>
                  <a:cubicBezTo>
                    <a:pt x="155597" y="556747"/>
                    <a:pt x="148670" y="525888"/>
                    <a:pt x="135287" y="498086"/>
                  </a:cubicBezTo>
                  <a:lnTo>
                    <a:pt x="123122" y="478588"/>
                  </a:lnTo>
                  <a:lnTo>
                    <a:pt x="109741" y="453336"/>
                  </a:lnTo>
                  <a:cubicBezTo>
                    <a:pt x="88418" y="420456"/>
                    <a:pt x="60373" y="393042"/>
                    <a:pt x="28148" y="374115"/>
                  </a:cubicBezTo>
                  <a:lnTo>
                    <a:pt x="0" y="362203"/>
                  </a:lnTo>
                  <a:lnTo>
                    <a:pt x="9161" y="357621"/>
                  </a:lnTo>
                  <a:cubicBezTo>
                    <a:pt x="76768" y="314044"/>
                    <a:pt x="130231" y="229318"/>
                    <a:pt x="115469" y="139538"/>
                  </a:cubicBezTo>
                  <a:lnTo>
                    <a:pt x="112834" y="96181"/>
                  </a:lnTo>
                  <a:lnTo>
                    <a:pt x="124099" y="96652"/>
                  </a:lnTo>
                  <a:cubicBezTo>
                    <a:pt x="186466" y="106260"/>
                    <a:pt x="242570" y="81895"/>
                    <a:pt x="283909" y="43017"/>
                  </a:cubicBezTo>
                  <a:lnTo>
                    <a:pt x="308909" y="9547"/>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6" name="Freeform: Shape 105">
              <a:extLst>
                <a:ext uri="{FF2B5EF4-FFF2-40B4-BE49-F238E27FC236}">
                  <a16:creationId xmlns:a16="http://schemas.microsoft.com/office/drawing/2014/main" id="{CC074437-D559-46B9-B0E0-B3B939FA469C}"/>
                </a:ext>
              </a:extLst>
            </p:cNvPr>
            <p:cNvSpPr/>
            <p:nvPr/>
          </p:nvSpPr>
          <p:spPr>
            <a:xfrm flipH="1">
              <a:off x="8693570" y="2252809"/>
              <a:ext cx="1202044" cy="1219604"/>
            </a:xfrm>
            <a:custGeom>
              <a:avLst/>
              <a:gdLst>
                <a:gd name="connsiteX0" fmla="*/ 903639 w 1202044"/>
                <a:gd name="connsiteY0" fmla="*/ 0 h 1219604"/>
                <a:gd name="connsiteX1" fmla="*/ 891870 w 1202044"/>
                <a:gd name="connsiteY1" fmla="*/ 27809 h 1219604"/>
                <a:gd name="connsiteX2" fmla="*/ 812648 w 1202044"/>
                <a:gd name="connsiteY2" fmla="*/ 109401 h 1219604"/>
                <a:gd name="connsiteX3" fmla="*/ 787397 w 1202044"/>
                <a:gd name="connsiteY3" fmla="*/ 122783 h 1219604"/>
                <a:gd name="connsiteX4" fmla="*/ 767898 w 1202044"/>
                <a:gd name="connsiteY4" fmla="*/ 134948 h 1219604"/>
                <a:gd name="connsiteX5" fmla="*/ 675885 w 1202044"/>
                <a:gd name="connsiteY5" fmla="*/ 152728 h 1219604"/>
                <a:gd name="connsiteX6" fmla="*/ 527537 w 1202044"/>
                <a:gd name="connsiteY6" fmla="*/ 117298 h 1219604"/>
                <a:gd name="connsiteX7" fmla="*/ 516184 w 1202044"/>
                <a:gd name="connsiteY7" fmla="*/ 107839 h 1219604"/>
                <a:gd name="connsiteX8" fmla="*/ 504214 w 1202044"/>
                <a:gd name="connsiteY8" fmla="*/ 111527 h 1219604"/>
                <a:gd name="connsiteX9" fmla="*/ 397799 w 1202044"/>
                <a:gd name="connsiteY9" fmla="*/ 115129 h 1219604"/>
                <a:gd name="connsiteX10" fmla="*/ 183211 w 1202044"/>
                <a:gd name="connsiteY10" fmla="*/ 79699 h 1219604"/>
                <a:gd name="connsiteX11" fmla="*/ 168389 w 1202044"/>
                <a:gd name="connsiteY11" fmla="*/ 71184 h 1219604"/>
                <a:gd name="connsiteX12" fmla="*/ 164718 w 1202044"/>
                <a:gd name="connsiteY12" fmla="*/ 74418 h 1219604"/>
                <a:gd name="connsiteX13" fmla="*/ 42932 w 1202044"/>
                <a:gd name="connsiteY13" fmla="*/ 133382 h 1219604"/>
                <a:gd name="connsiteX14" fmla="*/ 0 w 1202044"/>
                <a:gd name="connsiteY14" fmla="*/ 139223 h 1219604"/>
                <a:gd name="connsiteX15" fmla="*/ 0 w 1202044"/>
                <a:gd name="connsiteY15" fmla="*/ 1219604 h 1219604"/>
                <a:gd name="connsiteX16" fmla="*/ 1158859 w 1202044"/>
                <a:gd name="connsiteY16" fmla="*/ 1219604 h 1219604"/>
                <a:gd name="connsiteX17" fmla="*/ 1161417 w 1202044"/>
                <a:gd name="connsiteY17" fmla="*/ 1212846 h 1219604"/>
                <a:gd name="connsiteX18" fmla="*/ 1189978 w 1202044"/>
                <a:gd name="connsiteY18" fmla="*/ 1168963 h 1219604"/>
                <a:gd name="connsiteX19" fmla="*/ 1202044 w 1202044"/>
                <a:gd name="connsiteY19" fmla="*/ 1156510 h 1219604"/>
                <a:gd name="connsiteX20" fmla="*/ 1167863 w 1202044"/>
                <a:gd name="connsiteY20" fmla="*/ 1130006 h 1219604"/>
                <a:gd name="connsiteX21" fmla="*/ 1089289 w 1202044"/>
                <a:gd name="connsiteY21" fmla="*/ 974894 h 1219604"/>
                <a:gd name="connsiteX22" fmla="*/ 1088275 w 1202044"/>
                <a:gd name="connsiteY22" fmla="*/ 970034 h 1219604"/>
                <a:gd name="connsiteX23" fmla="*/ 1086029 w 1202044"/>
                <a:gd name="connsiteY23" fmla="*/ 964468 h 1219604"/>
                <a:gd name="connsiteX24" fmla="*/ 1063945 w 1202044"/>
                <a:gd name="connsiteY24" fmla="*/ 817211 h 1219604"/>
                <a:gd name="connsiteX25" fmla="*/ 1112944 w 1202044"/>
                <a:gd name="connsiteY25" fmla="*/ 617645 h 1219604"/>
                <a:gd name="connsiteX26" fmla="*/ 1117342 w 1202044"/>
                <a:gd name="connsiteY26" fmla="*/ 610144 h 1219604"/>
                <a:gd name="connsiteX27" fmla="*/ 1118189 w 1202044"/>
                <a:gd name="connsiteY27" fmla="*/ 607898 h 1219604"/>
                <a:gd name="connsiteX28" fmla="*/ 1153911 w 1202044"/>
                <a:gd name="connsiteY28" fmla="*/ 543316 h 1219604"/>
                <a:gd name="connsiteX29" fmla="*/ 1160905 w 1202044"/>
                <a:gd name="connsiteY29" fmla="*/ 535272 h 1219604"/>
                <a:gd name="connsiteX30" fmla="*/ 1153971 w 1202044"/>
                <a:gd name="connsiteY30" fmla="*/ 523280 h 1219604"/>
                <a:gd name="connsiteX31" fmla="*/ 1139143 w 1202044"/>
                <a:gd name="connsiteY31" fmla="*/ 407456 h 1219604"/>
                <a:gd name="connsiteX32" fmla="*/ 1148308 w 1202044"/>
                <a:gd name="connsiteY32" fmla="*/ 356009 h 1219604"/>
                <a:gd name="connsiteX33" fmla="*/ 1152521 w 1202044"/>
                <a:gd name="connsiteY33" fmla="*/ 344805 h 1219604"/>
                <a:gd name="connsiteX34" fmla="*/ 1139494 w 1202044"/>
                <a:gd name="connsiteY34" fmla="*/ 341016 h 1219604"/>
                <a:gd name="connsiteX35" fmla="*/ 1089604 w 1202044"/>
                <a:gd name="connsiteY35" fmla="*/ 302613 h 1219604"/>
                <a:gd name="connsiteX36" fmla="*/ 1086033 w 1202044"/>
                <a:gd name="connsiteY36" fmla="*/ 297606 h 1219604"/>
                <a:gd name="connsiteX37" fmla="*/ 1056904 w 1202044"/>
                <a:gd name="connsiteY37" fmla="*/ 264392 h 1219604"/>
                <a:gd name="connsiteX38" fmla="*/ 1023347 w 1202044"/>
                <a:gd name="connsiteY38" fmla="*/ 116175 h 1219604"/>
                <a:gd name="connsiteX39" fmla="*/ 1025502 w 1202044"/>
                <a:gd name="connsiteY39" fmla="*/ 104078 h 1219604"/>
                <a:gd name="connsiteX40" fmla="*/ 1023447 w 1202044"/>
                <a:gd name="connsiteY40" fmla="*/ 103557 h 1219604"/>
                <a:gd name="connsiteX41" fmla="*/ 908363 w 1202044"/>
                <a:gd name="connsiteY41" fmla="*/ 8821 h 12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2044" h="1219604">
                  <a:moveTo>
                    <a:pt x="903639" y="0"/>
                  </a:moveTo>
                  <a:lnTo>
                    <a:pt x="891870" y="27809"/>
                  </a:lnTo>
                  <a:cubicBezTo>
                    <a:pt x="872943" y="60033"/>
                    <a:pt x="845528" y="88078"/>
                    <a:pt x="812648" y="109401"/>
                  </a:cubicBezTo>
                  <a:lnTo>
                    <a:pt x="787397" y="122783"/>
                  </a:lnTo>
                  <a:lnTo>
                    <a:pt x="767898" y="134948"/>
                  </a:lnTo>
                  <a:cubicBezTo>
                    <a:pt x="740098" y="148330"/>
                    <a:pt x="709237" y="155257"/>
                    <a:pt x="675885" y="152728"/>
                  </a:cubicBezTo>
                  <a:cubicBezTo>
                    <a:pt x="622017" y="161585"/>
                    <a:pt x="569969" y="145881"/>
                    <a:pt x="527537" y="117298"/>
                  </a:cubicBezTo>
                  <a:lnTo>
                    <a:pt x="516184" y="107839"/>
                  </a:lnTo>
                  <a:lnTo>
                    <a:pt x="504214" y="111527"/>
                  </a:lnTo>
                  <a:cubicBezTo>
                    <a:pt x="470545" y="117303"/>
                    <a:pt x="434809" y="118853"/>
                    <a:pt x="397799" y="115129"/>
                  </a:cubicBezTo>
                  <a:cubicBezTo>
                    <a:pt x="319395" y="123986"/>
                    <a:pt x="244552" y="108282"/>
                    <a:pt x="183211" y="79699"/>
                  </a:cubicBezTo>
                  <a:lnTo>
                    <a:pt x="168389" y="71184"/>
                  </a:lnTo>
                  <a:lnTo>
                    <a:pt x="164718" y="74418"/>
                  </a:lnTo>
                  <a:cubicBezTo>
                    <a:pt x="131226" y="100186"/>
                    <a:pt x="89709" y="121527"/>
                    <a:pt x="42932" y="133382"/>
                  </a:cubicBezTo>
                  <a:lnTo>
                    <a:pt x="0" y="139223"/>
                  </a:lnTo>
                  <a:lnTo>
                    <a:pt x="0" y="1219604"/>
                  </a:lnTo>
                  <a:lnTo>
                    <a:pt x="1158859" y="1219604"/>
                  </a:lnTo>
                  <a:lnTo>
                    <a:pt x="1161417" y="1212846"/>
                  </a:lnTo>
                  <a:cubicBezTo>
                    <a:pt x="1170287" y="1196539"/>
                    <a:pt x="1179855" y="1181837"/>
                    <a:pt x="1189978" y="1168963"/>
                  </a:cubicBezTo>
                  <a:lnTo>
                    <a:pt x="1202044" y="1156510"/>
                  </a:lnTo>
                  <a:lnTo>
                    <a:pt x="1167863" y="1130006"/>
                  </a:lnTo>
                  <a:cubicBezTo>
                    <a:pt x="1133515" y="1095360"/>
                    <a:pt x="1107351" y="1043191"/>
                    <a:pt x="1089289" y="974894"/>
                  </a:cubicBezTo>
                  <a:lnTo>
                    <a:pt x="1088275" y="970034"/>
                  </a:lnTo>
                  <a:lnTo>
                    <a:pt x="1086029" y="964468"/>
                  </a:lnTo>
                  <a:cubicBezTo>
                    <a:pt x="1071176" y="918268"/>
                    <a:pt x="1062645" y="868049"/>
                    <a:pt x="1063945" y="817211"/>
                  </a:cubicBezTo>
                  <a:cubicBezTo>
                    <a:pt x="1069073" y="737415"/>
                    <a:pt x="1086769" y="671105"/>
                    <a:pt x="1112944" y="617645"/>
                  </a:cubicBezTo>
                  <a:lnTo>
                    <a:pt x="1117342" y="610144"/>
                  </a:lnTo>
                  <a:lnTo>
                    <a:pt x="1118189" y="607898"/>
                  </a:lnTo>
                  <a:cubicBezTo>
                    <a:pt x="1128933" y="583892"/>
                    <a:pt x="1140892" y="562256"/>
                    <a:pt x="1153911" y="543316"/>
                  </a:cubicBezTo>
                  <a:lnTo>
                    <a:pt x="1160905" y="535272"/>
                  </a:lnTo>
                  <a:lnTo>
                    <a:pt x="1153971" y="523280"/>
                  </a:lnTo>
                  <a:cubicBezTo>
                    <a:pt x="1138123" y="489110"/>
                    <a:pt x="1131479" y="449834"/>
                    <a:pt x="1139143" y="407456"/>
                  </a:cubicBezTo>
                  <a:cubicBezTo>
                    <a:pt x="1140852" y="389037"/>
                    <a:pt x="1143957" y="371922"/>
                    <a:pt x="1148308" y="356009"/>
                  </a:cubicBezTo>
                  <a:lnTo>
                    <a:pt x="1152521" y="344805"/>
                  </a:lnTo>
                  <a:lnTo>
                    <a:pt x="1139494" y="341016"/>
                  </a:lnTo>
                  <a:cubicBezTo>
                    <a:pt x="1120487" y="331408"/>
                    <a:pt x="1103885" y="318518"/>
                    <a:pt x="1089604" y="302613"/>
                  </a:cubicBezTo>
                  <a:lnTo>
                    <a:pt x="1086033" y="297606"/>
                  </a:lnTo>
                  <a:lnTo>
                    <a:pt x="1056904" y="264392"/>
                  </a:lnTo>
                  <a:cubicBezTo>
                    <a:pt x="1028344" y="223668"/>
                    <a:pt x="1013129" y="172678"/>
                    <a:pt x="1023347" y="116175"/>
                  </a:cubicBezTo>
                  <a:lnTo>
                    <a:pt x="1025502" y="104078"/>
                  </a:lnTo>
                  <a:lnTo>
                    <a:pt x="1023447" y="103557"/>
                  </a:lnTo>
                  <a:cubicBezTo>
                    <a:pt x="975471" y="84858"/>
                    <a:pt x="934510" y="49385"/>
                    <a:pt x="908363" y="8821"/>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7" name="Freeform: Shape 106">
              <a:extLst>
                <a:ext uri="{FF2B5EF4-FFF2-40B4-BE49-F238E27FC236}">
                  <a16:creationId xmlns:a16="http://schemas.microsoft.com/office/drawing/2014/main" id="{9482E19C-A647-4BAE-8F42-FDEC10C78098}"/>
                </a:ext>
              </a:extLst>
            </p:cNvPr>
            <p:cNvSpPr/>
            <p:nvPr/>
          </p:nvSpPr>
          <p:spPr>
            <a:xfrm flipH="1" flipV="1">
              <a:off x="8735668" y="2458503"/>
              <a:ext cx="1162974" cy="1013910"/>
            </a:xfrm>
            <a:custGeom>
              <a:avLst/>
              <a:gdLst>
                <a:gd name="connsiteX0" fmla="*/ 1154950 w 1162974"/>
                <a:gd name="connsiteY0" fmla="*/ 0 h 1013910"/>
                <a:gd name="connsiteX1" fmla="*/ 0 w 1162974"/>
                <a:gd name="connsiteY1" fmla="*/ 0 h 1013910"/>
                <a:gd name="connsiteX2" fmla="*/ 0 w 1162974"/>
                <a:gd name="connsiteY2" fmla="*/ 917811 h 1013910"/>
                <a:gd name="connsiteX3" fmla="*/ 55042 w 1162974"/>
                <a:gd name="connsiteY3" fmla="*/ 883651 h 1013910"/>
                <a:gd name="connsiteX4" fmla="*/ 274266 w 1162974"/>
                <a:gd name="connsiteY4" fmla="*/ 857340 h 1013910"/>
                <a:gd name="connsiteX5" fmla="*/ 343605 w 1162974"/>
                <a:gd name="connsiteY5" fmla="*/ 859129 h 1013910"/>
                <a:gd name="connsiteX6" fmla="*/ 345203 w 1162974"/>
                <a:gd name="connsiteY6" fmla="*/ 859427 h 1013910"/>
                <a:gd name="connsiteX7" fmla="*/ 348564 w 1162974"/>
                <a:gd name="connsiteY7" fmla="*/ 859526 h 1013910"/>
                <a:gd name="connsiteX8" fmla="*/ 619381 w 1162974"/>
                <a:gd name="connsiteY8" fmla="*/ 987259 h 1013910"/>
                <a:gd name="connsiteX9" fmla="*/ 626209 w 1162974"/>
                <a:gd name="connsiteY9" fmla="*/ 1002061 h 1013910"/>
                <a:gd name="connsiteX10" fmla="*/ 650770 w 1162974"/>
                <a:gd name="connsiteY10" fmla="*/ 982981 h 1013910"/>
                <a:gd name="connsiteX11" fmla="*/ 776940 w 1162974"/>
                <a:gd name="connsiteY11" fmla="*/ 955480 h 1013910"/>
                <a:gd name="connsiteX12" fmla="*/ 819732 w 1162974"/>
                <a:gd name="connsiteY12" fmla="*/ 957268 h 1013910"/>
                <a:gd name="connsiteX13" fmla="*/ 820403 w 1162974"/>
                <a:gd name="connsiteY13" fmla="*/ 957469 h 1013910"/>
                <a:gd name="connsiteX14" fmla="*/ 824691 w 1162974"/>
                <a:gd name="connsiteY14" fmla="*/ 957665 h 1013910"/>
                <a:gd name="connsiteX15" fmla="*/ 891569 w 1162974"/>
                <a:gd name="connsiteY15" fmla="*/ 977915 h 1013910"/>
                <a:gd name="connsiteX16" fmla="*/ 946331 w 1162974"/>
                <a:gd name="connsiteY16" fmla="*/ 1013910 h 1013910"/>
                <a:gd name="connsiteX17" fmla="*/ 954889 w 1162974"/>
                <a:gd name="connsiteY17" fmla="*/ 1005343 h 1013910"/>
                <a:gd name="connsiteX18" fmla="*/ 979889 w 1162974"/>
                <a:gd name="connsiteY18" fmla="*/ 971874 h 1013910"/>
                <a:gd name="connsiteX19" fmla="*/ 1094231 w 1162974"/>
                <a:gd name="connsiteY19" fmla="*/ 917098 h 1013910"/>
                <a:gd name="connsiteX20" fmla="*/ 1103443 w 1162974"/>
                <a:gd name="connsiteY20" fmla="*/ 917329 h 1013910"/>
                <a:gd name="connsiteX21" fmla="*/ 1103889 w 1162974"/>
                <a:gd name="connsiteY21" fmla="*/ 913875 h 1013910"/>
                <a:gd name="connsiteX22" fmla="*/ 1110981 w 1162974"/>
                <a:gd name="connsiteY22" fmla="*/ 891432 h 1013910"/>
                <a:gd name="connsiteX23" fmla="*/ 1117758 w 1162974"/>
                <a:gd name="connsiteY23" fmla="*/ 869109 h 1013910"/>
                <a:gd name="connsiteX24" fmla="*/ 1127082 w 1162974"/>
                <a:gd name="connsiteY24" fmla="*/ 853425 h 1013910"/>
                <a:gd name="connsiteX25" fmla="*/ 1128007 w 1162974"/>
                <a:gd name="connsiteY25" fmla="*/ 851687 h 1013910"/>
                <a:gd name="connsiteX26" fmla="*/ 1123977 w 1162974"/>
                <a:gd name="connsiteY26" fmla="*/ 846760 h 1013910"/>
                <a:gd name="connsiteX27" fmla="*/ 1097828 w 1162974"/>
                <a:gd name="connsiteY27" fmla="*/ 703392 h 1013910"/>
                <a:gd name="connsiteX28" fmla="*/ 1103889 w 1162974"/>
                <a:gd name="connsiteY28" fmla="*/ 656337 h 1013910"/>
                <a:gd name="connsiteX29" fmla="*/ 1110981 w 1162974"/>
                <a:gd name="connsiteY29" fmla="*/ 633893 h 1013910"/>
                <a:gd name="connsiteX30" fmla="*/ 1117758 w 1162974"/>
                <a:gd name="connsiteY30" fmla="*/ 611570 h 1013910"/>
                <a:gd name="connsiteX31" fmla="*/ 1127082 w 1162974"/>
                <a:gd name="connsiteY31" fmla="*/ 595886 h 1013910"/>
                <a:gd name="connsiteX32" fmla="*/ 1136280 w 1162974"/>
                <a:gd name="connsiteY32" fmla="*/ 578608 h 1013910"/>
                <a:gd name="connsiteX33" fmla="*/ 1140624 w 1162974"/>
                <a:gd name="connsiteY33" fmla="*/ 573108 h 1013910"/>
                <a:gd name="connsiteX34" fmla="*/ 1161417 w 1162974"/>
                <a:gd name="connsiteY34" fmla="*/ 538131 h 1013910"/>
                <a:gd name="connsiteX35" fmla="*/ 1162974 w 1162974"/>
                <a:gd name="connsiteY35" fmla="*/ 536615 h 1013910"/>
                <a:gd name="connsiteX36" fmla="*/ 1161279 w 1162974"/>
                <a:gd name="connsiteY36" fmla="*/ 533796 h 1013910"/>
                <a:gd name="connsiteX37" fmla="*/ 1142662 w 1162974"/>
                <a:gd name="connsiteY37" fmla="*/ 511109 h 1013910"/>
                <a:gd name="connsiteX38" fmla="*/ 1097828 w 1162974"/>
                <a:gd name="connsiteY38" fmla="*/ 241324 h 1013910"/>
                <a:gd name="connsiteX39" fmla="*/ 1117015 w 1162974"/>
                <a:gd name="connsiteY39" fmla="*/ 101452 h 1013910"/>
                <a:gd name="connsiteX40" fmla="*/ 1117298 w 1162974"/>
                <a:gd name="connsiteY40" fmla="*/ 100594 h 1013910"/>
                <a:gd name="connsiteX41" fmla="*/ 1117758 w 1162974"/>
                <a:gd name="connsiteY41" fmla="*/ 98228 h 1013910"/>
                <a:gd name="connsiteX42" fmla="*/ 1120185 w 1162974"/>
                <a:gd name="connsiteY42" fmla="*/ 91817 h 1013910"/>
                <a:gd name="connsiteX43" fmla="*/ 1136280 w 1162974"/>
                <a:gd name="connsiteY43" fmla="*/ 42890 h 1013910"/>
                <a:gd name="connsiteX44" fmla="*/ 1147379 w 1162974"/>
                <a:gd name="connsiteY44" fmla="*/ 19995 h 101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62974" h="1013910">
                  <a:moveTo>
                    <a:pt x="1154950" y="0"/>
                  </a:moveTo>
                  <a:lnTo>
                    <a:pt x="0" y="0"/>
                  </a:lnTo>
                  <a:lnTo>
                    <a:pt x="0" y="917811"/>
                  </a:lnTo>
                  <a:lnTo>
                    <a:pt x="55042" y="883651"/>
                  </a:lnTo>
                  <a:cubicBezTo>
                    <a:pt x="116282" y="853538"/>
                    <a:pt x="192467" y="839076"/>
                    <a:pt x="274266" y="857340"/>
                  </a:cubicBezTo>
                  <a:cubicBezTo>
                    <a:pt x="297810" y="855964"/>
                    <a:pt x="321011" y="856673"/>
                    <a:pt x="343605" y="859129"/>
                  </a:cubicBezTo>
                  <a:lnTo>
                    <a:pt x="345203" y="859427"/>
                  </a:lnTo>
                  <a:lnTo>
                    <a:pt x="348564" y="859526"/>
                  </a:lnTo>
                  <a:cubicBezTo>
                    <a:pt x="474861" y="871571"/>
                    <a:pt x="578968" y="924755"/>
                    <a:pt x="619381" y="987259"/>
                  </a:cubicBezTo>
                  <a:lnTo>
                    <a:pt x="626209" y="1002061"/>
                  </a:lnTo>
                  <a:lnTo>
                    <a:pt x="650770" y="982981"/>
                  </a:lnTo>
                  <a:cubicBezTo>
                    <a:pt x="686913" y="960178"/>
                    <a:pt x="730165" y="948274"/>
                    <a:pt x="776940" y="955480"/>
                  </a:cubicBezTo>
                  <a:cubicBezTo>
                    <a:pt x="791390" y="954104"/>
                    <a:pt x="805713" y="954813"/>
                    <a:pt x="819732" y="957268"/>
                  </a:cubicBezTo>
                  <a:lnTo>
                    <a:pt x="820403" y="957469"/>
                  </a:lnTo>
                  <a:lnTo>
                    <a:pt x="824691" y="957665"/>
                  </a:lnTo>
                  <a:cubicBezTo>
                    <a:pt x="848397" y="961179"/>
                    <a:pt x="870927" y="968191"/>
                    <a:pt x="891569" y="977915"/>
                  </a:cubicBezTo>
                  <a:lnTo>
                    <a:pt x="946331" y="1013910"/>
                  </a:lnTo>
                  <a:lnTo>
                    <a:pt x="954889" y="1005343"/>
                  </a:lnTo>
                  <a:lnTo>
                    <a:pt x="979889" y="971874"/>
                  </a:lnTo>
                  <a:cubicBezTo>
                    <a:pt x="1010894" y="942715"/>
                    <a:pt x="1050204" y="921720"/>
                    <a:pt x="1094231" y="917098"/>
                  </a:cubicBezTo>
                  <a:lnTo>
                    <a:pt x="1103443" y="917329"/>
                  </a:lnTo>
                  <a:lnTo>
                    <a:pt x="1103889" y="913875"/>
                  </a:lnTo>
                  <a:lnTo>
                    <a:pt x="1110981" y="891432"/>
                  </a:lnTo>
                  <a:lnTo>
                    <a:pt x="1117758" y="869109"/>
                  </a:lnTo>
                  <a:lnTo>
                    <a:pt x="1127082" y="853425"/>
                  </a:lnTo>
                  <a:lnTo>
                    <a:pt x="1128007" y="851687"/>
                  </a:lnTo>
                  <a:lnTo>
                    <a:pt x="1123977" y="846760"/>
                  </a:lnTo>
                  <a:cubicBezTo>
                    <a:pt x="1098600" y="807721"/>
                    <a:pt x="1085495" y="758375"/>
                    <a:pt x="1097828" y="703392"/>
                  </a:cubicBezTo>
                  <a:cubicBezTo>
                    <a:pt x="1098567" y="686770"/>
                    <a:pt x="1100639" y="671094"/>
                    <a:pt x="1103889" y="656337"/>
                  </a:cubicBezTo>
                  <a:lnTo>
                    <a:pt x="1110981" y="633893"/>
                  </a:lnTo>
                  <a:lnTo>
                    <a:pt x="1117758" y="611570"/>
                  </a:lnTo>
                  <a:lnTo>
                    <a:pt x="1127082" y="595886"/>
                  </a:lnTo>
                  <a:lnTo>
                    <a:pt x="1136280" y="578608"/>
                  </a:lnTo>
                  <a:lnTo>
                    <a:pt x="1140624" y="573108"/>
                  </a:lnTo>
                  <a:lnTo>
                    <a:pt x="1161417" y="538131"/>
                  </a:lnTo>
                  <a:lnTo>
                    <a:pt x="1162974" y="536615"/>
                  </a:lnTo>
                  <a:lnTo>
                    <a:pt x="1161279" y="533796"/>
                  </a:lnTo>
                  <a:lnTo>
                    <a:pt x="1142662" y="511109"/>
                  </a:lnTo>
                  <a:cubicBezTo>
                    <a:pt x="1100394" y="447473"/>
                    <a:pt x="1075573" y="354368"/>
                    <a:pt x="1097828" y="241324"/>
                  </a:cubicBezTo>
                  <a:cubicBezTo>
                    <a:pt x="1099307" y="189892"/>
                    <a:pt x="1106115" y="143104"/>
                    <a:pt x="1117015" y="101452"/>
                  </a:cubicBezTo>
                  <a:lnTo>
                    <a:pt x="1117298" y="100594"/>
                  </a:lnTo>
                  <a:lnTo>
                    <a:pt x="1117758" y="98228"/>
                  </a:lnTo>
                  <a:lnTo>
                    <a:pt x="1120185" y="91817"/>
                  </a:lnTo>
                  <a:lnTo>
                    <a:pt x="1136280" y="42890"/>
                  </a:lnTo>
                  <a:lnTo>
                    <a:pt x="1147379" y="19995"/>
                  </a:ln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8" name="Freeform: Shape 107">
              <a:extLst>
                <a:ext uri="{FF2B5EF4-FFF2-40B4-BE49-F238E27FC236}">
                  <a16:creationId xmlns:a16="http://schemas.microsoft.com/office/drawing/2014/main" id="{2B7B905A-4C4A-43F9-B9A4-1826427B425B}"/>
                </a:ext>
              </a:extLst>
            </p:cNvPr>
            <p:cNvSpPr/>
            <p:nvPr/>
          </p:nvSpPr>
          <p:spPr>
            <a:xfrm flipV="1">
              <a:off x="8767828" y="2468978"/>
              <a:ext cx="1127786" cy="1003435"/>
            </a:xfrm>
            <a:custGeom>
              <a:avLst/>
              <a:gdLst>
                <a:gd name="connsiteX0" fmla="*/ 158043 w 1127786"/>
                <a:gd name="connsiteY0" fmla="*/ 0 h 1003435"/>
                <a:gd name="connsiteX1" fmla="*/ 1127786 w 1127786"/>
                <a:gd name="connsiteY1" fmla="*/ 0 h 1003435"/>
                <a:gd name="connsiteX2" fmla="*/ 1127786 w 1127786"/>
                <a:gd name="connsiteY2" fmla="*/ 924381 h 1003435"/>
                <a:gd name="connsiteX3" fmla="*/ 1120863 w 1127786"/>
                <a:gd name="connsiteY3" fmla="*/ 928678 h 1003435"/>
                <a:gd name="connsiteX4" fmla="*/ 1117192 w 1127786"/>
                <a:gd name="connsiteY4" fmla="*/ 931912 h 1003435"/>
                <a:gd name="connsiteX5" fmla="*/ 1102370 w 1127786"/>
                <a:gd name="connsiteY5" fmla="*/ 923397 h 1003435"/>
                <a:gd name="connsiteX6" fmla="*/ 887782 w 1127786"/>
                <a:gd name="connsiteY6" fmla="*/ 887967 h 1003435"/>
                <a:gd name="connsiteX7" fmla="*/ 781367 w 1127786"/>
                <a:gd name="connsiteY7" fmla="*/ 891569 h 1003435"/>
                <a:gd name="connsiteX8" fmla="*/ 769396 w 1127786"/>
                <a:gd name="connsiteY8" fmla="*/ 895258 h 1003435"/>
                <a:gd name="connsiteX9" fmla="*/ 758044 w 1127786"/>
                <a:gd name="connsiteY9" fmla="*/ 885799 h 1003435"/>
                <a:gd name="connsiteX10" fmla="*/ 609695 w 1127786"/>
                <a:gd name="connsiteY10" fmla="*/ 850368 h 1003435"/>
                <a:gd name="connsiteX11" fmla="*/ 517681 w 1127786"/>
                <a:gd name="connsiteY11" fmla="*/ 868149 h 1003435"/>
                <a:gd name="connsiteX12" fmla="*/ 498183 w 1127786"/>
                <a:gd name="connsiteY12" fmla="*/ 880313 h 1003435"/>
                <a:gd name="connsiteX13" fmla="*/ 472931 w 1127786"/>
                <a:gd name="connsiteY13" fmla="*/ 893696 h 1003435"/>
                <a:gd name="connsiteX14" fmla="*/ 393710 w 1127786"/>
                <a:gd name="connsiteY14" fmla="*/ 975288 h 1003435"/>
                <a:gd name="connsiteX15" fmla="*/ 381798 w 1127786"/>
                <a:gd name="connsiteY15" fmla="*/ 1003435 h 1003435"/>
                <a:gd name="connsiteX16" fmla="*/ 377216 w 1127786"/>
                <a:gd name="connsiteY16" fmla="*/ 994275 h 1003435"/>
                <a:gd name="connsiteX17" fmla="*/ 159133 w 1127786"/>
                <a:gd name="connsiteY17" fmla="*/ 887967 h 1003435"/>
                <a:gd name="connsiteX18" fmla="*/ 111045 w 1127786"/>
                <a:gd name="connsiteY18" fmla="*/ 890890 h 1003435"/>
                <a:gd name="connsiteX19" fmla="*/ 82266 w 1127786"/>
                <a:gd name="connsiteY19" fmla="*/ 900624 h 1003435"/>
                <a:gd name="connsiteX20" fmla="*/ 69151 w 1127786"/>
                <a:gd name="connsiteY20" fmla="*/ 873944 h 1003435"/>
                <a:gd name="connsiteX21" fmla="*/ 43017 w 1127786"/>
                <a:gd name="connsiteY21" fmla="*/ 840304 h 1003435"/>
                <a:gd name="connsiteX22" fmla="*/ 9548 w 1127786"/>
                <a:gd name="connsiteY22" fmla="*/ 815303 h 1003435"/>
                <a:gd name="connsiteX23" fmla="*/ 0 w 1127786"/>
                <a:gd name="connsiteY23" fmla="*/ 805767 h 1003435"/>
                <a:gd name="connsiteX24" fmla="*/ 12281 w 1127786"/>
                <a:gd name="connsiteY24" fmla="*/ 793064 h 1003435"/>
                <a:gd name="connsiteX25" fmla="*/ 57225 w 1127786"/>
                <a:gd name="connsiteY25" fmla="*/ 685106 h 1003435"/>
                <a:gd name="connsiteX26" fmla="*/ 57422 w 1127786"/>
                <a:gd name="connsiteY26" fmla="*/ 680818 h 1003435"/>
                <a:gd name="connsiteX27" fmla="*/ 57622 w 1127786"/>
                <a:gd name="connsiteY27" fmla="*/ 680147 h 1003435"/>
                <a:gd name="connsiteX28" fmla="*/ 59411 w 1127786"/>
                <a:gd name="connsiteY28" fmla="*/ 637355 h 1003435"/>
                <a:gd name="connsiteX29" fmla="*/ 31909 w 1127786"/>
                <a:gd name="connsiteY29" fmla="*/ 511184 h 1003435"/>
                <a:gd name="connsiteX30" fmla="*/ 12829 w 1127786"/>
                <a:gd name="connsiteY30" fmla="*/ 486624 h 1003435"/>
                <a:gd name="connsiteX31" fmla="*/ 27632 w 1127786"/>
                <a:gd name="connsiteY31" fmla="*/ 479796 h 1003435"/>
                <a:gd name="connsiteX32" fmla="*/ 155365 w 1127786"/>
                <a:gd name="connsiteY32" fmla="*/ 208978 h 1003435"/>
                <a:gd name="connsiteX33" fmla="*/ 155464 w 1127786"/>
                <a:gd name="connsiteY33" fmla="*/ 205617 h 1003435"/>
                <a:gd name="connsiteX34" fmla="*/ 155762 w 1127786"/>
                <a:gd name="connsiteY34" fmla="*/ 204020 h 1003435"/>
                <a:gd name="connsiteX35" fmla="*/ 157551 w 1127786"/>
                <a:gd name="connsiteY35" fmla="*/ 134680 h 1003435"/>
                <a:gd name="connsiteX36" fmla="*/ 165539 w 1127786"/>
                <a:gd name="connsiteY36" fmla="*/ 55098 h 100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7786" h="1003435">
                  <a:moveTo>
                    <a:pt x="158043" y="0"/>
                  </a:moveTo>
                  <a:lnTo>
                    <a:pt x="1127786" y="0"/>
                  </a:lnTo>
                  <a:lnTo>
                    <a:pt x="1127786" y="924381"/>
                  </a:lnTo>
                  <a:lnTo>
                    <a:pt x="1120863" y="928678"/>
                  </a:lnTo>
                  <a:lnTo>
                    <a:pt x="1117192" y="931912"/>
                  </a:lnTo>
                  <a:lnTo>
                    <a:pt x="1102370" y="923397"/>
                  </a:lnTo>
                  <a:cubicBezTo>
                    <a:pt x="1041029" y="894814"/>
                    <a:pt x="966187" y="879110"/>
                    <a:pt x="887782" y="887967"/>
                  </a:cubicBezTo>
                  <a:cubicBezTo>
                    <a:pt x="850773" y="884243"/>
                    <a:pt x="815035" y="885792"/>
                    <a:pt x="781367" y="891569"/>
                  </a:cubicBezTo>
                  <a:lnTo>
                    <a:pt x="769396" y="895258"/>
                  </a:lnTo>
                  <a:lnTo>
                    <a:pt x="758044" y="885799"/>
                  </a:lnTo>
                  <a:cubicBezTo>
                    <a:pt x="715611" y="857215"/>
                    <a:pt x="663563" y="841511"/>
                    <a:pt x="609695" y="850368"/>
                  </a:cubicBezTo>
                  <a:cubicBezTo>
                    <a:pt x="576342" y="847840"/>
                    <a:pt x="545483" y="854766"/>
                    <a:pt x="517681" y="868149"/>
                  </a:cubicBezTo>
                  <a:lnTo>
                    <a:pt x="498183" y="880313"/>
                  </a:lnTo>
                  <a:lnTo>
                    <a:pt x="472931" y="893696"/>
                  </a:lnTo>
                  <a:cubicBezTo>
                    <a:pt x="440051" y="915018"/>
                    <a:pt x="412637" y="943063"/>
                    <a:pt x="393710" y="975288"/>
                  </a:cubicBezTo>
                  <a:lnTo>
                    <a:pt x="381798" y="1003435"/>
                  </a:lnTo>
                  <a:lnTo>
                    <a:pt x="377216" y="994275"/>
                  </a:lnTo>
                  <a:cubicBezTo>
                    <a:pt x="333639" y="926669"/>
                    <a:pt x="248913" y="873204"/>
                    <a:pt x="159133" y="887967"/>
                  </a:cubicBezTo>
                  <a:cubicBezTo>
                    <a:pt x="142457" y="886702"/>
                    <a:pt x="126404" y="887801"/>
                    <a:pt x="111045" y="890890"/>
                  </a:cubicBezTo>
                  <a:lnTo>
                    <a:pt x="82266" y="900624"/>
                  </a:lnTo>
                  <a:lnTo>
                    <a:pt x="69151" y="873944"/>
                  </a:lnTo>
                  <a:cubicBezTo>
                    <a:pt x="61549" y="861897"/>
                    <a:pt x="52736" y="850639"/>
                    <a:pt x="43017" y="840304"/>
                  </a:cubicBezTo>
                  <a:lnTo>
                    <a:pt x="9548" y="815303"/>
                  </a:lnTo>
                  <a:lnTo>
                    <a:pt x="0" y="805767"/>
                  </a:lnTo>
                  <a:lnTo>
                    <a:pt x="12281" y="793064"/>
                  </a:lnTo>
                  <a:cubicBezTo>
                    <a:pt x="34895" y="762928"/>
                    <a:pt x="51202" y="725745"/>
                    <a:pt x="57225" y="685106"/>
                  </a:cubicBezTo>
                  <a:lnTo>
                    <a:pt x="57422" y="680818"/>
                  </a:lnTo>
                  <a:lnTo>
                    <a:pt x="57622" y="680147"/>
                  </a:lnTo>
                  <a:cubicBezTo>
                    <a:pt x="60077" y="666129"/>
                    <a:pt x="60785" y="651805"/>
                    <a:pt x="59411" y="637355"/>
                  </a:cubicBezTo>
                  <a:cubicBezTo>
                    <a:pt x="66616" y="590580"/>
                    <a:pt x="54712" y="547328"/>
                    <a:pt x="31909" y="511184"/>
                  </a:cubicBezTo>
                  <a:lnTo>
                    <a:pt x="12829" y="486624"/>
                  </a:lnTo>
                  <a:lnTo>
                    <a:pt x="27632" y="479796"/>
                  </a:lnTo>
                  <a:cubicBezTo>
                    <a:pt x="90136" y="439383"/>
                    <a:pt x="143319" y="335275"/>
                    <a:pt x="155365" y="208978"/>
                  </a:cubicBezTo>
                  <a:lnTo>
                    <a:pt x="155464" y="205617"/>
                  </a:lnTo>
                  <a:lnTo>
                    <a:pt x="155762" y="204020"/>
                  </a:lnTo>
                  <a:cubicBezTo>
                    <a:pt x="158217" y="181426"/>
                    <a:pt x="158925" y="158224"/>
                    <a:pt x="157551" y="134680"/>
                  </a:cubicBezTo>
                  <a:cubicBezTo>
                    <a:pt x="163640" y="107414"/>
                    <a:pt x="166091" y="80771"/>
                    <a:pt x="165539" y="55098"/>
                  </a:cubicBezTo>
                  <a:close/>
                </a:path>
              </a:pathLst>
            </a:custGeom>
            <a:solidFill>
              <a:srgbClr val="FBF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 name="Group 12">
            <a:extLst>
              <a:ext uri="{FF2B5EF4-FFF2-40B4-BE49-F238E27FC236}">
                <a16:creationId xmlns:a16="http://schemas.microsoft.com/office/drawing/2014/main" id="{0DBE3606-FAAF-47E9-9C5E-67562CB3C3A3}"/>
              </a:ext>
            </a:extLst>
          </p:cNvPr>
          <p:cNvGrpSpPr/>
          <p:nvPr/>
        </p:nvGrpSpPr>
        <p:grpSpPr>
          <a:xfrm>
            <a:off x="6402001" y="1547625"/>
            <a:ext cx="4604556" cy="3651919"/>
            <a:chOff x="6402001" y="1547625"/>
            <a:chExt cx="4604556" cy="3651919"/>
          </a:xfrm>
        </p:grpSpPr>
        <p:grpSp>
          <p:nvGrpSpPr>
            <p:cNvPr id="74" name="Group 73">
              <a:extLst>
                <a:ext uri="{FF2B5EF4-FFF2-40B4-BE49-F238E27FC236}">
                  <a16:creationId xmlns:a16="http://schemas.microsoft.com/office/drawing/2014/main" id="{92C5D7D9-4C83-48A6-87BF-895D4E5CF17F}"/>
                </a:ext>
              </a:extLst>
            </p:cNvPr>
            <p:cNvGrpSpPr/>
            <p:nvPr/>
          </p:nvGrpSpPr>
          <p:grpSpPr>
            <a:xfrm rot="1931884">
              <a:off x="10060742" y="1547625"/>
              <a:ext cx="410880" cy="2572584"/>
              <a:chOff x="2197720" y="2326585"/>
              <a:chExt cx="513660" cy="3216103"/>
            </a:xfrm>
          </p:grpSpPr>
          <p:sp>
            <p:nvSpPr>
              <p:cNvPr id="91" name="Rectangle 90">
                <a:extLst>
                  <a:ext uri="{FF2B5EF4-FFF2-40B4-BE49-F238E27FC236}">
                    <a16:creationId xmlns:a16="http://schemas.microsoft.com/office/drawing/2014/main" id="{10095337-C919-4FCB-A905-2CE127CEE60B}"/>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CE395EB-AE53-447C-952B-21B79985C34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CD3BCDF4-7DB9-400B-BB27-77A3EC21CC15}"/>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id="{BC38CCBB-A854-4DE7-9DB9-AFE8A8F7EB0C}"/>
                </a:ext>
              </a:extLst>
            </p:cNvPr>
            <p:cNvGrpSpPr/>
            <p:nvPr/>
          </p:nvGrpSpPr>
          <p:grpSpPr>
            <a:xfrm rot="5358385">
              <a:off x="9514825" y="612462"/>
              <a:ext cx="410880" cy="2572584"/>
              <a:chOff x="2197720" y="2326585"/>
              <a:chExt cx="513660" cy="3216103"/>
            </a:xfrm>
          </p:grpSpPr>
          <p:sp>
            <p:nvSpPr>
              <p:cNvPr id="88" name="Rectangle 87">
                <a:extLst>
                  <a:ext uri="{FF2B5EF4-FFF2-40B4-BE49-F238E27FC236}">
                    <a16:creationId xmlns:a16="http://schemas.microsoft.com/office/drawing/2014/main" id="{7B36C8CE-BCCF-4322-8F64-34D4124BDB46}"/>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A43E497-EF27-4230-A23A-ADFAEBB8237F}"/>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00EFD83-05DD-4BED-A13E-2ADDED764AB9}"/>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8D6450BF-89E3-4953-BF06-95FAC595CF8C}"/>
                </a:ext>
              </a:extLst>
            </p:cNvPr>
            <p:cNvGrpSpPr/>
            <p:nvPr/>
          </p:nvGrpSpPr>
          <p:grpSpPr>
            <a:xfrm rot="3674588">
              <a:off x="8521597" y="3033040"/>
              <a:ext cx="410880" cy="2572584"/>
              <a:chOff x="2197720" y="2326585"/>
              <a:chExt cx="513660" cy="3216103"/>
            </a:xfrm>
          </p:grpSpPr>
          <p:sp>
            <p:nvSpPr>
              <p:cNvPr id="85" name="Rectangle 84">
                <a:extLst>
                  <a:ext uri="{FF2B5EF4-FFF2-40B4-BE49-F238E27FC236}">
                    <a16:creationId xmlns:a16="http://schemas.microsoft.com/office/drawing/2014/main" id="{4DC47269-E046-472F-BC23-53D6CF09FEA8}"/>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2F49BA7-A796-4F68-9F99-A0CDF421614A}"/>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D2BD1C7D-FE32-48D9-8482-1F920BD0AB65}"/>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4F239E13-DB52-4AE7-99DE-C5A6DEC3FD6F}"/>
                </a:ext>
              </a:extLst>
            </p:cNvPr>
            <p:cNvGrpSpPr/>
            <p:nvPr/>
          </p:nvGrpSpPr>
          <p:grpSpPr>
            <a:xfrm rot="14410681">
              <a:off x="7482853" y="1153750"/>
              <a:ext cx="410880" cy="2572584"/>
              <a:chOff x="2197720" y="2326585"/>
              <a:chExt cx="513660" cy="3216103"/>
            </a:xfrm>
          </p:grpSpPr>
          <p:sp>
            <p:nvSpPr>
              <p:cNvPr id="82" name="Rectangle 81">
                <a:extLst>
                  <a:ext uri="{FF2B5EF4-FFF2-40B4-BE49-F238E27FC236}">
                    <a16:creationId xmlns:a16="http://schemas.microsoft.com/office/drawing/2014/main" id="{22723EA4-D9F7-4F65-9A81-7B08EFB117EC}"/>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8B3E24A6-297B-4406-95D2-5F5CFAD87A6D}"/>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4DC63FD4-2AC1-4106-8A0E-23140770CA7F}"/>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FE564562-18AE-4743-8430-67241A2FCA5D}"/>
                </a:ext>
              </a:extLst>
            </p:cNvPr>
            <p:cNvGrpSpPr/>
            <p:nvPr/>
          </p:nvGrpSpPr>
          <p:grpSpPr>
            <a:xfrm rot="9069213">
              <a:off x="7060410" y="2626960"/>
              <a:ext cx="410880" cy="2572584"/>
              <a:chOff x="2197720" y="2326585"/>
              <a:chExt cx="513660" cy="3216103"/>
            </a:xfrm>
          </p:grpSpPr>
          <p:sp>
            <p:nvSpPr>
              <p:cNvPr id="79" name="Rectangle 78">
                <a:extLst>
                  <a:ext uri="{FF2B5EF4-FFF2-40B4-BE49-F238E27FC236}">
                    <a16:creationId xmlns:a16="http://schemas.microsoft.com/office/drawing/2014/main" id="{7D57D27D-FC15-478B-9315-DEB8092FCEF1}"/>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0E73B505-0244-41BA-8F8D-B2FA2A4D84B2}"/>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B4FBA142-F108-4665-9F15-9C7058E23FD6}"/>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5" name="Oval 144">
              <a:extLst>
                <a:ext uri="{FF2B5EF4-FFF2-40B4-BE49-F238E27FC236}">
                  <a16:creationId xmlns:a16="http://schemas.microsoft.com/office/drawing/2014/main" id="{9C6D0298-36E9-4FD8-A7CE-2111B9D814DC}"/>
                </a:ext>
              </a:extLst>
            </p:cNvPr>
            <p:cNvSpPr/>
            <p:nvPr/>
          </p:nvSpPr>
          <p:spPr>
            <a:xfrm>
              <a:off x="6645521" y="2862371"/>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697E5008-1602-4742-ACB4-659F76FBB448}"/>
                </a:ext>
              </a:extLst>
            </p:cNvPr>
            <p:cNvSpPr/>
            <p:nvPr/>
          </p:nvSpPr>
          <p:spPr>
            <a:xfrm>
              <a:off x="8542138" y="1806304"/>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1C7746F9-52E6-4682-B75D-62BA44A9FD22}"/>
                </a:ext>
              </a:extLst>
            </p:cNvPr>
            <p:cNvSpPr/>
            <p:nvPr/>
          </p:nvSpPr>
          <p:spPr>
            <a:xfrm>
              <a:off x="10733710" y="1768635"/>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86BC08FC-45D9-40F9-8A43-896A20AE3D3C}"/>
                </a:ext>
              </a:extLst>
            </p:cNvPr>
            <p:cNvSpPr/>
            <p:nvPr/>
          </p:nvSpPr>
          <p:spPr>
            <a:xfrm>
              <a:off x="9617757" y="3691206"/>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7E0BC0B6-86F8-4AB2-80BB-6BA6F1528167}"/>
                </a:ext>
              </a:extLst>
            </p:cNvPr>
            <p:cNvSpPr/>
            <p:nvPr/>
          </p:nvSpPr>
          <p:spPr>
            <a:xfrm>
              <a:off x="7710600" y="4793336"/>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66314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8</a:t>
            </a:r>
          </a:p>
        </p:txBody>
      </p:sp>
      <p:sp>
        <p:nvSpPr>
          <p:cNvPr id="41" name="Content Placeholder 2">
            <a:extLst>
              <a:ext uri="{FF2B5EF4-FFF2-40B4-BE49-F238E27FC236}">
                <a16:creationId xmlns:a16="http://schemas.microsoft.com/office/drawing/2014/main" id="{69A2D4D7-755D-46B5-8F39-05469BF57636}"/>
              </a:ext>
            </a:extLst>
          </p:cNvPr>
          <p:cNvSpPr txBox="1">
            <a:spLocks/>
          </p:cNvSpPr>
          <p:nvPr/>
        </p:nvSpPr>
        <p:spPr>
          <a:xfrm>
            <a:off x="5917474" y="1116526"/>
            <a:ext cx="5526814"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200" b="0" i="0" u="none" strike="noStrike" kern="1200" cap="none" spc="0" normalizeH="0" baseline="0" noProof="0" dirty="0">
                <a:ln>
                  <a:noFill/>
                </a:ln>
                <a:solidFill>
                  <a:schemeClr val="tx1"/>
                </a:solidFill>
                <a:effectLst/>
                <a:uLnTx/>
                <a:uFillTx/>
                <a:latin typeface="Arial"/>
                <a:ea typeface="+mn-ea"/>
                <a:cs typeface="+mn-cs"/>
              </a:rPr>
              <a:t>Now make and </a:t>
            </a:r>
            <a:r>
              <a:rPr kumimoji="0" lang="en-GB" sz="2200" b="0" i="0" u="none" strike="noStrike" kern="1200" cap="none" spc="0" normalizeH="0" baseline="0" noProof="0" dirty="0" err="1">
                <a:ln>
                  <a:noFill/>
                </a:ln>
                <a:solidFill>
                  <a:schemeClr val="tx1"/>
                </a:solidFill>
                <a:effectLst/>
                <a:uLnTx/>
                <a:uFillTx/>
                <a:latin typeface="Arial"/>
                <a:ea typeface="+mn-ea"/>
                <a:cs typeface="+mn-cs"/>
              </a:rPr>
              <a:t>explor</a:t>
            </a:r>
            <a:r>
              <a:rPr lang="en-GB" sz="2200" dirty="0">
                <a:solidFill>
                  <a:schemeClr val="tx1"/>
                </a:solidFill>
                <a:latin typeface="Arial"/>
              </a:rPr>
              <a:t>e different polygons.  </a:t>
            </a:r>
          </a:p>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a:ea typeface="+mn-ea"/>
                <a:cs typeface="+mn-cs"/>
              </a:rPr>
              <a:t>I wonder whether the following </a:t>
            </a:r>
            <a:r>
              <a:rPr kumimoji="0" lang="en-GB" sz="2200" b="0" i="0" u="none" strike="noStrike" kern="0" cap="none" spc="0" normalizeH="0" baseline="0" noProof="0" dirty="0" err="1">
                <a:ln>
                  <a:noFill/>
                </a:ln>
                <a:solidFill>
                  <a:schemeClr val="tx1"/>
                </a:solidFill>
                <a:effectLst/>
                <a:uLnTx/>
                <a:uFillTx/>
                <a:latin typeface="Arial"/>
                <a:ea typeface="+mn-ea"/>
                <a:cs typeface="+mn-cs"/>
              </a:rPr>
              <a:t>hypothes</a:t>
            </a:r>
            <a:r>
              <a:rPr lang="en-GB" sz="2200" kern="0" dirty="0">
                <a:solidFill>
                  <a:schemeClr val="tx1"/>
                </a:solidFill>
                <a:latin typeface="Arial"/>
              </a:rPr>
              <a:t>is </a:t>
            </a:r>
            <a:r>
              <a:rPr lang="en-GB" sz="2200" kern="0" dirty="0" err="1">
                <a:solidFill>
                  <a:schemeClr val="tx1"/>
                </a:solidFill>
                <a:latin typeface="Arial"/>
              </a:rPr>
              <a:t>is</a:t>
            </a:r>
            <a:r>
              <a:rPr lang="en-GB" sz="2200" kern="0" dirty="0">
                <a:solidFill>
                  <a:schemeClr val="tx1"/>
                </a:solidFill>
                <a:latin typeface="Arial"/>
              </a:rPr>
              <a:t> true:</a:t>
            </a:r>
          </a:p>
          <a:p>
            <a:pPr marL="300031" lvl="1" indent="0">
              <a:lnSpc>
                <a:spcPct val="120000"/>
              </a:lnSpc>
              <a:spcBef>
                <a:spcPts val="600"/>
              </a:spcBef>
              <a:spcAft>
                <a:spcPts val="0"/>
              </a:spcAft>
              <a:buClr>
                <a:srgbClr val="585858"/>
              </a:buClr>
              <a:buNone/>
              <a:defRPr/>
            </a:pPr>
            <a:r>
              <a:rPr lang="en-GB" sz="2200" kern="0" dirty="0">
                <a:solidFill>
                  <a:schemeClr val="tx1"/>
                </a:solidFill>
                <a:latin typeface="Arial"/>
              </a:rPr>
              <a:t>“The more sides a shape has, the greater the number of right angles it can have.”</a:t>
            </a:r>
          </a:p>
          <a:p>
            <a:pPr>
              <a:lnSpc>
                <a:spcPct val="120000"/>
              </a:lnSpc>
              <a:spcBef>
                <a:spcPts val="600"/>
              </a:spcBef>
              <a:spcAft>
                <a:spcPts val="0"/>
              </a:spcAft>
              <a:buClr>
                <a:srgbClr val="585858"/>
              </a:buClr>
              <a:buFont typeface="Arial" panose="020B0604020202020204" pitchFamily="34" charset="0"/>
              <a:buChar char="•"/>
              <a:defRPr/>
            </a:pPr>
            <a:r>
              <a:rPr lang="en-GB" sz="2200" kern="0" dirty="0">
                <a:solidFill>
                  <a:schemeClr val="tx1"/>
                </a:solidFill>
                <a:latin typeface="Arial"/>
              </a:rPr>
              <a:t>What do your investigations show?</a:t>
            </a:r>
          </a:p>
          <a:p>
            <a:pPr>
              <a:lnSpc>
                <a:spcPct val="120000"/>
              </a:lnSpc>
              <a:spcBef>
                <a:spcPts val="600"/>
              </a:spcBef>
              <a:spcAft>
                <a:spcPts val="0"/>
              </a:spcAft>
              <a:buClr>
                <a:srgbClr val="585858"/>
              </a:buClr>
              <a:buFont typeface="Arial" panose="020B0604020202020204" pitchFamily="34" charset="0"/>
              <a:buChar char="•"/>
              <a:defRPr/>
            </a:pPr>
            <a:r>
              <a:rPr kumimoji="0" lang="en-GB" sz="2200" b="0" i="0" u="none" strike="noStrike" kern="0" cap="none" spc="0" normalizeH="0" baseline="0" noProof="0" dirty="0">
                <a:ln>
                  <a:noFill/>
                </a:ln>
                <a:solidFill>
                  <a:schemeClr val="tx1"/>
                </a:solidFill>
                <a:effectLst/>
                <a:uLnTx/>
                <a:uFillTx/>
                <a:latin typeface="Arial"/>
                <a:ea typeface="+mn-ea"/>
                <a:cs typeface="+mn-cs"/>
              </a:rPr>
              <a:t>Are there any generalisations you can make about the number of right angles polygons can have?</a:t>
            </a:r>
          </a:p>
        </p:txBody>
      </p:sp>
      <p:grpSp>
        <p:nvGrpSpPr>
          <p:cNvPr id="4" name="Group 3">
            <a:extLst>
              <a:ext uri="{FF2B5EF4-FFF2-40B4-BE49-F238E27FC236}">
                <a16:creationId xmlns:a16="http://schemas.microsoft.com/office/drawing/2014/main" id="{493FA9D2-A209-4694-874B-F1D9F805D295}"/>
              </a:ext>
            </a:extLst>
          </p:cNvPr>
          <p:cNvGrpSpPr/>
          <p:nvPr/>
        </p:nvGrpSpPr>
        <p:grpSpPr>
          <a:xfrm>
            <a:off x="974237" y="1039385"/>
            <a:ext cx="4523061" cy="4716684"/>
            <a:chOff x="974237" y="1039385"/>
            <a:chExt cx="5024413" cy="5239498"/>
          </a:xfrm>
        </p:grpSpPr>
        <p:grpSp>
          <p:nvGrpSpPr>
            <p:cNvPr id="2" name="Group 1">
              <a:extLst>
                <a:ext uri="{FF2B5EF4-FFF2-40B4-BE49-F238E27FC236}">
                  <a16:creationId xmlns:a16="http://schemas.microsoft.com/office/drawing/2014/main" id="{C1D1D50F-F54A-4916-B927-9F425303AB73}"/>
                </a:ext>
              </a:extLst>
            </p:cNvPr>
            <p:cNvGrpSpPr/>
            <p:nvPr/>
          </p:nvGrpSpPr>
          <p:grpSpPr>
            <a:xfrm>
              <a:off x="5484990" y="1985795"/>
              <a:ext cx="513660" cy="3216103"/>
              <a:chOff x="2197720" y="2326585"/>
              <a:chExt cx="513660" cy="3216103"/>
            </a:xfrm>
          </p:grpSpPr>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AEC815B-031B-480F-B175-C6CE56540FCA}"/>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A19A3734-1116-4886-9109-B2F5D798EB6A}"/>
                </a:ext>
              </a:extLst>
            </p:cNvPr>
            <p:cNvGrpSpPr/>
            <p:nvPr/>
          </p:nvGrpSpPr>
          <p:grpSpPr>
            <a:xfrm rot="19397297">
              <a:off x="1181891" y="4628926"/>
              <a:ext cx="513660" cy="1649957"/>
              <a:chOff x="5326275" y="3892731"/>
              <a:chExt cx="513660" cy="1649957"/>
            </a:xfrm>
          </p:grpSpPr>
          <p:sp>
            <p:nvSpPr>
              <p:cNvPr id="24" name="Rectangle 23">
                <a:extLst>
                  <a:ext uri="{FF2B5EF4-FFF2-40B4-BE49-F238E27FC236}">
                    <a16:creationId xmlns:a16="http://schemas.microsoft.com/office/drawing/2014/main" id="{92566037-B1C7-4D5E-A52F-2B5A154DF183}"/>
                  </a:ext>
                </a:extLst>
              </p:cNvPr>
              <p:cNvSpPr/>
              <p:nvPr/>
            </p:nvSpPr>
            <p:spPr>
              <a:xfrm>
                <a:off x="5326275"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13CC4E2-0388-4590-855D-DCBAB4FF9003}"/>
                  </a:ext>
                </a:extLst>
              </p:cNvPr>
              <p:cNvSpPr/>
              <p:nvPr/>
            </p:nvSpPr>
            <p:spPr>
              <a:xfrm>
                <a:off x="552041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825D933-5EC9-4F21-95E1-FC8C719E08F8}"/>
                  </a:ext>
                </a:extLst>
              </p:cNvPr>
              <p:cNvSpPr/>
              <p:nvPr/>
            </p:nvSpPr>
            <p:spPr>
              <a:xfrm>
                <a:off x="5520412" y="412588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62038425-E8C7-47BD-8B5D-972EAD48F23B}"/>
                </a:ext>
              </a:extLst>
            </p:cNvPr>
            <p:cNvGrpSpPr/>
            <p:nvPr/>
          </p:nvGrpSpPr>
          <p:grpSpPr>
            <a:xfrm rot="1901267">
              <a:off x="1834621" y="1039385"/>
              <a:ext cx="513660" cy="4549911"/>
              <a:chOff x="8382984" y="992777"/>
              <a:chExt cx="513660" cy="4549911"/>
            </a:xfrm>
          </p:grpSpPr>
          <p:sp>
            <p:nvSpPr>
              <p:cNvPr id="33" name="Rectangle 32">
                <a:extLst>
                  <a:ext uri="{FF2B5EF4-FFF2-40B4-BE49-F238E27FC236}">
                    <a16:creationId xmlns:a16="http://schemas.microsoft.com/office/drawing/2014/main" id="{33022532-34D7-4ABA-837A-3635B46BA2E8}"/>
                  </a:ext>
                </a:extLst>
              </p:cNvPr>
              <p:cNvSpPr/>
              <p:nvPr/>
            </p:nvSpPr>
            <p:spPr>
              <a:xfrm>
                <a:off x="8382984" y="992777"/>
                <a:ext cx="513660" cy="45499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25042A4-737E-4337-B13F-E63EEF4C90B9}"/>
                  </a:ext>
                </a:extLst>
              </p:cNvPr>
              <p:cNvSpPr/>
              <p:nvPr/>
            </p:nvSpPr>
            <p:spPr>
              <a:xfrm>
                <a:off x="8577121"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9B5F2045-476A-4AC8-8BFD-1E3392A24122}"/>
                  </a:ext>
                </a:extLst>
              </p:cNvPr>
              <p:cNvSpPr/>
              <p:nvPr/>
            </p:nvSpPr>
            <p:spPr>
              <a:xfrm>
                <a:off x="8577121" y="1169491"/>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77A0828B-1AEC-4A3B-BB81-82393D522763}"/>
                </a:ext>
              </a:extLst>
            </p:cNvPr>
            <p:cNvGrpSpPr/>
            <p:nvPr/>
          </p:nvGrpSpPr>
          <p:grpSpPr>
            <a:xfrm rot="6300000">
              <a:off x="4122089" y="280777"/>
              <a:ext cx="513660" cy="3216103"/>
              <a:chOff x="2197720" y="2326585"/>
              <a:chExt cx="513660" cy="3216103"/>
            </a:xfrm>
          </p:grpSpPr>
          <p:sp>
            <p:nvSpPr>
              <p:cNvPr id="28" name="Rectangle 27">
                <a:extLst>
                  <a:ext uri="{FF2B5EF4-FFF2-40B4-BE49-F238E27FC236}">
                    <a16:creationId xmlns:a16="http://schemas.microsoft.com/office/drawing/2014/main" id="{7C317D17-1C25-4025-B9C0-A10F6ADB6EA4}"/>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9A3D5BB-5010-4CE0-BE40-40DE9A599CF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603504B-C3EC-4C7E-90EB-5F827D3B75F7}"/>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3191AD04-D05C-48B7-999D-8D117C3F7B4A}"/>
                </a:ext>
              </a:extLst>
            </p:cNvPr>
            <p:cNvGrpSpPr/>
            <p:nvPr/>
          </p:nvGrpSpPr>
          <p:grpSpPr>
            <a:xfrm rot="4895686">
              <a:off x="4122089" y="3649526"/>
              <a:ext cx="513660" cy="3216103"/>
              <a:chOff x="2197720" y="2326585"/>
              <a:chExt cx="513660" cy="3216103"/>
            </a:xfrm>
          </p:grpSpPr>
          <p:sp>
            <p:nvSpPr>
              <p:cNvPr id="32" name="Rectangle 31">
                <a:extLst>
                  <a:ext uri="{FF2B5EF4-FFF2-40B4-BE49-F238E27FC236}">
                    <a16:creationId xmlns:a16="http://schemas.microsoft.com/office/drawing/2014/main" id="{EB9A21FA-C90C-4F9F-8025-D8FDF0605D90}"/>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0600728-53D1-4647-8C69-1AE67807642B}"/>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D86EFE5-F2DB-4345-9C18-7575062174DD}"/>
                  </a:ext>
                </a:extLst>
              </p:cNvPr>
              <p:cNvSpPr/>
              <p:nvPr/>
            </p:nvSpPr>
            <p:spPr>
              <a:xfrm>
                <a:off x="2391857" y="24799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C19A3E8-FEC1-493E-9932-BEC5C61E3237}"/>
                </a:ext>
              </a:extLst>
            </p:cNvPr>
            <p:cNvGrpSpPr/>
            <p:nvPr/>
          </p:nvGrpSpPr>
          <p:grpSpPr>
            <a:xfrm rot="3718503">
              <a:off x="2141236" y="4917035"/>
              <a:ext cx="513660" cy="1649957"/>
              <a:chOff x="5326275" y="3892731"/>
              <a:chExt cx="513660" cy="1649957"/>
            </a:xfrm>
          </p:grpSpPr>
          <p:sp>
            <p:nvSpPr>
              <p:cNvPr id="47" name="Rectangle 46">
                <a:extLst>
                  <a:ext uri="{FF2B5EF4-FFF2-40B4-BE49-F238E27FC236}">
                    <a16:creationId xmlns:a16="http://schemas.microsoft.com/office/drawing/2014/main" id="{D9599FED-8144-4F9C-90E6-547AC3491AC6}"/>
                  </a:ext>
                </a:extLst>
              </p:cNvPr>
              <p:cNvSpPr/>
              <p:nvPr/>
            </p:nvSpPr>
            <p:spPr>
              <a:xfrm>
                <a:off x="5326275"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462F744A-4171-44B3-B57A-8804615081D0}"/>
                  </a:ext>
                </a:extLst>
              </p:cNvPr>
              <p:cNvSpPr/>
              <p:nvPr/>
            </p:nvSpPr>
            <p:spPr>
              <a:xfrm>
                <a:off x="552041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A7F96A2-08AE-4C59-988A-9C243FA09A96}"/>
                  </a:ext>
                </a:extLst>
              </p:cNvPr>
              <p:cNvSpPr/>
              <p:nvPr/>
            </p:nvSpPr>
            <p:spPr>
              <a:xfrm>
                <a:off x="5520412" y="412588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Oval 50">
              <a:extLst>
                <a:ext uri="{FF2B5EF4-FFF2-40B4-BE49-F238E27FC236}">
                  <a16:creationId xmlns:a16="http://schemas.microsoft.com/office/drawing/2014/main" id="{D860CB27-B679-4B4E-8985-5AACCECCAF25}"/>
                </a:ext>
              </a:extLst>
            </p:cNvPr>
            <p:cNvSpPr/>
            <p:nvPr/>
          </p:nvSpPr>
          <p:spPr>
            <a:xfrm>
              <a:off x="974237" y="4924197"/>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E166F847-878E-4C50-9551-02CA032AD7AB}"/>
                </a:ext>
              </a:extLst>
            </p:cNvPr>
            <p:cNvSpPr/>
            <p:nvPr/>
          </p:nvSpPr>
          <p:spPr>
            <a:xfrm>
              <a:off x="2981288" y="1446656"/>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D40C0404-6C21-40D7-8FA7-DE7AD254D57E}"/>
                </a:ext>
              </a:extLst>
            </p:cNvPr>
            <p:cNvSpPr/>
            <p:nvPr/>
          </p:nvSpPr>
          <p:spPr>
            <a:xfrm>
              <a:off x="5631016" y="2156649"/>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4AB0DF0B-7384-49A7-A3E9-04CA3E8E718D}"/>
                </a:ext>
              </a:extLst>
            </p:cNvPr>
            <p:cNvSpPr/>
            <p:nvPr/>
          </p:nvSpPr>
          <p:spPr>
            <a:xfrm>
              <a:off x="1796436" y="5909363"/>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F310E81-8523-4383-A2AF-6676CA6CDA1F}"/>
                </a:ext>
              </a:extLst>
            </p:cNvPr>
            <p:cNvSpPr/>
            <p:nvPr/>
          </p:nvSpPr>
          <p:spPr>
            <a:xfrm>
              <a:off x="2769186" y="538510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7C3E916B-0447-4F84-A3F2-FAB22DDD0880}"/>
                </a:ext>
              </a:extLst>
            </p:cNvPr>
            <p:cNvSpPr/>
            <p:nvPr/>
          </p:nvSpPr>
          <p:spPr>
            <a:xfrm>
              <a:off x="5663495" y="4978695"/>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9482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b="1" i="0" u="none" strike="noStrike" dirty="0">
                <a:effectLst/>
              </a:rPr>
              <a:t>Year 3, Unit 3, Learning Outcome </a:t>
            </a:r>
            <a:r>
              <a:rPr lang="en-GB" sz="2400" b="1" dirty="0"/>
              <a:t>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200" name="Group 199">
            <a:extLst>
              <a:ext uri="{FF2B5EF4-FFF2-40B4-BE49-F238E27FC236}">
                <a16:creationId xmlns:a16="http://schemas.microsoft.com/office/drawing/2014/main" id="{C89FF3CF-BBA2-4C46-A5BF-698D37D58DDE}"/>
              </a:ext>
            </a:extLst>
          </p:cNvPr>
          <p:cNvGrpSpPr/>
          <p:nvPr/>
        </p:nvGrpSpPr>
        <p:grpSpPr>
          <a:xfrm>
            <a:off x="439072" y="1901717"/>
            <a:ext cx="11336871" cy="45719"/>
            <a:chOff x="439072" y="1035687"/>
            <a:chExt cx="11336871" cy="45719"/>
          </a:xfrm>
        </p:grpSpPr>
        <p:sp>
          <p:nvSpPr>
            <p:cNvPr id="201" name="Oval 200">
              <a:extLst>
                <a:ext uri="{FF2B5EF4-FFF2-40B4-BE49-F238E27FC236}">
                  <a16:creationId xmlns:a16="http://schemas.microsoft.com/office/drawing/2014/main" id="{65A7E559-15EB-4CDE-ACFF-5F02F967159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D9DF3099-85F0-48D2-8B84-E18058954989}"/>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3DEEA7D-2083-4977-BEEC-A7D599D815B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201DD0-6059-4460-B7B8-B44AD10D6C4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50FDF124-4225-43DE-A25C-6417A70F0BB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04952B33-5037-41C7-9E1B-017927C47F85}"/>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3B41F40B-35A7-4372-A986-463EE663B2D4}"/>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5C90B28C-F38F-4B7B-A071-6E0978BE04F5}"/>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08B515EC-F0A3-4C99-8D6E-B1B6FB10A48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1E157C2D-4CDB-4877-A54A-D59511C6C9BE}"/>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29C19B-340B-414B-8067-6DB978493D6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0621273B-48E7-4AFD-B80F-56A9A399E3E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3482CCCC-8CCB-4D6F-AF51-D995D34A64D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BFFBD891-D748-439D-92B5-6809D204A26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6C4468B8-28BB-4019-AF77-A4E48387038E}"/>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408E42-106E-4468-BB45-E382BAF1796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0ABAE0C1-AAC7-4EEC-B61B-A8FCD8A6C5CF}"/>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702C2F2-0768-4555-AF00-DC1D4E97D2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E3B06A7E-CEFB-4E83-A1CD-F0E50E59CC8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925D2F27-F5CB-4DB6-A312-E1A128613E66}"/>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5A9B343F-B499-4FFB-94A9-B8BF43A4050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9EF37CB-E0DF-42B0-AE30-977B4A418B7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1D097A6E-84D7-49A9-AFBF-14317B71EEF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5183A6E6-7C94-4D45-9636-0153E2D3A03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AA1F57E9-3D5D-4449-A239-08FC66B8B675}"/>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2A57C5B7-6D85-4D50-A3D8-9013D106B78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6E8726AC-E494-45C8-ACBD-FB343CA261C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AE0C759E-D715-4111-A555-EF6C3AADE2BE}"/>
              </a:ext>
            </a:extLst>
          </p:cNvPr>
          <p:cNvGrpSpPr/>
          <p:nvPr/>
        </p:nvGrpSpPr>
        <p:grpSpPr>
          <a:xfrm>
            <a:off x="439072" y="2334732"/>
            <a:ext cx="11336871" cy="45719"/>
            <a:chOff x="439072" y="1035687"/>
            <a:chExt cx="11336871" cy="45719"/>
          </a:xfrm>
        </p:grpSpPr>
        <p:sp>
          <p:nvSpPr>
            <p:cNvPr id="229" name="Oval 228">
              <a:extLst>
                <a:ext uri="{FF2B5EF4-FFF2-40B4-BE49-F238E27FC236}">
                  <a16:creationId xmlns:a16="http://schemas.microsoft.com/office/drawing/2014/main" id="{2B1EFB90-DA7F-4B1A-95BE-E417C09899A4}"/>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0DB5E30A-948B-4126-B290-9B5C35EBEE4F}"/>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419AED8D-415A-4058-96F1-691E3912074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CCA84F5-A0AC-4F2E-AE3B-B5F24E31C66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41455304-9C2B-4259-B6EF-9FBDBC71AE2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6BB8CAEB-230E-493A-851D-48E66DA16638}"/>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1735B5FD-0B03-42FD-B454-B8B3A11E922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D24EC882-6BEE-4BB2-A736-249374B04E71}"/>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35F55381-5A0A-4FFD-99F6-F2D422E9BE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777068C5-92B0-44A6-A5EA-E4DF4C293C9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B7D4099C-6661-4886-B53E-433A4FDB64C4}"/>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C7981429-4C69-49D0-8F7A-3F8C26F6A9C9}"/>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144326FD-2CF3-4645-B863-8E790CAF63D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EC7A281F-B0B1-403E-85E7-249B7CBC8EA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C1E43595-6DB5-42AA-820D-9A76324B6D5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A17114E2-DA1C-4034-8DCF-50F36D32250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EE943598-C8EE-43C2-B27D-985B586C908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1854D70-3910-4BAF-9465-0BD9ADCFC0A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A6CA103F-8686-4FA2-B611-A5D75A8EC6B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3A515A91-CA8C-41F3-9454-993049C36EB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9B14C3C4-B35A-4332-8D1E-5B124E4DF29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28FF73A4-80D3-4E84-B885-EDC998D5B3A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D815613-7C17-4F7B-8DE9-87B9DA88533C}"/>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04EC9196-DE17-4BAA-A4A6-D6390F3F026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5BE04879-D400-4E5E-A408-DB28CA7093DE}"/>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D22B115-A8A2-4AAB-ABDA-79769711A0A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B860F769-9154-4010-A1E5-B7CAEB6A776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FF8EC9B6-7E80-4198-A4E5-2C23732A8610}"/>
              </a:ext>
            </a:extLst>
          </p:cNvPr>
          <p:cNvGrpSpPr/>
          <p:nvPr/>
        </p:nvGrpSpPr>
        <p:grpSpPr>
          <a:xfrm>
            <a:off x="439072" y="2767747"/>
            <a:ext cx="11336871" cy="45719"/>
            <a:chOff x="439072" y="1035687"/>
            <a:chExt cx="11336871" cy="45719"/>
          </a:xfrm>
        </p:grpSpPr>
        <p:sp>
          <p:nvSpPr>
            <p:cNvPr id="257" name="Oval 256">
              <a:extLst>
                <a:ext uri="{FF2B5EF4-FFF2-40B4-BE49-F238E27FC236}">
                  <a16:creationId xmlns:a16="http://schemas.microsoft.com/office/drawing/2014/main" id="{3C48E099-E92A-46D8-9285-96031672D69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BEA4FE6C-1DD2-4ED4-B787-92BC657931D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56BE7321-A28D-4211-9EFF-8FBEB2C0D8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31E97A0-BB98-4A06-B792-A9C1603919BF}"/>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63760866-254B-4345-9355-AEB604FE48BD}"/>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A62AF5D-783B-4495-80CC-341A2307B7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48BD2863-2AD9-45CF-83A7-CA2A0C22381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F0E1513E-DE34-42DE-B607-48EFA7A7C68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A31E291A-AA54-4EFA-8585-29D45E1E9AA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77C83753-B6C1-4A5A-8214-C8C3958E62DA}"/>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E6D0073F-C4F6-4AB6-81FE-DC409A3CA4C2}"/>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0811EEB1-9E74-459B-AD41-9630B6D4D63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2406CA42-4BD9-4E9E-AC05-69282081CBA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88005FAE-6744-4E53-9955-F2D2171E736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C5610ADA-448A-40F6-B267-B429401805A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89E27F39-DC43-482B-85B8-4BD14C2CAEF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882C99A5-954B-43E8-9956-89D02B2E5C0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3A6A928E-B2AE-44B2-A35E-C806948C69E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CBC62A6D-4489-428D-8E53-770C13709D70}"/>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0C1A5F4B-73DB-4DE8-8398-EB9FFC425C4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933A581B-DC6F-4165-B7EC-D8796345087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FD0D9AB2-04E0-4B5E-9F0F-FB54E49097D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AA18BC1D-B6BD-4FA6-BF4B-299F5038E68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95A2BCE2-D761-4B92-B733-5CEA34E3AA3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7B378D2D-5EB3-4954-B8AC-E7B35303B262}"/>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486E20FF-360F-48BE-B4D4-9DFD8661BF6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4DD31E5D-2BE3-48C4-89CE-7F9B765E981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72F1E6C3-F37E-4226-AA8D-D368F12E4907}"/>
              </a:ext>
            </a:extLst>
          </p:cNvPr>
          <p:cNvGrpSpPr/>
          <p:nvPr/>
        </p:nvGrpSpPr>
        <p:grpSpPr>
          <a:xfrm>
            <a:off x="439072" y="3200762"/>
            <a:ext cx="11336871" cy="45719"/>
            <a:chOff x="439072" y="1035687"/>
            <a:chExt cx="11336871" cy="45719"/>
          </a:xfrm>
        </p:grpSpPr>
        <p:sp>
          <p:nvSpPr>
            <p:cNvPr id="285" name="Oval 284">
              <a:extLst>
                <a:ext uri="{FF2B5EF4-FFF2-40B4-BE49-F238E27FC236}">
                  <a16:creationId xmlns:a16="http://schemas.microsoft.com/office/drawing/2014/main" id="{1B913F5E-AE72-475C-8022-F18BE3A43C3A}"/>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43F51370-BDCB-490A-88E6-803D93D8BD9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6FD34DA8-1A3F-4316-BB93-E1EB494177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B70EF823-4E6B-4ECD-9750-4BC681E56E3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AA8B78B4-F550-4453-BD0E-C8459A536A18}"/>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38DA982E-843A-4F28-A01A-95E4E9121C3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B87BBDE-24FD-4A0F-BF0A-A891C07797F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2DA506-0DC6-4CBE-B889-01FD1EA1EEDB}"/>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A328A770-C916-43B3-833D-B9DB1DEDAB15}"/>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E55037D-A7F8-420D-9D3E-A50EB1FDF5E0}"/>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C3EA643-AD20-4EC9-AD8F-163B472747E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0E2E54F-8431-41C4-8EA1-5E5E1BFC2E94}"/>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27B6FF39-E38A-47D9-B688-E8F84E5B3FE2}"/>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2A8A479C-C659-4A48-8DEE-2A55D4A80585}"/>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4CD77472-5447-4665-86B7-905579E5AD5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7C3ED683-88F4-47FA-B7AF-3D1BFDFAAD9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D8195E-EC99-40EE-B964-E5D7A57D32D5}"/>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C11313E6-EFB9-450D-B868-71BC314B0ABC}"/>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732DC303-BE7D-482F-A6C5-8702745C495C}"/>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801B65B-DBDE-44D8-B654-C48A99A54A0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BB19A360-615E-4CD0-9B64-8DD794945A2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EB58A7BF-AB96-4920-9328-0A954AAC7F9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15638DE7-1429-454E-8505-8765193A9CA7}"/>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610AC492-61FC-417B-A6E7-89D3DCE054A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FF590544-F2C3-4BBA-B032-09A57839A59F}"/>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D2871BE8-8E94-4960-BB77-A7BA181502D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6F95AB1C-B0EA-4C39-9D72-33BBC2A2560E}"/>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Group 311">
            <a:extLst>
              <a:ext uri="{FF2B5EF4-FFF2-40B4-BE49-F238E27FC236}">
                <a16:creationId xmlns:a16="http://schemas.microsoft.com/office/drawing/2014/main" id="{E674A776-79BC-47E4-BAFD-F758996C51EE}"/>
              </a:ext>
            </a:extLst>
          </p:cNvPr>
          <p:cNvGrpSpPr/>
          <p:nvPr/>
        </p:nvGrpSpPr>
        <p:grpSpPr>
          <a:xfrm>
            <a:off x="439072" y="3633777"/>
            <a:ext cx="11336871" cy="45719"/>
            <a:chOff x="439072" y="1035687"/>
            <a:chExt cx="11336871" cy="45719"/>
          </a:xfrm>
        </p:grpSpPr>
        <p:sp>
          <p:nvSpPr>
            <p:cNvPr id="313" name="Oval 312">
              <a:extLst>
                <a:ext uri="{FF2B5EF4-FFF2-40B4-BE49-F238E27FC236}">
                  <a16:creationId xmlns:a16="http://schemas.microsoft.com/office/drawing/2014/main" id="{47F2153A-EAC4-42A8-B4D7-075F4A7FBBB8}"/>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E1A760E1-B13F-41C4-8D1C-BD25BB1847A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DC59D50E-83DB-467C-9DAA-A372369DA46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03E40A86-1611-4F99-A4E9-1792A635E428}"/>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490E0251-161F-4E73-953D-6ECC3D1D11B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3CABAA0-188F-4F2F-AEC9-D171EB6BE20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CB981F07-7E5D-47A8-A1A4-8B8D1E9F60D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EEDCB4C7-C958-492D-B966-B0690871A544}"/>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00F236F8-7F64-4743-B9DC-D79632765BC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208907DF-4746-4835-8BD8-B20A0BBBB3D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814F8F2A-6692-438D-86EB-865F6675EFF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AAED5EF-AECC-4061-88ED-03C22254B10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EF188588-B546-4690-9107-F06E48EFF32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907AB0EE-6ECE-40B3-96EF-541DF3E511C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783659FD-3630-481E-B64D-99B25CC992B7}"/>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8FF9676A-2A9A-41AE-A01B-E352D5D591B0}"/>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245C0168-94CD-48F9-B86D-638F7E673C8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8F50F2BC-0345-4646-9CBE-E5B4BAB7A6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8F0AB274-FF68-43F6-8C92-B9F8DF41DCD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51FB6573-61E9-42B6-9888-03FC4F65891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D9BB80A-D3D0-4085-A73A-85CEEEE3E36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E0EA89DA-5866-42D8-A3BE-B946DAA58AC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32E84274-6C54-43D9-8073-CD11597E09E8}"/>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04E9AF59-31A4-42DB-9E62-4BF00FCFA99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4603FD8A-87D5-48D3-9799-3CD266129286}"/>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CA41B935-3BCC-47B3-8621-7B29C2052FA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91C4206A-400D-4666-8BA0-57BCD78602A9}"/>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EF9DBDE6-167E-46D8-9C75-C5E52DF570BB}"/>
              </a:ext>
            </a:extLst>
          </p:cNvPr>
          <p:cNvGrpSpPr/>
          <p:nvPr/>
        </p:nvGrpSpPr>
        <p:grpSpPr>
          <a:xfrm>
            <a:off x="439072" y="4066792"/>
            <a:ext cx="11336871" cy="45719"/>
            <a:chOff x="439072" y="1035687"/>
            <a:chExt cx="11336871" cy="45719"/>
          </a:xfrm>
        </p:grpSpPr>
        <p:sp>
          <p:nvSpPr>
            <p:cNvPr id="341" name="Oval 340">
              <a:extLst>
                <a:ext uri="{FF2B5EF4-FFF2-40B4-BE49-F238E27FC236}">
                  <a16:creationId xmlns:a16="http://schemas.microsoft.com/office/drawing/2014/main" id="{877426ED-1BC8-43B8-AB0F-84AE2508C5F0}"/>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601D749D-24E8-4D15-9172-ACEF47BE593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DF09FA6D-D8CD-4A83-BC55-0E7BEF7E8F2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2F88AD36-3DAC-4CD0-AB72-0EFAA6CC8AA2}"/>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0C02F094-CC03-4C01-A991-B913C8A8716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EF0A956-4B11-4CE0-9FA3-0871268C30FC}"/>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F4568B9F-1AAE-4E0D-BC06-12C2E16B8E6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38C9F7A3-015A-4427-BAD9-963F093F260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09D2CEDA-0DEA-44FB-B961-A0ABF45D06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7BC103B9-950C-4A51-B0F2-06D64D77139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5AB3926D-A739-45BD-B6BF-9000AB76720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09E70C35-4545-445A-B15B-D2D4B564321C}"/>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64BF1846-508C-4EE3-AB46-759A0D13ABE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AF66A613-587F-4ED1-B0D0-FF497229E1A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81ABDB42-C43E-46D8-B49A-C382DC610A4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D0D599F3-FAB2-4CB6-88E6-0590A688E2D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15E255FD-75AD-437B-B1C5-8C11D3BD45C1}"/>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ED37F573-CF03-45BF-A79B-AF91527FC382}"/>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161FD4B2-0731-4402-A161-8CCD24D72CF5}"/>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9EFCC70E-9933-467B-B4CA-8AC7930FB44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E060A7DA-8A5D-403C-BD7C-F41203D8C99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57200A51-03A4-43CC-AD00-E849536D18A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911915ED-ED23-462F-9E59-7C2A539E2DF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4398449C-F066-4FD5-89DB-4B7D2A532B21}"/>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4C39A2E-951D-4C06-9C74-6CDB5C703AD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318067B4-1488-4513-AF59-F7FD65CF2DE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5CB0C96C-FA48-45D4-9332-06653F9CD94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 name="Group 367">
            <a:extLst>
              <a:ext uri="{FF2B5EF4-FFF2-40B4-BE49-F238E27FC236}">
                <a16:creationId xmlns:a16="http://schemas.microsoft.com/office/drawing/2014/main" id="{A887E071-FEC9-4479-A6A2-657E013D62F5}"/>
              </a:ext>
            </a:extLst>
          </p:cNvPr>
          <p:cNvGrpSpPr/>
          <p:nvPr/>
        </p:nvGrpSpPr>
        <p:grpSpPr>
          <a:xfrm>
            <a:off x="439072" y="4499807"/>
            <a:ext cx="11336871" cy="45719"/>
            <a:chOff x="439072" y="1035687"/>
            <a:chExt cx="11336871" cy="45719"/>
          </a:xfrm>
        </p:grpSpPr>
        <p:sp>
          <p:nvSpPr>
            <p:cNvPr id="369" name="Oval 368">
              <a:extLst>
                <a:ext uri="{FF2B5EF4-FFF2-40B4-BE49-F238E27FC236}">
                  <a16:creationId xmlns:a16="http://schemas.microsoft.com/office/drawing/2014/main" id="{CCD805EE-01BB-41F6-8A61-6314EAEACD6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1D5D26A1-04ED-44D0-B7AF-604F0DF8F03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85F107B4-D295-429D-8BD8-8D5A84645A1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87D10A2A-7EA6-4A16-BE41-5DBA697F7B1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FE71EA09-3C82-471C-96D5-7FF35DC62EC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D69EF43E-B7AF-47A0-9439-D38AF5AB5EC3}"/>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04868C65-B41E-49B0-A037-BC10D09CB85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1A2410AD-321F-4343-8565-1EAA1181916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CE855543-AC6A-403C-AED4-0FB974DB6110}"/>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C2F4790E-B9B2-4442-A294-1A3049D63CF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18E9B957-E65F-4801-B8D7-40C3F70A2DD8}"/>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323099A1-2132-4BF1-AEB7-11721480AAD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8214797F-E799-4C7A-80F1-8DC4647C2C6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328304EF-D0FE-4E9F-8BC1-3A9B490305B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B574D351-41BD-40BF-8686-B6FC99B4568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C8D4C5DC-EDE6-42F3-BC63-42AB5116F06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51E511F5-04B3-4F02-936F-4CF1E087743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4F7F7CB-1E06-4848-96B0-DDD65CE172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0FDC9DDE-946F-44D7-A375-1EF4A666B37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C245A1F3-B43D-4F08-82E5-9BC49640480F}"/>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AD1FC85B-8DC8-4343-A71A-A2245F55E51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402FD661-F9DB-4B0A-9405-979EBBB79414}"/>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CDA90D03-AB28-4C4C-90FE-E7418B52485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D3AE2581-1ECF-4AF6-B6C4-D5BA48B108B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0A128416-4FC5-4E08-9628-59B26BC87DA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D13B389E-1B68-4254-8A28-68E381EC509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C6B0B2E8-C1B2-475E-8871-5D140F6512E3}"/>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6" name="Group 395">
            <a:extLst>
              <a:ext uri="{FF2B5EF4-FFF2-40B4-BE49-F238E27FC236}">
                <a16:creationId xmlns:a16="http://schemas.microsoft.com/office/drawing/2014/main" id="{AF650CCF-8F54-4E34-9D61-4E087B51D051}"/>
              </a:ext>
            </a:extLst>
          </p:cNvPr>
          <p:cNvGrpSpPr/>
          <p:nvPr/>
        </p:nvGrpSpPr>
        <p:grpSpPr>
          <a:xfrm>
            <a:off x="439072" y="4932822"/>
            <a:ext cx="11336871" cy="45719"/>
            <a:chOff x="439072" y="1035687"/>
            <a:chExt cx="11336871" cy="45719"/>
          </a:xfrm>
        </p:grpSpPr>
        <p:sp>
          <p:nvSpPr>
            <p:cNvPr id="397" name="Oval 396">
              <a:extLst>
                <a:ext uri="{FF2B5EF4-FFF2-40B4-BE49-F238E27FC236}">
                  <a16:creationId xmlns:a16="http://schemas.microsoft.com/office/drawing/2014/main" id="{6BCD6168-AA34-4E58-B29C-06CE621C67B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300D851D-E5C7-4D06-902D-B3BBAED4C471}"/>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EC881BA2-00FF-4DF0-9BE5-744D95D5F62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7A903588-66C2-41E4-84BC-D35764C109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AF802716-647C-4643-941E-23D7F45B4BE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D7031D90-722E-420C-88F2-8FA00AFA678A}"/>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3270D5C7-8D1F-4EF4-AE50-9760D817EFFA}"/>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1A956922-AEDD-442B-A7D5-CF608C57FD0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7254FB39-5172-488B-BB77-44179C361F61}"/>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39D696B3-DC48-45B4-BD5A-62F60DAFA13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CBF110EF-E194-4D5D-8CE9-988E2BE43D07}"/>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5C10884E-BD04-403E-86BA-D73A21D1667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2A6B7E26-CE25-4E33-9594-51AB585E315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3342727D-8355-4B3E-8B2B-5E3A8DD3D7C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04F6FFDF-2944-4278-BE59-17DCED4B004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755A3D41-7AB2-44A5-9ADB-88BA4A36672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938FFD55-628C-4848-820B-95856F5BE8F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6CD379C2-2F4C-42BA-805D-2F3603076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9DF38BC6-1B7B-4EFC-A0F6-21DBEE81F8F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61A03F45-BFFA-423D-A83D-94FDB3519C53}"/>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5DEDCDE9-A7EE-4985-9EAA-01286BC75E1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096A3E75-BDD5-4903-B0BC-48BAD75E80C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50A5A72B-D3CE-4ABA-9DD4-FC916D9B3105}"/>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F0194A83-388A-4126-903C-3ABE745BC15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7B214664-5884-42B3-B18A-9C6E3A62431A}"/>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92BD1B4C-1D3E-4B1C-8796-3E09BF2B905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D8D77E7B-65D2-466D-B141-E0BE4F0C50C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 name="Group 423">
            <a:extLst>
              <a:ext uri="{FF2B5EF4-FFF2-40B4-BE49-F238E27FC236}">
                <a16:creationId xmlns:a16="http://schemas.microsoft.com/office/drawing/2014/main" id="{7985D93A-7E74-47E8-9E8A-7AB0D6B968F8}"/>
              </a:ext>
            </a:extLst>
          </p:cNvPr>
          <p:cNvGrpSpPr/>
          <p:nvPr/>
        </p:nvGrpSpPr>
        <p:grpSpPr>
          <a:xfrm>
            <a:off x="439072" y="5365837"/>
            <a:ext cx="11336871" cy="45719"/>
            <a:chOff x="439072" y="1035687"/>
            <a:chExt cx="11336871" cy="45719"/>
          </a:xfrm>
        </p:grpSpPr>
        <p:sp>
          <p:nvSpPr>
            <p:cNvPr id="425" name="Oval 424">
              <a:extLst>
                <a:ext uri="{FF2B5EF4-FFF2-40B4-BE49-F238E27FC236}">
                  <a16:creationId xmlns:a16="http://schemas.microsoft.com/office/drawing/2014/main" id="{11A1F715-E3D9-4940-B10D-F0DB6B47CA3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043AD2C2-4503-4EBC-8B61-3835D3A6382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FDC5CC6A-B331-4F5C-AAA4-A2C1DBBE4A8B}"/>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F6CE6C1C-507E-4C8D-9D33-43820246DAD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3E96E4FA-3262-47BA-8FD3-AF05211D85D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89827039-2B41-4406-BFD8-0A14DB099BA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D66C5463-AF35-42BD-A28E-CF58671D7C1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12675529-F4F9-4F22-B22C-B5D06591BB50}"/>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DCB81B84-8A49-47B7-B57C-00C452C27C2D}"/>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C8E068-3CA2-46B8-8351-6764AD6C1D9F}"/>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41008185-AB73-401F-8C2E-2A0386843FFE}"/>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28DE3639-F414-4AAF-AA5B-66FFD9911C5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6F5B4CE4-B163-4C9E-BB9C-CFE4620371C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7954483B-F3C3-4E44-9E97-E572108D846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9620B437-E448-4982-8422-9910B8590DB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5941DF84-0CB2-49FE-B5E5-163E9FF9761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7CAE4DCA-8959-486E-A89C-C6E4F176912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a:extLst>
                <a:ext uri="{FF2B5EF4-FFF2-40B4-BE49-F238E27FC236}">
                  <a16:creationId xmlns:a16="http://schemas.microsoft.com/office/drawing/2014/main" id="{61FDCAF5-4389-46F9-9743-BE46EAE74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a:extLst>
                <a:ext uri="{FF2B5EF4-FFF2-40B4-BE49-F238E27FC236}">
                  <a16:creationId xmlns:a16="http://schemas.microsoft.com/office/drawing/2014/main" id="{0C3924A6-1F14-4144-AA70-4F4536E646D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a:extLst>
                <a:ext uri="{FF2B5EF4-FFF2-40B4-BE49-F238E27FC236}">
                  <a16:creationId xmlns:a16="http://schemas.microsoft.com/office/drawing/2014/main" id="{B22ECAA5-067E-42BA-B91E-E53AC97FB70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a:extLst>
                <a:ext uri="{FF2B5EF4-FFF2-40B4-BE49-F238E27FC236}">
                  <a16:creationId xmlns:a16="http://schemas.microsoft.com/office/drawing/2014/main" id="{FFC101DD-8011-4622-B0FE-87FC109591E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a:extLst>
                <a:ext uri="{FF2B5EF4-FFF2-40B4-BE49-F238E27FC236}">
                  <a16:creationId xmlns:a16="http://schemas.microsoft.com/office/drawing/2014/main" id="{A92B73A4-81E2-4559-97C3-FA12A913C216}"/>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76CEB439-EB4C-49A7-A6E3-718543B31A8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a:extLst>
                <a:ext uri="{FF2B5EF4-FFF2-40B4-BE49-F238E27FC236}">
                  <a16:creationId xmlns:a16="http://schemas.microsoft.com/office/drawing/2014/main" id="{BA918498-7493-4963-9533-28CEBD46D87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ADCE9749-DDDC-49F8-A042-005B5AEEA58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a:extLst>
                <a:ext uri="{FF2B5EF4-FFF2-40B4-BE49-F238E27FC236}">
                  <a16:creationId xmlns:a16="http://schemas.microsoft.com/office/drawing/2014/main" id="{5DB4B8A7-E799-453F-B81A-0B88764727E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a:extLst>
                <a:ext uri="{FF2B5EF4-FFF2-40B4-BE49-F238E27FC236}">
                  <a16:creationId xmlns:a16="http://schemas.microsoft.com/office/drawing/2014/main" id="{0702AA92-59E2-4552-B1AE-CCD424BC1484}"/>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C57CBDB-3347-4EDE-A85E-1B94A52E2E83}"/>
              </a:ext>
            </a:extLst>
          </p:cNvPr>
          <p:cNvGrpSpPr/>
          <p:nvPr/>
        </p:nvGrpSpPr>
        <p:grpSpPr>
          <a:xfrm>
            <a:off x="439072" y="5798852"/>
            <a:ext cx="10468319" cy="478732"/>
            <a:chOff x="439072" y="5798852"/>
            <a:chExt cx="10468319" cy="478732"/>
          </a:xfrm>
        </p:grpSpPr>
        <p:sp>
          <p:nvSpPr>
            <p:cNvPr id="453" name="Oval 452">
              <a:extLst>
                <a:ext uri="{FF2B5EF4-FFF2-40B4-BE49-F238E27FC236}">
                  <a16:creationId xmlns:a16="http://schemas.microsoft.com/office/drawing/2014/main" id="{771D58D8-B465-4303-B697-C61048E46FF6}"/>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B731D769-7DA4-47F7-8B4D-300A77030ECC}"/>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D2E176CC-E969-4747-847A-D7A527E1F6F0}"/>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F8C16BEE-BA0D-42B6-AF12-47BE1E071579}"/>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9B5DE24B-F5FA-439C-A93A-B322F89F355C}"/>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001AD852-B18A-407C-A159-E826A6742AC1}"/>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4D8EB419-2A45-4A05-8421-304F00B4E850}"/>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8CAC73E9-6C9F-44BA-A043-0614490E9F85}"/>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04C2CCA0-BF14-4CC9-9B68-A2C97985B81F}"/>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38854748-6D79-4BF8-B297-7329106497EA}"/>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854CD5B9-F4D7-4BFB-A7E9-F41F79CE507E}"/>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a:extLst>
                <a:ext uri="{FF2B5EF4-FFF2-40B4-BE49-F238E27FC236}">
                  <a16:creationId xmlns:a16="http://schemas.microsoft.com/office/drawing/2014/main" id="{C9262F99-7C91-4ADE-82B8-47213EA2E2D8}"/>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36692C78-63FE-46DB-B826-D9971420AC8B}"/>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a:extLst>
                <a:ext uri="{FF2B5EF4-FFF2-40B4-BE49-F238E27FC236}">
                  <a16:creationId xmlns:a16="http://schemas.microsoft.com/office/drawing/2014/main" id="{548EB3DB-A9FB-43DA-862B-8F0EA35DACCA}"/>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52E618D7-4784-41B2-88F8-E6C4F9A16576}"/>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D9741F33-D050-4912-9826-40426A264AA9}"/>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EFA7F944-BA98-4B17-BA68-EB770D74B4F5}"/>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4BF8ED82-2155-4F8A-95B4-080598ABFEA6}"/>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C9A4761E-9E91-4B16-A73C-9AF1CFCCB0DD}"/>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a:extLst>
                <a:ext uri="{FF2B5EF4-FFF2-40B4-BE49-F238E27FC236}">
                  <a16:creationId xmlns:a16="http://schemas.microsoft.com/office/drawing/2014/main" id="{F1E48E56-08A3-4597-B86D-AED000DD5E35}"/>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a:extLst>
                <a:ext uri="{FF2B5EF4-FFF2-40B4-BE49-F238E27FC236}">
                  <a16:creationId xmlns:a16="http://schemas.microsoft.com/office/drawing/2014/main" id="{E76BBC4E-B291-40EB-B016-B3028944C37C}"/>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a:extLst>
                <a:ext uri="{FF2B5EF4-FFF2-40B4-BE49-F238E27FC236}">
                  <a16:creationId xmlns:a16="http://schemas.microsoft.com/office/drawing/2014/main" id="{29AC9247-0C2A-4334-9E93-7FAFFFBA290A}"/>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a:extLst>
                <a:ext uri="{FF2B5EF4-FFF2-40B4-BE49-F238E27FC236}">
                  <a16:creationId xmlns:a16="http://schemas.microsoft.com/office/drawing/2014/main" id="{C920DD81-EDD3-470C-819D-4EB43DBF55C2}"/>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a:extLst>
                <a:ext uri="{FF2B5EF4-FFF2-40B4-BE49-F238E27FC236}">
                  <a16:creationId xmlns:a16="http://schemas.microsoft.com/office/drawing/2014/main" id="{FB937F01-D5A3-4B12-80D9-DCD135B104D7}"/>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a:extLst>
                <a:ext uri="{FF2B5EF4-FFF2-40B4-BE49-F238E27FC236}">
                  <a16:creationId xmlns:a16="http://schemas.microsoft.com/office/drawing/2014/main" id="{FC33EF81-7F45-4493-82E6-4CD1EDBA5034}"/>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8F4869D7-5B9D-44AD-9BDA-50E5B3822057}"/>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689231A5-6268-40DC-8D92-9AB5A6214A2B}"/>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21D24716-1B63-40D4-8B8D-2ED1A5BB33EF}"/>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784DB4EB-320C-4924-98F3-4CC9BCCA909F}"/>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F50322EE-91E9-4561-8587-2942028426AC}"/>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37053A6F-69BF-4816-8BC0-7217D5BC534D}"/>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40C17DEB-4702-4D24-A83E-A44635CDC042}"/>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6368C4FC-F0F8-480C-84C0-95EE0C7AD924}"/>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5F5DA8F3-00F9-4043-945B-896F3596459D}"/>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F2F07486-1EAA-4316-8242-72145F4B99F2}"/>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A837D93F-ABFE-4C4D-838A-0D38F21FCDF6}"/>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a:extLst>
                <a:ext uri="{FF2B5EF4-FFF2-40B4-BE49-F238E27FC236}">
                  <a16:creationId xmlns:a16="http://schemas.microsoft.com/office/drawing/2014/main" id="{D0BB7756-5234-4DE8-912A-6659CD330823}"/>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a:extLst>
                <a:ext uri="{FF2B5EF4-FFF2-40B4-BE49-F238E27FC236}">
                  <a16:creationId xmlns:a16="http://schemas.microsoft.com/office/drawing/2014/main" id="{A99DB5D4-6007-4E58-AD1C-E006882B74F7}"/>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BB4B9B63-0ECF-40ED-867A-5B131F4DD590}"/>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FB7ECD61-5CCA-4D59-AECF-69BFC75C9165}"/>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a:extLst>
                <a:ext uri="{FF2B5EF4-FFF2-40B4-BE49-F238E27FC236}">
                  <a16:creationId xmlns:a16="http://schemas.microsoft.com/office/drawing/2014/main" id="{49D03EF5-8060-4BB0-9B9F-5A50B8A2D9FC}"/>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a:extLst>
                <a:ext uri="{FF2B5EF4-FFF2-40B4-BE49-F238E27FC236}">
                  <a16:creationId xmlns:a16="http://schemas.microsoft.com/office/drawing/2014/main" id="{11E26D4B-F524-412D-B8A6-AC023CEAF382}"/>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a:extLst>
                <a:ext uri="{FF2B5EF4-FFF2-40B4-BE49-F238E27FC236}">
                  <a16:creationId xmlns:a16="http://schemas.microsoft.com/office/drawing/2014/main" id="{95F6D451-69E3-4486-AAC4-E6E59BABD0EB}"/>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a:extLst>
                <a:ext uri="{FF2B5EF4-FFF2-40B4-BE49-F238E27FC236}">
                  <a16:creationId xmlns:a16="http://schemas.microsoft.com/office/drawing/2014/main" id="{FAE6504D-0066-4CCF-81F1-8EAC2A782182}"/>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a:extLst>
                <a:ext uri="{FF2B5EF4-FFF2-40B4-BE49-F238E27FC236}">
                  <a16:creationId xmlns:a16="http://schemas.microsoft.com/office/drawing/2014/main" id="{E21324F1-0D97-478D-AE1B-373DAF104D20}"/>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a:extLst>
                <a:ext uri="{FF2B5EF4-FFF2-40B4-BE49-F238E27FC236}">
                  <a16:creationId xmlns:a16="http://schemas.microsoft.com/office/drawing/2014/main" id="{62972E19-42AE-40E7-9F3D-150EA9D80312}"/>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C4803AAE-40CF-48F2-9C57-9865C07B37AF}"/>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7BD1A88A-B2B1-4295-912A-1F5011F8E099}"/>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71400913-8714-40B3-B263-8C75B1DFD4BD}"/>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EEAADD87-3AE9-4C0D-8FDD-1F887A704730}"/>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 name="Straight Connector 6">
            <a:extLst>
              <a:ext uri="{FF2B5EF4-FFF2-40B4-BE49-F238E27FC236}">
                <a16:creationId xmlns:a16="http://schemas.microsoft.com/office/drawing/2014/main" id="{9BCD63B0-42D7-45BD-8DF0-96D7F86402DD}"/>
              </a:ext>
            </a:extLst>
          </p:cNvPr>
          <p:cNvCxnSpPr>
            <a:cxnSpLocks/>
          </p:cNvCxnSpPr>
          <p:nvPr/>
        </p:nvCxnSpPr>
        <p:spPr>
          <a:xfrm>
            <a:off x="8295045" y="3675036"/>
            <a:ext cx="836221" cy="833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2" name="Content Placeholder 2">
            <a:extLst>
              <a:ext uri="{FF2B5EF4-FFF2-40B4-BE49-F238E27FC236}">
                <a16:creationId xmlns:a16="http://schemas.microsoft.com/office/drawing/2014/main" id="{5F8A1146-2419-4F51-960A-88025E1D920D}"/>
              </a:ext>
            </a:extLst>
          </p:cNvPr>
          <p:cNvSpPr txBox="1">
            <a:spLocks/>
          </p:cNvSpPr>
          <p:nvPr/>
        </p:nvSpPr>
        <p:spPr>
          <a:xfrm>
            <a:off x="455817" y="1085720"/>
            <a:ext cx="11005216"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0"/>
              </a:spcAft>
              <a:buClr>
                <a:srgbClr val="585858"/>
              </a:buClr>
              <a:buSzTx/>
              <a:buFont typeface="Arial" panose="020B0604020202020204" pitchFamily="34" charset="0"/>
              <a:buChar char="•"/>
              <a:tabLst/>
              <a:defRPr/>
            </a:pPr>
            <a:r>
              <a:rPr kumimoji="0" lang="en-GB" sz="2200" b="0" i="0" u="none" strike="noStrike" kern="0" cap="none" spc="0" normalizeH="0" baseline="0" noProof="0" dirty="0">
                <a:ln>
                  <a:noFill/>
                </a:ln>
                <a:solidFill>
                  <a:schemeClr val="tx1"/>
                </a:solidFill>
                <a:effectLst/>
                <a:uLnTx/>
                <a:uFillTx/>
                <a:latin typeface="Arial"/>
                <a:ea typeface="+mn-ea"/>
                <a:cs typeface="+mn-cs"/>
              </a:rPr>
              <a:t>Draw 3 poly</a:t>
            </a:r>
            <a:r>
              <a:rPr lang="en-GB" sz="2200" kern="0" dirty="0" err="1">
                <a:solidFill>
                  <a:schemeClr val="tx1"/>
                </a:solidFill>
                <a:latin typeface="Arial"/>
              </a:rPr>
              <a:t>gons</a:t>
            </a:r>
            <a:r>
              <a:rPr lang="en-GB" sz="2200" kern="0" dirty="0">
                <a:solidFill>
                  <a:schemeClr val="tx1"/>
                </a:solidFill>
                <a:latin typeface="Arial"/>
              </a:rPr>
              <a:t> with more than 4 sides, and at least one right angle</a:t>
            </a:r>
            <a:endParaRPr kumimoji="0" lang="en-GB" sz="2200" b="0" i="0" u="none" strike="noStrike" kern="0" cap="none" spc="0" normalizeH="0" baseline="0" noProof="0" dirty="0">
              <a:ln>
                <a:noFill/>
              </a:ln>
              <a:solidFill>
                <a:schemeClr val="tx1"/>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C1B31987-1702-4EA3-B0C7-426D29514F12}"/>
              </a:ext>
            </a:extLst>
          </p:cNvPr>
          <p:cNvCxnSpPr>
            <a:cxnSpLocks/>
          </p:cNvCxnSpPr>
          <p:nvPr/>
        </p:nvCxnSpPr>
        <p:spPr>
          <a:xfrm>
            <a:off x="912370" y="4948986"/>
            <a:ext cx="1720936" cy="6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0910A4-F337-46D9-8017-064AB5AE1CDB}"/>
              </a:ext>
            </a:extLst>
          </p:cNvPr>
          <p:cNvCxnSpPr>
            <a:cxnSpLocks/>
          </p:cNvCxnSpPr>
          <p:nvPr/>
        </p:nvCxnSpPr>
        <p:spPr>
          <a:xfrm>
            <a:off x="4377651" y="3239786"/>
            <a:ext cx="0" cy="1266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210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9F0F1-7210-42D3-A7E3-95446C6699C2}"/>
              </a:ext>
            </a:extLst>
          </p:cNvPr>
          <p:cNvSpPr>
            <a:spLocks noGrp="1"/>
          </p:cNvSpPr>
          <p:nvPr>
            <p:ph type="title"/>
          </p:nvPr>
        </p:nvSpPr>
        <p:spPr/>
        <p:txBody>
          <a:bodyPr>
            <a:normAutofit/>
          </a:bodyPr>
          <a:lstStyle/>
          <a:p>
            <a:r>
              <a:rPr lang="en-GB" sz="2400" b="1" dirty="0">
                <a:latin typeface="Arial" panose="020B0604020202020204" pitchFamily="34" charset="0"/>
              </a:rPr>
              <a:t>3G-1 Recognise right angles</a:t>
            </a:r>
            <a:endParaRPr lang="en-GB" sz="2400" dirty="0"/>
          </a:p>
        </p:txBody>
      </p:sp>
      <p:sp>
        <p:nvSpPr>
          <p:cNvPr id="7" name="Content Placeholder 2">
            <a:extLst>
              <a:ext uri="{FF2B5EF4-FFF2-40B4-BE49-F238E27FC236}">
                <a16:creationId xmlns:a16="http://schemas.microsoft.com/office/drawing/2014/main" id="{9E346320-2DD6-4FEB-98C3-7D833B0C0813}"/>
              </a:ext>
            </a:extLst>
          </p:cNvPr>
          <p:cNvSpPr txBox="1">
            <a:spLocks/>
          </p:cNvSpPr>
          <p:nvPr/>
        </p:nvSpPr>
        <p:spPr>
          <a:xfrm>
            <a:off x="4304489" y="1116526"/>
            <a:ext cx="7139799"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this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sides has the shape got?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vertices?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Do you think there are any right angles in the shape? Use a    right-angle checker to help you.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Is it a regular shape or an irregular shape?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name the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squared or dotty paper. Can you draw an irregular pentagon with only two right angles? What about only one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Repeat this activity with other polygons.</a:t>
            </a: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7C0F2C97-D29F-4385-94CF-0993FFF2A06C}"/>
              </a:ext>
            </a:extLst>
          </p:cNvPr>
          <p:cNvPicPr>
            <a:picLocks noChangeAspect="1"/>
          </p:cNvPicPr>
          <p:nvPr/>
        </p:nvPicPr>
        <p:blipFill>
          <a:blip r:embed="rId4"/>
          <a:stretch>
            <a:fillRect/>
          </a:stretch>
        </p:blipFill>
        <p:spPr>
          <a:xfrm>
            <a:off x="747712" y="1838968"/>
            <a:ext cx="3028950" cy="3476625"/>
          </a:xfrm>
          <a:prstGeom prst="rect">
            <a:avLst/>
          </a:prstGeom>
        </p:spPr>
      </p:pic>
    </p:spTree>
    <p:custDataLst>
      <p:tags r:id="rId1"/>
    </p:custDataLst>
    <p:extLst>
      <p:ext uri="{BB962C8B-B14F-4D97-AF65-F5344CB8AC3E}">
        <p14:creationId xmlns:p14="http://schemas.microsoft.com/office/powerpoint/2010/main" val="27433133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1</a:t>
            </a:r>
          </a:p>
        </p:txBody>
      </p:sp>
      <p:sp>
        <p:nvSpPr>
          <p:cNvPr id="102" name="Rectangle 101">
            <a:extLst>
              <a:ext uri="{FF2B5EF4-FFF2-40B4-BE49-F238E27FC236}">
                <a16:creationId xmlns:a16="http://schemas.microsoft.com/office/drawing/2014/main" id="{699490A4-E87D-421D-B794-815AA0A326D2}"/>
              </a:ext>
            </a:extLst>
          </p:cNvPr>
          <p:cNvSpPr/>
          <p:nvPr/>
        </p:nvSpPr>
        <p:spPr>
          <a:xfrm>
            <a:off x="7370278" y="2315038"/>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8824152" y="3168888"/>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7548384" y="517136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8" name="Group 107">
            <a:extLst>
              <a:ext uri="{FF2B5EF4-FFF2-40B4-BE49-F238E27FC236}">
                <a16:creationId xmlns:a16="http://schemas.microsoft.com/office/drawing/2014/main" id="{3C98B629-9BC1-41A3-8745-7E555AE2F21A}"/>
              </a:ext>
            </a:extLst>
          </p:cNvPr>
          <p:cNvGrpSpPr/>
          <p:nvPr/>
        </p:nvGrpSpPr>
        <p:grpSpPr>
          <a:xfrm>
            <a:off x="4601210" y="4756021"/>
            <a:ext cx="266448" cy="775120"/>
            <a:chOff x="4965616" y="1786411"/>
            <a:chExt cx="266448" cy="775120"/>
          </a:xfrm>
        </p:grpSpPr>
        <p:sp>
          <p:nvSpPr>
            <p:cNvPr id="105" name="Rectangle: Rounded Corners 104">
              <a:extLst>
                <a:ext uri="{FF2B5EF4-FFF2-40B4-BE49-F238E27FC236}">
                  <a16:creationId xmlns:a16="http://schemas.microsoft.com/office/drawing/2014/main" id="{DE2D3188-CCE4-464B-868C-CA59DB1F578F}"/>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8938B9B-D213-44CF-9031-733905C124F1}"/>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7B261455-3B39-449E-B97A-579A29EA2316}"/>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CFFFD8E5-EC47-49FD-8E20-A6300260D51F}"/>
              </a:ext>
            </a:extLst>
          </p:cNvPr>
          <p:cNvSpPr/>
          <p:nvPr/>
        </p:nvSpPr>
        <p:spPr>
          <a:xfrm>
            <a:off x="3399465"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EA9EF19B-1697-403C-977C-1310EA33C802}"/>
              </a:ext>
            </a:extLst>
          </p:cNvPr>
          <p:cNvSpPr/>
          <p:nvPr/>
        </p:nvSpPr>
        <p:spPr>
          <a:xfrm>
            <a:off x="359835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21752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will need 2 pieces of card and a split pin:</a:t>
            </a:r>
          </a:p>
        </p:txBody>
      </p:sp>
      <p:sp>
        <p:nvSpPr>
          <p:cNvPr id="114" name="Arrow: Right 113">
            <a:extLst>
              <a:ext uri="{FF2B5EF4-FFF2-40B4-BE49-F238E27FC236}">
                <a16:creationId xmlns:a16="http://schemas.microsoft.com/office/drawing/2014/main" id="{B6CBFC7F-B37D-416B-8887-3C12009DAFE1}"/>
              </a:ext>
            </a:extLst>
          </p:cNvPr>
          <p:cNvSpPr/>
          <p:nvPr/>
        </p:nvSpPr>
        <p:spPr>
          <a:xfrm>
            <a:off x="5839170" y="3227642"/>
            <a:ext cx="513660" cy="814463"/>
          </a:xfrm>
          <a:prstGeom prst="rightArrow">
            <a:avLst>
              <a:gd name="adj1" fmla="val 45539"/>
              <a:gd name="adj2" fmla="val 5000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0187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normAutofit/>
          </a:bodyPr>
          <a:lstStyle/>
          <a:p>
            <a:r>
              <a:rPr lang="en-GB" sz="2400" b="1" dirty="0">
                <a:latin typeface="Arial" panose="020B0604020202020204" pitchFamily="34" charset="0"/>
              </a:rPr>
              <a:t>3G-1 Recognise right angles</a:t>
            </a:r>
            <a:endParaRPr lang="en-GB" sz="240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79644" y="1167045"/>
            <a:ext cx="9763125"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Further guidance: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be able to identify right angles in polygons.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 will be useful to provide pupils with an assortment of 2D shapes for them to select from, handle, compare and sort. Put shapes into a feely bag and see if children can pick out shapes which have right angles. This helps children to feel and visualise right angles.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Images of shapes should also be used and presented in a variety of orientations. Children should identify, check and mark right angles on images using the standard convention as shown on the previous slide.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use 2D shapes and images and state whether angles are </a:t>
            </a:r>
            <a:r>
              <a:rPr kumimoji="0" lang="en-GB" sz="2000" b="0" i="1" u="none" strike="noStrike" kern="1200" cap="none" spc="0" normalizeH="0" baseline="0" noProof="0" dirty="0">
                <a:ln>
                  <a:noFill/>
                </a:ln>
                <a:solidFill>
                  <a:srgbClr val="585858"/>
                </a:solidFill>
                <a:effectLst/>
                <a:uLnTx/>
                <a:uFillTx/>
                <a:latin typeface="Arial"/>
                <a:ea typeface="+mn-ea"/>
                <a:cs typeface="+mn-cs"/>
              </a:rPr>
              <a:t>bigger than </a:t>
            </a:r>
            <a:r>
              <a:rPr kumimoji="0" lang="en-GB" sz="2000" b="0" i="0" u="none" strike="noStrike" kern="1200" cap="none" spc="0" normalizeH="0" baseline="0" noProof="0" dirty="0">
                <a:ln>
                  <a:noFill/>
                </a:ln>
                <a:solidFill>
                  <a:srgbClr val="585858"/>
                </a:solidFill>
                <a:effectLst/>
                <a:uLnTx/>
                <a:uFillTx/>
                <a:latin typeface="Arial"/>
                <a:ea typeface="+mn-ea"/>
                <a:cs typeface="+mn-cs"/>
              </a:rPr>
              <a:t>or </a:t>
            </a:r>
            <a:r>
              <a:rPr kumimoji="0" lang="en-GB" sz="2000" b="0" i="1" u="none" strike="noStrike" kern="1200" cap="none" spc="0" normalizeH="0" baseline="0" noProof="0" dirty="0">
                <a:ln>
                  <a:noFill/>
                </a:ln>
                <a:solidFill>
                  <a:srgbClr val="585858"/>
                </a:solidFill>
                <a:effectLst/>
                <a:uLnTx/>
                <a:uFillTx/>
                <a:latin typeface="Arial"/>
                <a:ea typeface="+mn-ea"/>
                <a:cs typeface="+mn-cs"/>
              </a:rPr>
              <a:t>smaller than </a:t>
            </a:r>
            <a:r>
              <a:rPr kumimoji="0" lang="en-GB" sz="2000" b="0" i="0" u="none" strike="noStrike" kern="1200" cap="none" spc="0" normalizeH="0" baseline="0" noProof="0" dirty="0">
                <a:ln>
                  <a:noFill/>
                </a:ln>
                <a:solidFill>
                  <a:srgbClr val="585858"/>
                </a:solidFill>
                <a:effectLst/>
                <a:uLnTx/>
                <a:uFillTx/>
                <a:latin typeface="Arial"/>
                <a:ea typeface="+mn-ea"/>
                <a:cs typeface="+mn-cs"/>
              </a:rPr>
              <a:t>right angles.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133465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3" name="Group 2">
            <a:extLst>
              <a:ext uri="{FF2B5EF4-FFF2-40B4-BE49-F238E27FC236}">
                <a16:creationId xmlns:a16="http://schemas.microsoft.com/office/drawing/2014/main" id="{7E69B32A-0402-4D91-8B87-B22F0E868C75}"/>
              </a:ext>
            </a:extLst>
          </p:cNvPr>
          <p:cNvGrpSpPr>
            <a:grpSpLocks noChangeAspect="1"/>
          </p:cNvGrpSpPr>
          <p:nvPr/>
        </p:nvGrpSpPr>
        <p:grpSpPr>
          <a:xfrm>
            <a:off x="455171" y="1055570"/>
            <a:ext cx="11292125" cy="5200458"/>
            <a:chOff x="455171" y="1055570"/>
            <a:chExt cx="11292125" cy="5200458"/>
          </a:xfrm>
        </p:grpSpPr>
        <p:cxnSp>
          <p:nvCxnSpPr>
            <p:cNvPr id="81" name="Straight Connector 80">
              <a:extLst>
                <a:ext uri="{FF2B5EF4-FFF2-40B4-BE49-F238E27FC236}">
                  <a16:creationId xmlns:a16="http://schemas.microsoft.com/office/drawing/2014/main" id="{27C9CF03-C989-4F4C-9445-B6CB81247C44}"/>
                </a:ext>
              </a:extLst>
            </p:cNvPr>
            <p:cNvCxnSpPr/>
            <p:nvPr/>
          </p:nvCxnSpPr>
          <p:spPr>
            <a:xfrm>
              <a:off x="455171" y="1488941"/>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153FE40-6CA1-4FF9-87C1-120025B1E380}"/>
                </a:ext>
              </a:extLst>
            </p:cNvPr>
            <p:cNvCxnSpPr/>
            <p:nvPr/>
          </p:nvCxnSpPr>
          <p:spPr>
            <a:xfrm>
              <a:off x="455171" y="1922312"/>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B17C6-03B8-4125-83A3-01CCF060991B}"/>
                </a:ext>
              </a:extLst>
            </p:cNvPr>
            <p:cNvCxnSpPr/>
            <p:nvPr/>
          </p:nvCxnSpPr>
          <p:spPr>
            <a:xfrm>
              <a:off x="455171" y="2355683"/>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9D82D9-FD23-4B2C-95B4-3829E9F471D2}"/>
                </a:ext>
              </a:extLst>
            </p:cNvPr>
            <p:cNvCxnSpPr/>
            <p:nvPr/>
          </p:nvCxnSpPr>
          <p:spPr>
            <a:xfrm>
              <a:off x="455171" y="27890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2F0626-D8A3-4D12-9458-E84DF02E0FDA}"/>
                </a:ext>
              </a:extLst>
            </p:cNvPr>
            <p:cNvCxnSpPr/>
            <p:nvPr/>
          </p:nvCxnSpPr>
          <p:spPr>
            <a:xfrm>
              <a:off x="455171" y="3222425"/>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2A742C-60B9-4AB0-AEB4-0F14ADE1127E}"/>
                </a:ext>
              </a:extLst>
            </p:cNvPr>
            <p:cNvCxnSpPr/>
            <p:nvPr/>
          </p:nvCxnSpPr>
          <p:spPr>
            <a:xfrm>
              <a:off x="455171" y="3655796"/>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C4459EE-9355-4C51-9B9B-396E05B645D8}"/>
                </a:ext>
              </a:extLst>
            </p:cNvPr>
            <p:cNvCxnSpPr/>
            <p:nvPr/>
          </p:nvCxnSpPr>
          <p:spPr>
            <a:xfrm>
              <a:off x="455171" y="4089167"/>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D15FE62-0699-47AA-AF06-6B954ECAC061}"/>
                </a:ext>
              </a:extLst>
            </p:cNvPr>
            <p:cNvCxnSpPr/>
            <p:nvPr/>
          </p:nvCxnSpPr>
          <p:spPr>
            <a:xfrm>
              <a:off x="455171" y="4522538"/>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4A76B5-D84B-4CF7-9DDE-B98C2E25E0F0}"/>
                </a:ext>
              </a:extLst>
            </p:cNvPr>
            <p:cNvCxnSpPr/>
            <p:nvPr/>
          </p:nvCxnSpPr>
          <p:spPr>
            <a:xfrm>
              <a:off x="455171" y="4955909"/>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B4FA9AD-B66F-4C0B-AFC0-62C4E4B22CCB}"/>
                </a:ext>
              </a:extLst>
            </p:cNvPr>
            <p:cNvCxnSpPr/>
            <p:nvPr/>
          </p:nvCxnSpPr>
          <p:spPr>
            <a:xfrm>
              <a:off x="455171" y="538928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1E7A53-9001-493D-AF03-48C6972E0996}"/>
                </a:ext>
              </a:extLst>
            </p:cNvPr>
            <p:cNvCxnSpPr/>
            <p:nvPr/>
          </p:nvCxnSpPr>
          <p:spPr>
            <a:xfrm>
              <a:off x="455171" y="5822654"/>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40C9AEB-2019-4E18-A551-325A6A403BC8}"/>
                </a:ext>
              </a:extLst>
            </p:cNvPr>
            <p:cNvGrpSpPr/>
            <p:nvPr/>
          </p:nvGrpSpPr>
          <p:grpSpPr>
            <a:xfrm>
              <a:off x="455171" y="1055570"/>
              <a:ext cx="10425912" cy="5200458"/>
              <a:chOff x="455171" y="1055570"/>
              <a:chExt cx="10425912" cy="4767084"/>
            </a:xfrm>
          </p:grpSpPr>
          <p:cxnSp>
            <p:nvCxnSpPr>
              <p:cNvPr id="6" name="Straight Connector 5">
                <a:extLst>
                  <a:ext uri="{FF2B5EF4-FFF2-40B4-BE49-F238E27FC236}">
                    <a16:creationId xmlns:a16="http://schemas.microsoft.com/office/drawing/2014/main" id="{9A33C46A-67F4-4F41-B43A-DDD31F20E5AC}"/>
                  </a:ext>
                </a:extLst>
              </p:cNvPr>
              <p:cNvCxnSpPr/>
              <p:nvPr/>
            </p:nvCxnSpPr>
            <p:spPr>
              <a:xfrm>
                <a:off x="4551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3357CF9-6840-4313-A279-352FA0C30859}"/>
                  </a:ext>
                </a:extLst>
              </p:cNvPr>
              <p:cNvCxnSpPr/>
              <p:nvPr/>
            </p:nvCxnSpPr>
            <p:spPr>
              <a:xfrm>
                <a:off x="8883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4EE3531-1D5F-4F71-9C52-A5D9E546E18F}"/>
                  </a:ext>
                </a:extLst>
              </p:cNvPr>
              <p:cNvCxnSpPr/>
              <p:nvPr/>
            </p:nvCxnSpPr>
            <p:spPr>
              <a:xfrm>
                <a:off x="131707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FCE9744-9716-49C5-8D06-5FD60A45F5A0}"/>
                  </a:ext>
                </a:extLst>
              </p:cNvPr>
              <p:cNvCxnSpPr/>
              <p:nvPr/>
            </p:nvCxnSpPr>
            <p:spPr>
              <a:xfrm>
                <a:off x="175021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2F0C554-5396-46E6-AB59-7152A8C00454}"/>
                  </a:ext>
                </a:extLst>
              </p:cNvPr>
              <p:cNvCxnSpPr/>
              <p:nvPr/>
            </p:nvCxnSpPr>
            <p:spPr>
              <a:xfrm>
                <a:off x="21920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D31C45-4A40-4107-A983-E4B224F5BBD5}"/>
                  </a:ext>
                </a:extLst>
              </p:cNvPr>
              <p:cNvCxnSpPr/>
              <p:nvPr/>
            </p:nvCxnSpPr>
            <p:spPr>
              <a:xfrm>
                <a:off x="26252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05A7176-A067-4917-A183-4BDC19E54AD0}"/>
                  </a:ext>
                </a:extLst>
              </p:cNvPr>
              <p:cNvCxnSpPr/>
              <p:nvPr/>
            </p:nvCxnSpPr>
            <p:spPr>
              <a:xfrm>
                <a:off x="305399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D120358-B3B0-400F-86FD-AAC937A68754}"/>
                  </a:ext>
                </a:extLst>
              </p:cNvPr>
              <p:cNvCxnSpPr/>
              <p:nvPr/>
            </p:nvCxnSpPr>
            <p:spPr>
              <a:xfrm>
                <a:off x="348713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B23792-DB3B-484E-B952-71098E6BCE02}"/>
                  </a:ext>
                </a:extLst>
              </p:cNvPr>
              <p:cNvCxnSpPr/>
              <p:nvPr/>
            </p:nvCxnSpPr>
            <p:spPr>
              <a:xfrm>
                <a:off x="39333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C813C7D-5208-44A9-A0C2-C1E18C6E9B1E}"/>
                  </a:ext>
                </a:extLst>
              </p:cNvPr>
              <p:cNvCxnSpPr/>
              <p:nvPr/>
            </p:nvCxnSpPr>
            <p:spPr>
              <a:xfrm>
                <a:off x="43665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F3B07C-5D79-4E90-A139-AAC5F7C8DE99}"/>
                  </a:ext>
                </a:extLst>
              </p:cNvPr>
              <p:cNvCxnSpPr/>
              <p:nvPr/>
            </p:nvCxnSpPr>
            <p:spPr>
              <a:xfrm>
                <a:off x="479529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E931F0E-922F-4283-B4F4-C9CC3B333753}"/>
                  </a:ext>
                </a:extLst>
              </p:cNvPr>
              <p:cNvCxnSpPr/>
              <p:nvPr/>
            </p:nvCxnSpPr>
            <p:spPr>
              <a:xfrm>
                <a:off x="522843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CAF788-E8A0-4588-8F3F-00058908B2F0}"/>
                  </a:ext>
                </a:extLst>
              </p:cNvPr>
              <p:cNvCxnSpPr/>
              <p:nvPr/>
            </p:nvCxnSpPr>
            <p:spPr>
              <a:xfrm>
                <a:off x="56703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09C87D-4FA7-4CEC-801A-B9C1A9D06A41}"/>
                  </a:ext>
                </a:extLst>
              </p:cNvPr>
              <p:cNvCxnSpPr/>
              <p:nvPr/>
            </p:nvCxnSpPr>
            <p:spPr>
              <a:xfrm>
                <a:off x="61034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BC1E5E6-8E97-4A7F-9B5A-2938B62B048C}"/>
                  </a:ext>
                </a:extLst>
              </p:cNvPr>
              <p:cNvCxnSpPr/>
              <p:nvPr/>
            </p:nvCxnSpPr>
            <p:spPr>
              <a:xfrm>
                <a:off x="6532214"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4D4A4E-34DA-4620-800A-831C2F769802}"/>
                  </a:ext>
                </a:extLst>
              </p:cNvPr>
              <p:cNvCxnSpPr/>
              <p:nvPr/>
            </p:nvCxnSpPr>
            <p:spPr>
              <a:xfrm>
                <a:off x="696535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D499E67-CE9B-445B-8E4F-6CE78D8EBBC8}"/>
                  </a:ext>
                </a:extLst>
              </p:cNvPr>
              <p:cNvCxnSpPr/>
              <p:nvPr/>
            </p:nvCxnSpPr>
            <p:spPr>
              <a:xfrm>
                <a:off x="740286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9B7CF9-63A1-45C8-A1C0-CB4772B7EA0B}"/>
                  </a:ext>
                </a:extLst>
              </p:cNvPr>
              <p:cNvCxnSpPr/>
              <p:nvPr/>
            </p:nvCxnSpPr>
            <p:spPr>
              <a:xfrm>
                <a:off x="783600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599C212-72FC-4004-9501-844F69C2BF00}"/>
                  </a:ext>
                </a:extLst>
              </p:cNvPr>
              <p:cNvCxnSpPr/>
              <p:nvPr/>
            </p:nvCxnSpPr>
            <p:spPr>
              <a:xfrm>
                <a:off x="82822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9FAAB31-DA1B-484C-8242-FF43877901A7}"/>
                  </a:ext>
                </a:extLst>
              </p:cNvPr>
              <p:cNvCxnSpPr/>
              <p:nvPr/>
            </p:nvCxnSpPr>
            <p:spPr>
              <a:xfrm>
                <a:off x="87154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9745C9B-14BD-4A3F-8B12-AF0D6EFFC235}"/>
                  </a:ext>
                </a:extLst>
              </p:cNvPr>
              <p:cNvCxnSpPr/>
              <p:nvPr/>
            </p:nvCxnSpPr>
            <p:spPr>
              <a:xfrm>
                <a:off x="9144161"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6C0DE6E-65B3-42CB-9289-51ECA5AE8329}"/>
                  </a:ext>
                </a:extLst>
              </p:cNvPr>
              <p:cNvCxnSpPr/>
              <p:nvPr/>
            </p:nvCxnSpPr>
            <p:spPr>
              <a:xfrm>
                <a:off x="9577300"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C04F94C-CC30-4F2C-9A30-CBAA49C0D2AC}"/>
                  </a:ext>
                </a:extLst>
              </p:cNvPr>
              <p:cNvCxnSpPr/>
              <p:nvPr/>
            </p:nvCxnSpPr>
            <p:spPr>
              <a:xfrm>
                <a:off x="100191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9219315-30D5-4BE4-BBC6-590090D2D1D5}"/>
                  </a:ext>
                </a:extLst>
              </p:cNvPr>
              <p:cNvCxnSpPr/>
              <p:nvPr/>
            </p:nvCxnSpPr>
            <p:spPr>
              <a:xfrm>
                <a:off x="104523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39BF642-5D4D-49FF-A01C-C038EFA41047}"/>
                  </a:ext>
                </a:extLst>
              </p:cNvPr>
              <p:cNvCxnSpPr/>
              <p:nvPr/>
            </p:nvCxnSpPr>
            <p:spPr>
              <a:xfrm>
                <a:off x="10881083"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58F16DEC-1CEE-42D1-B48D-80BF000A1EBC}"/>
                </a:ext>
              </a:extLst>
            </p:cNvPr>
            <p:cNvCxnSpPr/>
            <p:nvPr/>
          </p:nvCxnSpPr>
          <p:spPr>
            <a:xfrm>
              <a:off x="11314222"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5B4B48B-016A-441A-870A-5A36DD874BCA}"/>
                </a:ext>
              </a:extLst>
            </p:cNvPr>
            <p:cNvCxnSpPr/>
            <p:nvPr/>
          </p:nvCxnSpPr>
          <p:spPr>
            <a:xfrm>
              <a:off x="11747296" y="1055570"/>
              <a:ext cx="0" cy="4767084"/>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53A4F5E-1719-4B4F-BEBF-F605CC9AE4E7}"/>
                </a:ext>
              </a:extLst>
            </p:cNvPr>
            <p:cNvCxnSpPr>
              <a:cxnSpLocks/>
            </p:cNvCxnSpPr>
            <p:nvPr/>
          </p:nvCxnSpPr>
          <p:spPr>
            <a:xfrm>
              <a:off x="455171" y="6256028"/>
              <a:ext cx="10425912"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33637E3-F3DE-429B-AF71-6DECBC830356}"/>
                </a:ext>
              </a:extLst>
            </p:cNvPr>
            <p:cNvCxnSpPr/>
            <p:nvPr/>
          </p:nvCxnSpPr>
          <p:spPr>
            <a:xfrm>
              <a:off x="455171" y="1055570"/>
              <a:ext cx="11292125"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88289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3, Unit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grpSp>
        <p:nvGrpSpPr>
          <p:cNvPr id="3" name="Group 2">
            <a:extLst>
              <a:ext uri="{FF2B5EF4-FFF2-40B4-BE49-F238E27FC236}">
                <a16:creationId xmlns:a16="http://schemas.microsoft.com/office/drawing/2014/main" id="{B26A6978-D540-4570-8D87-47C3FEA37464}"/>
              </a:ext>
            </a:extLst>
          </p:cNvPr>
          <p:cNvGrpSpPr/>
          <p:nvPr/>
        </p:nvGrpSpPr>
        <p:grpSpPr>
          <a:xfrm>
            <a:off x="439072" y="1035687"/>
            <a:ext cx="11336871" cy="5241897"/>
            <a:chOff x="439072" y="1035687"/>
            <a:chExt cx="11336871" cy="5241897"/>
          </a:xfrm>
        </p:grpSpPr>
        <p:grpSp>
          <p:nvGrpSpPr>
            <p:cNvPr id="142" name="Group 141">
              <a:extLst>
                <a:ext uri="{FF2B5EF4-FFF2-40B4-BE49-F238E27FC236}">
                  <a16:creationId xmlns:a16="http://schemas.microsoft.com/office/drawing/2014/main" id="{B9EADB52-74C3-47D9-8E64-7AA3C34CFA39}"/>
                </a:ext>
              </a:extLst>
            </p:cNvPr>
            <p:cNvGrpSpPr/>
            <p:nvPr/>
          </p:nvGrpSpPr>
          <p:grpSpPr>
            <a:xfrm>
              <a:off x="439072" y="1035687"/>
              <a:ext cx="11336871" cy="45719"/>
              <a:chOff x="439072" y="1035687"/>
              <a:chExt cx="11336871" cy="45719"/>
            </a:xfrm>
          </p:grpSpPr>
          <p:sp>
            <p:nvSpPr>
              <p:cNvPr id="143" name="Oval 142">
                <a:extLst>
                  <a:ext uri="{FF2B5EF4-FFF2-40B4-BE49-F238E27FC236}">
                    <a16:creationId xmlns:a16="http://schemas.microsoft.com/office/drawing/2014/main" id="{4F753B4C-6AE5-4043-8587-1083CFB0B8B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D9743D26-2C98-4CFF-9086-317E998ED3D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EC2F4969-8CB2-46BD-AE8C-35F2157C916A}"/>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7CB216E5-655D-4740-86B0-24A5BB529769}"/>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411D5AB7-6034-45B9-B4A5-8510FD46F7F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CDB8C76-3288-41D5-8AFC-2EF9E818A3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11A227D7-680A-4FB6-89C9-E92ECF8C241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A244BFFE-0624-4962-89FE-621D20EBF8AA}"/>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146E3411-3D23-4FF6-AC3B-9B47476562BC}"/>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92B8D22B-6073-4ACD-A58E-49DFF20017D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7C25C98C-6685-434B-B34D-AD6E99F7A380}"/>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EA8E0094-3704-495A-8782-1B09709B72F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C3F7BD91-86A1-4377-AB61-2194D8A5B8B9}"/>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D08C49E4-6082-4AB7-A817-05E7615167D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8530E2A1-F6CB-4957-B7D9-ECA49329EB6F}"/>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D7535C4-5933-47ED-9E67-851E97EF912B}"/>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AF72E75F-2BA5-4E46-BA80-D713A03617D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DFC591CB-2549-4929-99D4-9CD80C2EBD38}"/>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BE999ADB-1F1C-415D-8D9E-085023002E5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1F1AD900-DE2C-4712-855D-DEA0DCCCB26C}"/>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8B6F457E-F8F7-4BC4-B020-27BE79AA7E6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7D08E4AE-9EAF-45D3-BFA0-D63873B0D84C}"/>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FCDC0763-0D49-4668-8977-7DF1B239F92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B28428B9-9890-4336-BB5C-9D36DA10F4B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B303B648-19B3-4D15-9511-A3D3C6A36469}"/>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A236AEAC-A0FE-44D9-B5ED-E58574E5118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1454FE95-81BF-4EC8-AFC2-93BAFCE3DFE5}"/>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757F8197-095E-4FC6-91CD-1497F99F4288}"/>
                </a:ext>
              </a:extLst>
            </p:cNvPr>
            <p:cNvGrpSpPr/>
            <p:nvPr/>
          </p:nvGrpSpPr>
          <p:grpSpPr>
            <a:xfrm>
              <a:off x="439072" y="1468702"/>
              <a:ext cx="11336871" cy="45719"/>
              <a:chOff x="439072" y="1035687"/>
              <a:chExt cx="11336871" cy="45719"/>
            </a:xfrm>
          </p:grpSpPr>
          <p:sp>
            <p:nvSpPr>
              <p:cNvPr id="173" name="Oval 172">
                <a:extLst>
                  <a:ext uri="{FF2B5EF4-FFF2-40B4-BE49-F238E27FC236}">
                    <a16:creationId xmlns:a16="http://schemas.microsoft.com/office/drawing/2014/main" id="{3186ECC5-5740-4BF5-9071-ABA3C5AC5015}"/>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184F58AA-F7A4-41E9-A4D3-9AB1659DD9C8}"/>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DEB79FBA-761A-47E7-B5D9-3183A2598BD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F00E21B2-C2C8-47E1-9A41-88756E47A279}"/>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30098330-BE4B-4AED-9722-293417303FE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0261B07-252B-427F-BE1F-D3496FF0870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134644ED-08E5-4590-8DCB-AA12AEEED627}"/>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FA2BF82F-7DA0-4D49-9E42-98F70B0FDFF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774F1CD-573A-4FC9-8E1D-D33B58FCFEB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562BFDD6-2F66-4A45-8CEA-587FCB058651}"/>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9592BD8E-C265-461E-BCD9-5087D0784A6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38313B35-B196-4B64-9AA0-E3DEF14E563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5AA33B86-6C7C-4225-87E6-B5B91CDC50C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9E938AA-4823-43F2-A36D-55110235504F}"/>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233683CE-5E3E-429A-A2CA-69B2D5AA15C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34E64A38-BBEE-4445-88D4-548CFC6A29E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A09767E2-4100-43DF-BCA9-8A8AAC15FD4E}"/>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F764959F-6E3B-47B1-9F1A-A0766D1B822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1CD643B4-37CC-4296-AF17-011A25D57DCE}"/>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9C550036-8863-4A02-BDA1-5B4600CA1C5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2FAA3954-6F53-4768-82F9-5709535BFED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58FDC307-E32E-4FFB-A816-391F3252DA1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F50C7B31-A07B-4AF0-8CB7-C87C18A512C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69796204-5EFD-443E-8BEB-9E30464AD63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1A24266B-2D43-4EB5-B0C0-7D99D761F3F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BBE18C95-9EA7-4B34-80D8-5FB2B5814ECA}"/>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4408572F-C34C-4FFA-BC16-010A9517A67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C89FF3CF-BBA2-4C46-A5BF-698D37D58DDE}"/>
                </a:ext>
              </a:extLst>
            </p:cNvPr>
            <p:cNvGrpSpPr/>
            <p:nvPr/>
          </p:nvGrpSpPr>
          <p:grpSpPr>
            <a:xfrm>
              <a:off x="439072" y="1901717"/>
              <a:ext cx="11336871" cy="45719"/>
              <a:chOff x="439072" y="1035687"/>
              <a:chExt cx="11336871" cy="45719"/>
            </a:xfrm>
          </p:grpSpPr>
          <p:sp>
            <p:nvSpPr>
              <p:cNvPr id="201" name="Oval 200">
                <a:extLst>
                  <a:ext uri="{FF2B5EF4-FFF2-40B4-BE49-F238E27FC236}">
                    <a16:creationId xmlns:a16="http://schemas.microsoft.com/office/drawing/2014/main" id="{65A7E559-15EB-4CDE-ACFF-5F02F967159D}"/>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D9DF3099-85F0-48D2-8B84-E18058954989}"/>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3DEEA7D-2083-4977-BEEC-A7D599D815B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201DD0-6059-4460-B7B8-B44AD10D6C4D}"/>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50FDF124-4225-43DE-A25C-6417A70F0BB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04952B33-5037-41C7-9E1B-017927C47F85}"/>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3B41F40B-35A7-4372-A986-463EE663B2D4}"/>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5C90B28C-F38F-4B7B-A071-6E0978BE04F5}"/>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08B515EC-F0A3-4C99-8D6E-B1B6FB10A486}"/>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1E157C2D-4CDB-4877-A54A-D59511C6C9BE}"/>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29C19B-340B-414B-8067-6DB978493D6F}"/>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0621273B-48E7-4AFD-B80F-56A9A399E3E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3482CCCC-8CCB-4D6F-AF51-D995D34A64D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BFFBD891-D748-439D-92B5-6809D204A26E}"/>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6C4468B8-28BB-4019-AF77-A4E48387038E}"/>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408E42-106E-4468-BB45-E382BAF1796A}"/>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0ABAE0C1-AAC7-4EEC-B61B-A8FCD8A6C5CF}"/>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702C2F2-0768-4555-AF00-DC1D4E97D229}"/>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E3B06A7E-CEFB-4E83-A1CD-F0E50E59CC8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925D2F27-F5CB-4DB6-A312-E1A128613E66}"/>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5A9B343F-B499-4FFB-94A9-B8BF43A4050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69EF37CB-E0DF-42B0-AE30-977B4A418B7A}"/>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1D097A6E-84D7-49A9-AFBF-14317B71EEF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5183A6E6-7C94-4D45-9636-0153E2D3A032}"/>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AA1F57E9-3D5D-4449-A239-08FC66B8B675}"/>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2A57C5B7-6D85-4D50-A3D8-9013D106B78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6E8726AC-E494-45C8-ACBD-FB343CA261C1}"/>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AE0C759E-D715-4111-A555-EF6C3AADE2BE}"/>
                </a:ext>
              </a:extLst>
            </p:cNvPr>
            <p:cNvGrpSpPr/>
            <p:nvPr/>
          </p:nvGrpSpPr>
          <p:grpSpPr>
            <a:xfrm>
              <a:off x="439072" y="2334732"/>
              <a:ext cx="11336871" cy="45719"/>
              <a:chOff x="439072" y="1035687"/>
              <a:chExt cx="11336871" cy="45719"/>
            </a:xfrm>
          </p:grpSpPr>
          <p:sp>
            <p:nvSpPr>
              <p:cNvPr id="229" name="Oval 228">
                <a:extLst>
                  <a:ext uri="{FF2B5EF4-FFF2-40B4-BE49-F238E27FC236}">
                    <a16:creationId xmlns:a16="http://schemas.microsoft.com/office/drawing/2014/main" id="{2B1EFB90-DA7F-4B1A-95BE-E417C09899A4}"/>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0DB5E30A-948B-4126-B290-9B5C35EBEE4F}"/>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419AED8D-415A-4058-96F1-691E3912074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CCA84F5-A0AC-4F2E-AE3B-B5F24E31C66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41455304-9C2B-4259-B6EF-9FBDBC71AE2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6BB8CAEB-230E-493A-851D-48E66DA16638}"/>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1735B5FD-0B03-42FD-B454-B8B3A11E9223}"/>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D24EC882-6BEE-4BB2-A736-249374B04E71}"/>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35F55381-5A0A-4FFD-99F6-F2D422E9BE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777068C5-92B0-44A6-A5EA-E4DF4C293C9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B7D4099C-6661-4886-B53E-433A4FDB64C4}"/>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C7981429-4C69-49D0-8F7A-3F8C26F6A9C9}"/>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144326FD-2CF3-4645-B863-8E790CAF63D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EC7A281F-B0B1-403E-85E7-249B7CBC8EA9}"/>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C1E43595-6DB5-42AA-820D-9A76324B6D5D}"/>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A17114E2-DA1C-4034-8DCF-50F36D322501}"/>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EE943598-C8EE-43C2-B27D-985B586C908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1854D70-3910-4BAF-9465-0BD9ADCFC0AD}"/>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A6CA103F-8686-4FA2-B611-A5D75A8EC6BD}"/>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3A515A91-CA8C-41F3-9454-993049C36EB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9B14C3C4-B35A-4332-8D1E-5B124E4DF294}"/>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28FF73A4-80D3-4E84-B885-EDC998D5B3A3}"/>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D815613-7C17-4F7B-8DE9-87B9DA88533C}"/>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04EC9196-DE17-4BAA-A4A6-D6390F3F0267}"/>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5BE04879-D400-4E5E-A408-DB28CA7093DE}"/>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D22B115-A8A2-4AAB-ABDA-79769711A0A3}"/>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B860F769-9154-4010-A1E5-B7CAEB6A776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FF8EC9B6-7E80-4198-A4E5-2C23732A8610}"/>
                </a:ext>
              </a:extLst>
            </p:cNvPr>
            <p:cNvGrpSpPr/>
            <p:nvPr/>
          </p:nvGrpSpPr>
          <p:grpSpPr>
            <a:xfrm>
              <a:off x="439072" y="2767747"/>
              <a:ext cx="11336871" cy="45719"/>
              <a:chOff x="439072" y="1035687"/>
              <a:chExt cx="11336871" cy="45719"/>
            </a:xfrm>
          </p:grpSpPr>
          <p:sp>
            <p:nvSpPr>
              <p:cNvPr id="257" name="Oval 256">
                <a:extLst>
                  <a:ext uri="{FF2B5EF4-FFF2-40B4-BE49-F238E27FC236}">
                    <a16:creationId xmlns:a16="http://schemas.microsoft.com/office/drawing/2014/main" id="{3C48E099-E92A-46D8-9285-96031672D696}"/>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BEA4FE6C-1DD2-4ED4-B787-92BC657931D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56BE7321-A28D-4211-9EFF-8FBEB2C0D8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31E97A0-BB98-4A06-B792-A9C1603919BF}"/>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63760866-254B-4345-9355-AEB604FE48BD}"/>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A62AF5D-783B-4495-80CC-341A2307B78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48BD2863-2AD9-45CF-83A7-CA2A0C22381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F0E1513E-DE34-42DE-B607-48EFA7A7C68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A31E291A-AA54-4EFA-8585-29D45E1E9AA7}"/>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77C83753-B6C1-4A5A-8214-C8C3958E62DA}"/>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E6D0073F-C4F6-4AB6-81FE-DC409A3CA4C2}"/>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0811EEB1-9E74-459B-AD41-9630B6D4D632}"/>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2406CA42-4BD9-4E9E-AC05-69282081CBA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88005FAE-6744-4E53-9955-F2D2171E736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C5610ADA-448A-40F6-B267-B429401805A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89E27F39-DC43-482B-85B8-4BD14C2CAEF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882C99A5-954B-43E8-9956-89D02B2E5C0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3A6A928E-B2AE-44B2-A35E-C806948C69E5}"/>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CBC62A6D-4489-428D-8E53-770C13709D70}"/>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0C1A5F4B-73DB-4DE8-8398-EB9FFC425C4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933A581B-DC6F-4165-B7EC-D8796345087E}"/>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FD0D9AB2-04E0-4B5E-9F0F-FB54E49097DE}"/>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AA18BC1D-B6BD-4FA6-BF4B-299F5038E681}"/>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95A2BCE2-D761-4B92-B733-5CEA34E3AA3B}"/>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7B378D2D-5EB3-4954-B8AC-E7B35303B262}"/>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486E20FF-360F-48BE-B4D4-9DFD8661BF6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4DD31E5D-2BE3-48C4-89CE-7F9B765E981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72F1E6C3-F37E-4226-AA8D-D368F12E4907}"/>
                </a:ext>
              </a:extLst>
            </p:cNvPr>
            <p:cNvGrpSpPr/>
            <p:nvPr/>
          </p:nvGrpSpPr>
          <p:grpSpPr>
            <a:xfrm>
              <a:off x="439072" y="3200762"/>
              <a:ext cx="11336871" cy="45719"/>
              <a:chOff x="439072" y="1035687"/>
              <a:chExt cx="11336871" cy="45719"/>
            </a:xfrm>
          </p:grpSpPr>
          <p:sp>
            <p:nvSpPr>
              <p:cNvPr id="285" name="Oval 284">
                <a:extLst>
                  <a:ext uri="{FF2B5EF4-FFF2-40B4-BE49-F238E27FC236}">
                    <a16:creationId xmlns:a16="http://schemas.microsoft.com/office/drawing/2014/main" id="{1B913F5E-AE72-475C-8022-F18BE3A43C3A}"/>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43F51370-BDCB-490A-88E6-803D93D8BD9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6FD34DA8-1A3F-4316-BB93-E1EB4941779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B70EF823-4E6B-4ECD-9750-4BC681E56E3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AA8B78B4-F550-4453-BD0E-C8459A536A18}"/>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38DA982E-843A-4F28-A01A-95E4E9121C36}"/>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B87BBDE-24FD-4A0F-BF0A-A891C07797F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2DA506-0DC6-4CBE-B889-01FD1EA1EEDB}"/>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A328A770-C916-43B3-833D-B9DB1DEDAB15}"/>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E55037D-A7F8-420D-9D3E-A50EB1FDF5E0}"/>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C3EA643-AD20-4EC9-AD8F-163B472747EC}"/>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0E2E54F-8431-41C4-8EA1-5E5E1BFC2E94}"/>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27B6FF39-E38A-47D9-B688-E8F84E5B3FE2}"/>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2A8A479C-C659-4A48-8DEE-2A55D4A80585}"/>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4CD77472-5447-4665-86B7-905579E5AD50}"/>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7C3ED683-88F4-47FA-B7AF-3D1BFDFAAD9E}"/>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D8195E-EC99-40EE-B964-E5D7A57D32D5}"/>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C11313E6-EFB9-450D-B868-71BC314B0ABC}"/>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732DC303-BE7D-482F-A6C5-8702745C495C}"/>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801B65B-DBDE-44D8-B654-C48A99A54A01}"/>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BB19A360-615E-4CD0-9B64-8DD794945A2A}"/>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EB58A7BF-AB96-4920-9328-0A954AAC7F99}"/>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15638DE7-1429-454E-8505-8765193A9CA7}"/>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610AC492-61FC-417B-A6E7-89D3DCE054AE}"/>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FF590544-F2C3-4BBA-B032-09A57839A59F}"/>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D2871BE8-8E94-4960-BB77-A7BA181502D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6F95AB1C-B0EA-4C39-9D72-33BBC2A2560E}"/>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Group 311">
              <a:extLst>
                <a:ext uri="{FF2B5EF4-FFF2-40B4-BE49-F238E27FC236}">
                  <a16:creationId xmlns:a16="http://schemas.microsoft.com/office/drawing/2014/main" id="{E674A776-79BC-47E4-BAFD-F758996C51EE}"/>
                </a:ext>
              </a:extLst>
            </p:cNvPr>
            <p:cNvGrpSpPr/>
            <p:nvPr/>
          </p:nvGrpSpPr>
          <p:grpSpPr>
            <a:xfrm>
              <a:off x="439072" y="3633777"/>
              <a:ext cx="11336871" cy="45719"/>
              <a:chOff x="439072" y="1035687"/>
              <a:chExt cx="11336871" cy="45719"/>
            </a:xfrm>
          </p:grpSpPr>
          <p:sp>
            <p:nvSpPr>
              <p:cNvPr id="313" name="Oval 312">
                <a:extLst>
                  <a:ext uri="{FF2B5EF4-FFF2-40B4-BE49-F238E27FC236}">
                    <a16:creationId xmlns:a16="http://schemas.microsoft.com/office/drawing/2014/main" id="{47F2153A-EAC4-42A8-B4D7-075F4A7FBBB8}"/>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E1A760E1-B13F-41C4-8D1C-BD25BB1847A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DC59D50E-83DB-467C-9DAA-A372369DA46C}"/>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03E40A86-1611-4F99-A4E9-1792A635E428}"/>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490E0251-161F-4E73-953D-6ECC3D1D11B9}"/>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3CABAA0-188F-4F2F-AEC9-D171EB6BE20F}"/>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CB981F07-7E5D-47A8-A1A4-8B8D1E9F60DF}"/>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EEDCB4C7-C958-492D-B966-B0690871A544}"/>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00F236F8-7F64-4743-B9DC-D79632765BC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208907DF-4746-4835-8BD8-B20A0BBBB3D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814F8F2A-6692-438D-86EB-865F6675EFF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AAED5EF-AECC-4061-88ED-03C22254B108}"/>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EF188588-B546-4690-9107-F06E48EFF326}"/>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907AB0EE-6ECE-40B3-96EF-541DF3E511CB}"/>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783659FD-3630-481E-B64D-99B25CC992B7}"/>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8FF9676A-2A9A-41AE-A01B-E352D5D591B0}"/>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245C0168-94CD-48F9-B86D-638F7E673C88}"/>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8F50F2BC-0345-4646-9CBE-E5B4BAB7A6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8F0AB274-FF68-43F6-8C92-B9F8DF41DCD9}"/>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51FB6573-61E9-42B6-9888-03FC4F658919}"/>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D9BB80A-D3D0-4085-A73A-85CEEEE3E365}"/>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E0EA89DA-5866-42D8-A3BE-B946DAA58AC8}"/>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32E84274-6C54-43D9-8073-CD11597E09E8}"/>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04E9AF59-31A4-42DB-9E62-4BF00FCFA99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4603FD8A-87D5-48D3-9799-3CD266129286}"/>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CA41B935-3BCC-47B3-8621-7B29C2052FA6}"/>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91C4206A-400D-4666-8BA0-57BCD78602A9}"/>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EF9DBDE6-167E-46D8-9C75-C5E52DF570BB}"/>
                </a:ext>
              </a:extLst>
            </p:cNvPr>
            <p:cNvGrpSpPr/>
            <p:nvPr/>
          </p:nvGrpSpPr>
          <p:grpSpPr>
            <a:xfrm>
              <a:off x="439072" y="4066792"/>
              <a:ext cx="11336871" cy="45719"/>
              <a:chOff x="439072" y="1035687"/>
              <a:chExt cx="11336871" cy="45719"/>
            </a:xfrm>
          </p:grpSpPr>
          <p:sp>
            <p:nvSpPr>
              <p:cNvPr id="341" name="Oval 340">
                <a:extLst>
                  <a:ext uri="{FF2B5EF4-FFF2-40B4-BE49-F238E27FC236}">
                    <a16:creationId xmlns:a16="http://schemas.microsoft.com/office/drawing/2014/main" id="{877426ED-1BC8-43B8-AB0F-84AE2508C5F0}"/>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601D749D-24E8-4D15-9172-ACEF47BE5935}"/>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DF09FA6D-D8CD-4A83-BC55-0E7BEF7E8F2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2F88AD36-3DAC-4CD0-AB72-0EFAA6CC8AA2}"/>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0C02F094-CC03-4C01-A991-B913C8A8716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EF0A956-4B11-4CE0-9FA3-0871268C30FC}"/>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F4568B9F-1AAE-4E0D-BC06-12C2E16B8E62}"/>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38C9F7A3-015A-4427-BAD9-963F093F2602}"/>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09D2CEDA-0DEA-44FB-B961-A0ABF45D065F}"/>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7BC103B9-950C-4A51-B0F2-06D64D77139C}"/>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5AB3926D-A739-45BD-B6BF-9000AB76720D}"/>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09E70C35-4545-445A-B15B-D2D4B564321C}"/>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64BF1846-508C-4EE3-AB46-759A0D13ABE4}"/>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AF66A613-587F-4ED1-B0D0-FF497229E1A7}"/>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81ABDB42-C43E-46D8-B49A-C382DC610A4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D0D599F3-FAB2-4CB6-88E6-0590A688E2D6}"/>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15E255FD-75AD-437B-B1C5-8C11D3BD45C1}"/>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ED37F573-CF03-45BF-A79B-AF91527FC382}"/>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161FD4B2-0731-4402-A161-8CCD24D72CF5}"/>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9EFCC70E-9933-467B-B4CA-8AC7930FB44D}"/>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E060A7DA-8A5D-403C-BD7C-F41203D8C99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57200A51-03A4-43CC-AD00-E849536D18A1}"/>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911915ED-ED23-462F-9E59-7C2A539E2DF6}"/>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4398449C-F066-4FD5-89DB-4B7D2A532B21}"/>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4C39A2E-951D-4C06-9C74-6CDB5C703AD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318067B4-1488-4513-AF59-F7FD65CF2DEF}"/>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5CB0C96C-FA48-45D4-9332-06653F9CD94F}"/>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 name="Group 367">
              <a:extLst>
                <a:ext uri="{FF2B5EF4-FFF2-40B4-BE49-F238E27FC236}">
                  <a16:creationId xmlns:a16="http://schemas.microsoft.com/office/drawing/2014/main" id="{A887E071-FEC9-4479-A6A2-657E013D62F5}"/>
                </a:ext>
              </a:extLst>
            </p:cNvPr>
            <p:cNvGrpSpPr/>
            <p:nvPr/>
          </p:nvGrpSpPr>
          <p:grpSpPr>
            <a:xfrm>
              <a:off x="439072" y="4499807"/>
              <a:ext cx="11336871" cy="45719"/>
              <a:chOff x="439072" y="1035687"/>
              <a:chExt cx="11336871" cy="45719"/>
            </a:xfrm>
          </p:grpSpPr>
          <p:sp>
            <p:nvSpPr>
              <p:cNvPr id="369" name="Oval 368">
                <a:extLst>
                  <a:ext uri="{FF2B5EF4-FFF2-40B4-BE49-F238E27FC236}">
                    <a16:creationId xmlns:a16="http://schemas.microsoft.com/office/drawing/2014/main" id="{CCD805EE-01BB-41F6-8A61-6314EAEACD69}"/>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1D5D26A1-04ED-44D0-B7AF-604F0DF8F03D}"/>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85F107B4-D295-429D-8BD8-8D5A84645A12}"/>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87D10A2A-7EA6-4A16-BE41-5DBA697F7B1C}"/>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FE71EA09-3C82-471C-96D5-7FF35DC62EC0}"/>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D69EF43E-B7AF-47A0-9439-D38AF5AB5EC3}"/>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04868C65-B41E-49B0-A037-BC10D09CB85B}"/>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1A2410AD-321F-4343-8565-1EAA11819163}"/>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CE855543-AC6A-403C-AED4-0FB974DB6110}"/>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C2F4790E-B9B2-4442-A294-1A3049D63CF2}"/>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18E9B957-E65F-4801-B8D7-40C3F70A2DD8}"/>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323099A1-2132-4BF1-AEB7-11721480AAD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8214797F-E799-4C7A-80F1-8DC4647C2C6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328304EF-D0FE-4E9F-8BC1-3A9B490305B1}"/>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B574D351-41BD-40BF-8686-B6FC99B45689}"/>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C8D4C5DC-EDE6-42F3-BC63-42AB5116F06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51E511F5-04B3-4F02-936F-4CF1E087743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4F7F7CB-1E06-4848-96B0-DDD65CE172EB}"/>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0FDC9DDE-946F-44D7-A375-1EF4A666B37A}"/>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C245A1F3-B43D-4F08-82E5-9BC49640480F}"/>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AD1FC85B-8DC8-4343-A71A-A2245F55E51F}"/>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402FD661-F9DB-4B0A-9405-979EBBB79414}"/>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CDA90D03-AB28-4C4C-90FE-E7418B524859}"/>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D3AE2581-1ECF-4AF6-B6C4-D5BA48B108B8}"/>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0A128416-4FC5-4E08-9628-59B26BC87DA4}"/>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D13B389E-1B68-4254-8A28-68E381EC509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C6B0B2E8-C1B2-475E-8871-5D140F6512E3}"/>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6" name="Group 395">
              <a:extLst>
                <a:ext uri="{FF2B5EF4-FFF2-40B4-BE49-F238E27FC236}">
                  <a16:creationId xmlns:a16="http://schemas.microsoft.com/office/drawing/2014/main" id="{AF650CCF-8F54-4E34-9D61-4E087B51D051}"/>
                </a:ext>
              </a:extLst>
            </p:cNvPr>
            <p:cNvGrpSpPr/>
            <p:nvPr/>
          </p:nvGrpSpPr>
          <p:grpSpPr>
            <a:xfrm>
              <a:off x="439072" y="4932822"/>
              <a:ext cx="11336871" cy="45719"/>
              <a:chOff x="439072" y="1035687"/>
              <a:chExt cx="11336871" cy="45719"/>
            </a:xfrm>
          </p:grpSpPr>
          <p:sp>
            <p:nvSpPr>
              <p:cNvPr id="397" name="Oval 396">
                <a:extLst>
                  <a:ext uri="{FF2B5EF4-FFF2-40B4-BE49-F238E27FC236}">
                    <a16:creationId xmlns:a16="http://schemas.microsoft.com/office/drawing/2014/main" id="{6BCD6168-AA34-4E58-B29C-06CE621C67B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300D851D-E5C7-4D06-902D-B3BBAED4C471}"/>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EC881BA2-00FF-4DF0-9BE5-744D95D5F62D}"/>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7A903588-66C2-41E4-84BC-D35764C109C3}"/>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AF802716-647C-4643-941E-23D7F45B4BEC}"/>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D7031D90-722E-420C-88F2-8FA00AFA678A}"/>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3270D5C7-8D1F-4EF4-AE50-9760D817EFFA}"/>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1A956922-AEDD-442B-A7D5-CF608C57FD09}"/>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7254FB39-5172-488B-BB77-44179C361F61}"/>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39D696B3-DC48-45B4-BD5A-62F60DAFA13B}"/>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CBF110EF-E194-4D5D-8CE9-988E2BE43D07}"/>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5C10884E-BD04-403E-86BA-D73A21D1667D}"/>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2A6B7E26-CE25-4E33-9594-51AB585E3153}"/>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3342727D-8355-4B3E-8B2B-5E3A8DD3D7C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04F6FFDF-2944-4278-BE59-17DCED4B004A}"/>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755A3D41-7AB2-44A5-9ADB-88BA4A366723}"/>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938FFD55-628C-4848-820B-95856F5BE8F0}"/>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6CD379C2-2F4C-42BA-805D-2F3603076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9DF38BC6-1B7B-4EFC-A0F6-21DBEE81F8F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61A03F45-BFFA-423D-A83D-94FDB3519C53}"/>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5DEDCDE9-A7EE-4985-9EAA-01286BC75E18}"/>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096A3E75-BDD5-4903-B0BC-48BAD75E80C0}"/>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50A5A72B-D3CE-4ABA-9DD4-FC916D9B3105}"/>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F0194A83-388A-4126-903C-3ABE745BC15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7B214664-5884-42B3-B18A-9C6E3A62431A}"/>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92BD1B4C-1D3E-4B1C-8796-3E09BF2B905E}"/>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D8D77E7B-65D2-466D-B141-E0BE4F0C50CB}"/>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 name="Group 423">
              <a:extLst>
                <a:ext uri="{FF2B5EF4-FFF2-40B4-BE49-F238E27FC236}">
                  <a16:creationId xmlns:a16="http://schemas.microsoft.com/office/drawing/2014/main" id="{7985D93A-7E74-47E8-9E8A-7AB0D6B968F8}"/>
                </a:ext>
              </a:extLst>
            </p:cNvPr>
            <p:cNvGrpSpPr/>
            <p:nvPr/>
          </p:nvGrpSpPr>
          <p:grpSpPr>
            <a:xfrm>
              <a:off x="439072" y="5365837"/>
              <a:ext cx="11336871" cy="45719"/>
              <a:chOff x="439072" y="1035687"/>
              <a:chExt cx="11336871" cy="45719"/>
            </a:xfrm>
          </p:grpSpPr>
          <p:sp>
            <p:nvSpPr>
              <p:cNvPr id="425" name="Oval 424">
                <a:extLst>
                  <a:ext uri="{FF2B5EF4-FFF2-40B4-BE49-F238E27FC236}">
                    <a16:creationId xmlns:a16="http://schemas.microsoft.com/office/drawing/2014/main" id="{11A1F715-E3D9-4940-B10D-F0DB6B47CA37}"/>
                  </a:ext>
                </a:extLst>
              </p:cNvPr>
              <p:cNvSpPr/>
              <p:nvPr/>
            </p:nvSpPr>
            <p:spPr>
              <a:xfrm>
                <a:off x="4390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043AD2C2-4503-4EBC-8B61-3835D3A63824}"/>
                  </a:ext>
                </a:extLst>
              </p:cNvPr>
              <p:cNvSpPr/>
              <p:nvPr/>
            </p:nvSpPr>
            <p:spPr>
              <a:xfrm>
                <a:off x="8733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FDC5CC6A-B331-4F5C-AAA4-A2C1DBBE4A8B}"/>
                  </a:ext>
                </a:extLst>
              </p:cNvPr>
              <p:cNvSpPr/>
              <p:nvPr/>
            </p:nvSpPr>
            <p:spPr>
              <a:xfrm>
                <a:off x="13076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F6CE6C1C-507E-4C8D-9D33-43820246DADB}"/>
                  </a:ext>
                </a:extLst>
              </p:cNvPr>
              <p:cNvSpPr/>
              <p:nvPr/>
            </p:nvSpPr>
            <p:spPr>
              <a:xfrm>
                <a:off x="17418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3E96E4FA-3262-47BA-8FD3-AF05211D85DF}"/>
                  </a:ext>
                </a:extLst>
              </p:cNvPr>
              <p:cNvSpPr/>
              <p:nvPr/>
            </p:nvSpPr>
            <p:spPr>
              <a:xfrm>
                <a:off x="21761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89827039-2B41-4406-BFD8-0A14DB099BA4}"/>
                  </a:ext>
                </a:extLst>
              </p:cNvPr>
              <p:cNvSpPr/>
              <p:nvPr/>
            </p:nvSpPr>
            <p:spPr>
              <a:xfrm>
                <a:off x="26104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D66C5463-AF35-42BD-A28E-CF58671D7C15}"/>
                  </a:ext>
                </a:extLst>
              </p:cNvPr>
              <p:cNvSpPr/>
              <p:nvPr/>
            </p:nvSpPr>
            <p:spPr>
              <a:xfrm>
                <a:off x="30447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12675529-F4F9-4F22-B22C-B5D06591BB50}"/>
                  </a:ext>
                </a:extLst>
              </p:cNvPr>
              <p:cNvSpPr/>
              <p:nvPr/>
            </p:nvSpPr>
            <p:spPr>
              <a:xfrm>
                <a:off x="34789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DCB81B84-8A49-47B7-B57C-00C452C27C2D}"/>
                  </a:ext>
                </a:extLst>
              </p:cNvPr>
              <p:cNvSpPr/>
              <p:nvPr/>
            </p:nvSpPr>
            <p:spPr>
              <a:xfrm>
                <a:off x="39132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C8E068-3CA2-46B8-8351-6764AD6C1D9F}"/>
                  </a:ext>
                </a:extLst>
              </p:cNvPr>
              <p:cNvSpPr/>
              <p:nvPr/>
            </p:nvSpPr>
            <p:spPr>
              <a:xfrm>
                <a:off x="43475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41008185-AB73-401F-8C2E-2A0386843FFE}"/>
                  </a:ext>
                </a:extLst>
              </p:cNvPr>
              <p:cNvSpPr/>
              <p:nvPr/>
            </p:nvSpPr>
            <p:spPr>
              <a:xfrm>
                <a:off x="47818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28DE3639-F414-4AAF-AA5B-66FFD9911C5A}"/>
                  </a:ext>
                </a:extLst>
              </p:cNvPr>
              <p:cNvSpPr/>
              <p:nvPr/>
            </p:nvSpPr>
            <p:spPr>
              <a:xfrm>
                <a:off x="52160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6F5B4CE4-B163-4C9E-BB9C-CFE4620371C8}"/>
                  </a:ext>
                </a:extLst>
              </p:cNvPr>
              <p:cNvSpPr/>
              <p:nvPr/>
            </p:nvSpPr>
            <p:spPr>
              <a:xfrm>
                <a:off x="56503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7954483B-F3C3-4E44-9E97-E572108D8468}"/>
                  </a:ext>
                </a:extLst>
              </p:cNvPr>
              <p:cNvSpPr/>
              <p:nvPr/>
            </p:nvSpPr>
            <p:spPr>
              <a:xfrm>
                <a:off x="60846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9620B437-E448-4982-8422-9910B8590DB4}"/>
                  </a:ext>
                </a:extLst>
              </p:cNvPr>
              <p:cNvSpPr/>
              <p:nvPr/>
            </p:nvSpPr>
            <p:spPr>
              <a:xfrm>
                <a:off x="65189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5941DF84-0CB2-49FE-B5E5-163E9FF9761D}"/>
                  </a:ext>
                </a:extLst>
              </p:cNvPr>
              <p:cNvSpPr/>
              <p:nvPr/>
            </p:nvSpPr>
            <p:spPr>
              <a:xfrm>
                <a:off x="69531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7CAE4DCA-8959-486E-A89C-C6E4F1769122}"/>
                  </a:ext>
                </a:extLst>
              </p:cNvPr>
              <p:cNvSpPr/>
              <p:nvPr/>
            </p:nvSpPr>
            <p:spPr>
              <a:xfrm>
                <a:off x="73874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a:extLst>
                  <a:ext uri="{FF2B5EF4-FFF2-40B4-BE49-F238E27FC236}">
                    <a16:creationId xmlns:a16="http://schemas.microsoft.com/office/drawing/2014/main" id="{61FDCAF5-4389-46F9-9743-BE46EAE7415E}"/>
                  </a:ext>
                </a:extLst>
              </p:cNvPr>
              <p:cNvSpPr/>
              <p:nvPr/>
            </p:nvSpPr>
            <p:spPr>
              <a:xfrm>
                <a:off x="78217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a:extLst>
                  <a:ext uri="{FF2B5EF4-FFF2-40B4-BE49-F238E27FC236}">
                    <a16:creationId xmlns:a16="http://schemas.microsoft.com/office/drawing/2014/main" id="{0C3924A6-1F14-4144-AA70-4F4536E646D1}"/>
                  </a:ext>
                </a:extLst>
              </p:cNvPr>
              <p:cNvSpPr/>
              <p:nvPr/>
            </p:nvSpPr>
            <p:spPr>
              <a:xfrm>
                <a:off x="82560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a:extLst>
                  <a:ext uri="{FF2B5EF4-FFF2-40B4-BE49-F238E27FC236}">
                    <a16:creationId xmlns:a16="http://schemas.microsoft.com/office/drawing/2014/main" id="{B22ECAA5-067E-42BA-B91E-E53AC97FB700}"/>
                  </a:ext>
                </a:extLst>
              </p:cNvPr>
              <p:cNvSpPr/>
              <p:nvPr/>
            </p:nvSpPr>
            <p:spPr>
              <a:xfrm>
                <a:off x="86902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a:extLst>
                  <a:ext uri="{FF2B5EF4-FFF2-40B4-BE49-F238E27FC236}">
                    <a16:creationId xmlns:a16="http://schemas.microsoft.com/office/drawing/2014/main" id="{FFC101DD-8011-4622-B0FE-87FC109591E9}"/>
                  </a:ext>
                </a:extLst>
              </p:cNvPr>
              <p:cNvSpPr/>
              <p:nvPr/>
            </p:nvSpPr>
            <p:spPr>
              <a:xfrm>
                <a:off x="91245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a:extLst>
                  <a:ext uri="{FF2B5EF4-FFF2-40B4-BE49-F238E27FC236}">
                    <a16:creationId xmlns:a16="http://schemas.microsoft.com/office/drawing/2014/main" id="{A92B73A4-81E2-4559-97C3-FA12A913C216}"/>
                  </a:ext>
                </a:extLst>
              </p:cNvPr>
              <p:cNvSpPr/>
              <p:nvPr/>
            </p:nvSpPr>
            <p:spPr>
              <a:xfrm>
                <a:off x="95588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76CEB439-EB4C-49A7-A6E3-718543B31A82}"/>
                  </a:ext>
                </a:extLst>
              </p:cNvPr>
              <p:cNvSpPr/>
              <p:nvPr/>
            </p:nvSpPr>
            <p:spPr>
              <a:xfrm>
                <a:off x="999312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a:extLst>
                  <a:ext uri="{FF2B5EF4-FFF2-40B4-BE49-F238E27FC236}">
                    <a16:creationId xmlns:a16="http://schemas.microsoft.com/office/drawing/2014/main" id="{BA918498-7493-4963-9533-28CEBD46D87C}"/>
                  </a:ext>
                </a:extLst>
              </p:cNvPr>
              <p:cNvSpPr/>
              <p:nvPr/>
            </p:nvSpPr>
            <p:spPr>
              <a:xfrm>
                <a:off x="1042739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ADCE9749-DDDC-49F8-A042-005B5AEEA588}"/>
                  </a:ext>
                </a:extLst>
              </p:cNvPr>
              <p:cNvSpPr/>
              <p:nvPr/>
            </p:nvSpPr>
            <p:spPr>
              <a:xfrm>
                <a:off x="10861672"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a:extLst>
                  <a:ext uri="{FF2B5EF4-FFF2-40B4-BE49-F238E27FC236}">
                    <a16:creationId xmlns:a16="http://schemas.microsoft.com/office/drawing/2014/main" id="{5DB4B8A7-E799-453F-B81A-0B88764727E4}"/>
                  </a:ext>
                </a:extLst>
              </p:cNvPr>
              <p:cNvSpPr/>
              <p:nvPr/>
            </p:nvSpPr>
            <p:spPr>
              <a:xfrm>
                <a:off x="11295947"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a:extLst>
                  <a:ext uri="{FF2B5EF4-FFF2-40B4-BE49-F238E27FC236}">
                    <a16:creationId xmlns:a16="http://schemas.microsoft.com/office/drawing/2014/main" id="{0702AA92-59E2-4552-B1AE-CCD424BC1484}"/>
                  </a:ext>
                </a:extLst>
              </p:cNvPr>
              <p:cNvSpPr/>
              <p:nvPr/>
            </p:nvSpPr>
            <p:spPr>
              <a:xfrm>
                <a:off x="11730224" y="1035687"/>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C57CBDB-3347-4EDE-A85E-1B94A52E2E83}"/>
                </a:ext>
              </a:extLst>
            </p:cNvPr>
            <p:cNvGrpSpPr/>
            <p:nvPr/>
          </p:nvGrpSpPr>
          <p:grpSpPr>
            <a:xfrm>
              <a:off x="439072" y="5798852"/>
              <a:ext cx="10468319" cy="478732"/>
              <a:chOff x="439072" y="5798852"/>
              <a:chExt cx="10468319" cy="478732"/>
            </a:xfrm>
          </p:grpSpPr>
          <p:sp>
            <p:nvSpPr>
              <p:cNvPr id="453" name="Oval 452">
                <a:extLst>
                  <a:ext uri="{FF2B5EF4-FFF2-40B4-BE49-F238E27FC236}">
                    <a16:creationId xmlns:a16="http://schemas.microsoft.com/office/drawing/2014/main" id="{771D58D8-B465-4303-B697-C61048E46FF6}"/>
                  </a:ext>
                </a:extLst>
              </p:cNvPr>
              <p:cNvSpPr/>
              <p:nvPr/>
            </p:nvSpPr>
            <p:spPr>
              <a:xfrm>
                <a:off x="4390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B731D769-7DA4-47F7-8B4D-300A77030ECC}"/>
                  </a:ext>
                </a:extLst>
              </p:cNvPr>
              <p:cNvSpPr/>
              <p:nvPr/>
            </p:nvSpPr>
            <p:spPr>
              <a:xfrm>
                <a:off x="8733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D2E176CC-E969-4747-847A-D7A527E1F6F0}"/>
                  </a:ext>
                </a:extLst>
              </p:cNvPr>
              <p:cNvSpPr/>
              <p:nvPr/>
            </p:nvSpPr>
            <p:spPr>
              <a:xfrm>
                <a:off x="13076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F8C16BEE-BA0D-42B6-AF12-47BE1E071579}"/>
                  </a:ext>
                </a:extLst>
              </p:cNvPr>
              <p:cNvSpPr/>
              <p:nvPr/>
            </p:nvSpPr>
            <p:spPr>
              <a:xfrm>
                <a:off x="17418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9B5DE24B-F5FA-439C-A93A-B322F89F355C}"/>
                  </a:ext>
                </a:extLst>
              </p:cNvPr>
              <p:cNvSpPr/>
              <p:nvPr/>
            </p:nvSpPr>
            <p:spPr>
              <a:xfrm>
                <a:off x="21761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001AD852-B18A-407C-A159-E826A6742AC1}"/>
                  </a:ext>
                </a:extLst>
              </p:cNvPr>
              <p:cNvSpPr/>
              <p:nvPr/>
            </p:nvSpPr>
            <p:spPr>
              <a:xfrm>
                <a:off x="26104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4D8EB419-2A45-4A05-8421-304F00B4E850}"/>
                  </a:ext>
                </a:extLst>
              </p:cNvPr>
              <p:cNvSpPr/>
              <p:nvPr/>
            </p:nvSpPr>
            <p:spPr>
              <a:xfrm>
                <a:off x="30447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8CAC73E9-6C9F-44BA-A043-0614490E9F85}"/>
                  </a:ext>
                </a:extLst>
              </p:cNvPr>
              <p:cNvSpPr/>
              <p:nvPr/>
            </p:nvSpPr>
            <p:spPr>
              <a:xfrm>
                <a:off x="34789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04C2CCA0-BF14-4CC9-9B68-A2C97985B81F}"/>
                  </a:ext>
                </a:extLst>
              </p:cNvPr>
              <p:cNvSpPr/>
              <p:nvPr/>
            </p:nvSpPr>
            <p:spPr>
              <a:xfrm>
                <a:off x="39132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38854748-6D79-4BF8-B297-7329106497EA}"/>
                  </a:ext>
                </a:extLst>
              </p:cNvPr>
              <p:cNvSpPr/>
              <p:nvPr/>
            </p:nvSpPr>
            <p:spPr>
              <a:xfrm>
                <a:off x="43475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854CD5B9-F4D7-4BFB-A7E9-F41F79CE507E}"/>
                  </a:ext>
                </a:extLst>
              </p:cNvPr>
              <p:cNvSpPr/>
              <p:nvPr/>
            </p:nvSpPr>
            <p:spPr>
              <a:xfrm>
                <a:off x="47818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a:extLst>
                  <a:ext uri="{FF2B5EF4-FFF2-40B4-BE49-F238E27FC236}">
                    <a16:creationId xmlns:a16="http://schemas.microsoft.com/office/drawing/2014/main" id="{C9262F99-7C91-4ADE-82B8-47213EA2E2D8}"/>
                  </a:ext>
                </a:extLst>
              </p:cNvPr>
              <p:cNvSpPr/>
              <p:nvPr/>
            </p:nvSpPr>
            <p:spPr>
              <a:xfrm>
                <a:off x="52160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36692C78-63FE-46DB-B826-D9971420AC8B}"/>
                  </a:ext>
                </a:extLst>
              </p:cNvPr>
              <p:cNvSpPr/>
              <p:nvPr/>
            </p:nvSpPr>
            <p:spPr>
              <a:xfrm>
                <a:off x="56503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a:extLst>
                  <a:ext uri="{FF2B5EF4-FFF2-40B4-BE49-F238E27FC236}">
                    <a16:creationId xmlns:a16="http://schemas.microsoft.com/office/drawing/2014/main" id="{548EB3DB-A9FB-43DA-862B-8F0EA35DACCA}"/>
                  </a:ext>
                </a:extLst>
              </p:cNvPr>
              <p:cNvSpPr/>
              <p:nvPr/>
            </p:nvSpPr>
            <p:spPr>
              <a:xfrm>
                <a:off x="60846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52E618D7-4784-41B2-88F8-E6C4F9A16576}"/>
                  </a:ext>
                </a:extLst>
              </p:cNvPr>
              <p:cNvSpPr/>
              <p:nvPr/>
            </p:nvSpPr>
            <p:spPr>
              <a:xfrm>
                <a:off x="65189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D9741F33-D050-4912-9826-40426A264AA9}"/>
                  </a:ext>
                </a:extLst>
              </p:cNvPr>
              <p:cNvSpPr/>
              <p:nvPr/>
            </p:nvSpPr>
            <p:spPr>
              <a:xfrm>
                <a:off x="69531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EFA7F944-BA98-4B17-BA68-EB770D74B4F5}"/>
                  </a:ext>
                </a:extLst>
              </p:cNvPr>
              <p:cNvSpPr/>
              <p:nvPr/>
            </p:nvSpPr>
            <p:spPr>
              <a:xfrm>
                <a:off x="73874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4BF8ED82-2155-4F8A-95B4-080598ABFEA6}"/>
                  </a:ext>
                </a:extLst>
              </p:cNvPr>
              <p:cNvSpPr/>
              <p:nvPr/>
            </p:nvSpPr>
            <p:spPr>
              <a:xfrm>
                <a:off x="78217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C9A4761E-9E91-4B16-A73C-9AF1CFCCB0DD}"/>
                  </a:ext>
                </a:extLst>
              </p:cNvPr>
              <p:cNvSpPr/>
              <p:nvPr/>
            </p:nvSpPr>
            <p:spPr>
              <a:xfrm>
                <a:off x="82560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a:extLst>
                  <a:ext uri="{FF2B5EF4-FFF2-40B4-BE49-F238E27FC236}">
                    <a16:creationId xmlns:a16="http://schemas.microsoft.com/office/drawing/2014/main" id="{F1E48E56-08A3-4597-B86D-AED000DD5E35}"/>
                  </a:ext>
                </a:extLst>
              </p:cNvPr>
              <p:cNvSpPr/>
              <p:nvPr/>
            </p:nvSpPr>
            <p:spPr>
              <a:xfrm>
                <a:off x="86902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a:extLst>
                  <a:ext uri="{FF2B5EF4-FFF2-40B4-BE49-F238E27FC236}">
                    <a16:creationId xmlns:a16="http://schemas.microsoft.com/office/drawing/2014/main" id="{E76BBC4E-B291-40EB-B016-B3028944C37C}"/>
                  </a:ext>
                </a:extLst>
              </p:cNvPr>
              <p:cNvSpPr/>
              <p:nvPr/>
            </p:nvSpPr>
            <p:spPr>
              <a:xfrm>
                <a:off x="91245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a:extLst>
                  <a:ext uri="{FF2B5EF4-FFF2-40B4-BE49-F238E27FC236}">
                    <a16:creationId xmlns:a16="http://schemas.microsoft.com/office/drawing/2014/main" id="{29AC9247-0C2A-4334-9E93-7FAFFFBA290A}"/>
                  </a:ext>
                </a:extLst>
              </p:cNvPr>
              <p:cNvSpPr/>
              <p:nvPr/>
            </p:nvSpPr>
            <p:spPr>
              <a:xfrm>
                <a:off x="955884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a:extLst>
                  <a:ext uri="{FF2B5EF4-FFF2-40B4-BE49-F238E27FC236}">
                    <a16:creationId xmlns:a16="http://schemas.microsoft.com/office/drawing/2014/main" id="{C920DD81-EDD3-470C-819D-4EB43DBF55C2}"/>
                  </a:ext>
                </a:extLst>
              </p:cNvPr>
              <p:cNvSpPr/>
              <p:nvPr/>
            </p:nvSpPr>
            <p:spPr>
              <a:xfrm>
                <a:off x="999312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a:extLst>
                  <a:ext uri="{FF2B5EF4-FFF2-40B4-BE49-F238E27FC236}">
                    <a16:creationId xmlns:a16="http://schemas.microsoft.com/office/drawing/2014/main" id="{FB937F01-D5A3-4B12-80D9-DCD135B104D7}"/>
                  </a:ext>
                </a:extLst>
              </p:cNvPr>
              <p:cNvSpPr/>
              <p:nvPr/>
            </p:nvSpPr>
            <p:spPr>
              <a:xfrm>
                <a:off x="10427397"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a:extLst>
                  <a:ext uri="{FF2B5EF4-FFF2-40B4-BE49-F238E27FC236}">
                    <a16:creationId xmlns:a16="http://schemas.microsoft.com/office/drawing/2014/main" id="{FC33EF81-7F45-4493-82E6-4CD1EDBA5034}"/>
                  </a:ext>
                </a:extLst>
              </p:cNvPr>
              <p:cNvSpPr/>
              <p:nvPr/>
            </p:nvSpPr>
            <p:spPr>
              <a:xfrm>
                <a:off x="10861672" y="5798852"/>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8F4869D7-5B9D-44AD-9BDA-50E5B3822057}"/>
                  </a:ext>
                </a:extLst>
              </p:cNvPr>
              <p:cNvSpPr/>
              <p:nvPr/>
            </p:nvSpPr>
            <p:spPr>
              <a:xfrm>
                <a:off x="4390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689231A5-6268-40DC-8D92-9AB5A6214A2B}"/>
                  </a:ext>
                </a:extLst>
              </p:cNvPr>
              <p:cNvSpPr/>
              <p:nvPr/>
            </p:nvSpPr>
            <p:spPr>
              <a:xfrm>
                <a:off x="8733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21D24716-1B63-40D4-8B8D-2ED1A5BB33EF}"/>
                  </a:ext>
                </a:extLst>
              </p:cNvPr>
              <p:cNvSpPr/>
              <p:nvPr/>
            </p:nvSpPr>
            <p:spPr>
              <a:xfrm>
                <a:off x="13076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784DB4EB-320C-4924-98F3-4CC9BCCA909F}"/>
                  </a:ext>
                </a:extLst>
              </p:cNvPr>
              <p:cNvSpPr/>
              <p:nvPr/>
            </p:nvSpPr>
            <p:spPr>
              <a:xfrm>
                <a:off x="17418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F50322EE-91E9-4561-8587-2942028426AC}"/>
                  </a:ext>
                </a:extLst>
              </p:cNvPr>
              <p:cNvSpPr/>
              <p:nvPr/>
            </p:nvSpPr>
            <p:spPr>
              <a:xfrm>
                <a:off x="21761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37053A6F-69BF-4816-8BC0-7217D5BC534D}"/>
                  </a:ext>
                </a:extLst>
              </p:cNvPr>
              <p:cNvSpPr/>
              <p:nvPr/>
            </p:nvSpPr>
            <p:spPr>
              <a:xfrm>
                <a:off x="26104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40C17DEB-4702-4D24-A83E-A44635CDC042}"/>
                  </a:ext>
                </a:extLst>
              </p:cNvPr>
              <p:cNvSpPr/>
              <p:nvPr/>
            </p:nvSpPr>
            <p:spPr>
              <a:xfrm>
                <a:off x="30447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6368C4FC-F0F8-480C-84C0-95EE0C7AD924}"/>
                  </a:ext>
                </a:extLst>
              </p:cNvPr>
              <p:cNvSpPr/>
              <p:nvPr/>
            </p:nvSpPr>
            <p:spPr>
              <a:xfrm>
                <a:off x="34789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5F5DA8F3-00F9-4043-945B-896F3596459D}"/>
                  </a:ext>
                </a:extLst>
              </p:cNvPr>
              <p:cNvSpPr/>
              <p:nvPr/>
            </p:nvSpPr>
            <p:spPr>
              <a:xfrm>
                <a:off x="39132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F2F07486-1EAA-4316-8242-72145F4B99F2}"/>
                  </a:ext>
                </a:extLst>
              </p:cNvPr>
              <p:cNvSpPr/>
              <p:nvPr/>
            </p:nvSpPr>
            <p:spPr>
              <a:xfrm>
                <a:off x="43475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A837D93F-ABFE-4C4D-838A-0D38F21FCDF6}"/>
                  </a:ext>
                </a:extLst>
              </p:cNvPr>
              <p:cNvSpPr/>
              <p:nvPr/>
            </p:nvSpPr>
            <p:spPr>
              <a:xfrm>
                <a:off x="47818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a:extLst>
                  <a:ext uri="{FF2B5EF4-FFF2-40B4-BE49-F238E27FC236}">
                    <a16:creationId xmlns:a16="http://schemas.microsoft.com/office/drawing/2014/main" id="{D0BB7756-5234-4DE8-912A-6659CD330823}"/>
                  </a:ext>
                </a:extLst>
              </p:cNvPr>
              <p:cNvSpPr/>
              <p:nvPr/>
            </p:nvSpPr>
            <p:spPr>
              <a:xfrm>
                <a:off x="52160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a:extLst>
                  <a:ext uri="{FF2B5EF4-FFF2-40B4-BE49-F238E27FC236}">
                    <a16:creationId xmlns:a16="http://schemas.microsoft.com/office/drawing/2014/main" id="{A99DB5D4-6007-4E58-AD1C-E006882B74F7}"/>
                  </a:ext>
                </a:extLst>
              </p:cNvPr>
              <p:cNvSpPr/>
              <p:nvPr/>
            </p:nvSpPr>
            <p:spPr>
              <a:xfrm>
                <a:off x="56503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BB4B9B63-0ECF-40ED-867A-5B131F4DD590}"/>
                  </a:ext>
                </a:extLst>
              </p:cNvPr>
              <p:cNvSpPr/>
              <p:nvPr/>
            </p:nvSpPr>
            <p:spPr>
              <a:xfrm>
                <a:off x="60846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FB7ECD61-5CCA-4D59-AECF-69BFC75C9165}"/>
                  </a:ext>
                </a:extLst>
              </p:cNvPr>
              <p:cNvSpPr/>
              <p:nvPr/>
            </p:nvSpPr>
            <p:spPr>
              <a:xfrm>
                <a:off x="65189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a:extLst>
                  <a:ext uri="{FF2B5EF4-FFF2-40B4-BE49-F238E27FC236}">
                    <a16:creationId xmlns:a16="http://schemas.microsoft.com/office/drawing/2014/main" id="{49D03EF5-8060-4BB0-9B9F-5A50B8A2D9FC}"/>
                  </a:ext>
                </a:extLst>
              </p:cNvPr>
              <p:cNvSpPr/>
              <p:nvPr/>
            </p:nvSpPr>
            <p:spPr>
              <a:xfrm>
                <a:off x="69531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a:extLst>
                  <a:ext uri="{FF2B5EF4-FFF2-40B4-BE49-F238E27FC236}">
                    <a16:creationId xmlns:a16="http://schemas.microsoft.com/office/drawing/2014/main" id="{11E26D4B-F524-412D-B8A6-AC023CEAF382}"/>
                  </a:ext>
                </a:extLst>
              </p:cNvPr>
              <p:cNvSpPr/>
              <p:nvPr/>
            </p:nvSpPr>
            <p:spPr>
              <a:xfrm>
                <a:off x="73874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a:extLst>
                  <a:ext uri="{FF2B5EF4-FFF2-40B4-BE49-F238E27FC236}">
                    <a16:creationId xmlns:a16="http://schemas.microsoft.com/office/drawing/2014/main" id="{95F6D451-69E3-4486-AAC4-E6E59BABD0EB}"/>
                  </a:ext>
                </a:extLst>
              </p:cNvPr>
              <p:cNvSpPr/>
              <p:nvPr/>
            </p:nvSpPr>
            <p:spPr>
              <a:xfrm>
                <a:off x="78217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a:extLst>
                  <a:ext uri="{FF2B5EF4-FFF2-40B4-BE49-F238E27FC236}">
                    <a16:creationId xmlns:a16="http://schemas.microsoft.com/office/drawing/2014/main" id="{FAE6504D-0066-4CCF-81F1-8EAC2A782182}"/>
                  </a:ext>
                </a:extLst>
              </p:cNvPr>
              <p:cNvSpPr/>
              <p:nvPr/>
            </p:nvSpPr>
            <p:spPr>
              <a:xfrm>
                <a:off x="82560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a:extLst>
                  <a:ext uri="{FF2B5EF4-FFF2-40B4-BE49-F238E27FC236}">
                    <a16:creationId xmlns:a16="http://schemas.microsoft.com/office/drawing/2014/main" id="{E21324F1-0D97-478D-AE1B-373DAF104D20}"/>
                  </a:ext>
                </a:extLst>
              </p:cNvPr>
              <p:cNvSpPr/>
              <p:nvPr/>
            </p:nvSpPr>
            <p:spPr>
              <a:xfrm>
                <a:off x="86902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a:extLst>
                  <a:ext uri="{FF2B5EF4-FFF2-40B4-BE49-F238E27FC236}">
                    <a16:creationId xmlns:a16="http://schemas.microsoft.com/office/drawing/2014/main" id="{62972E19-42AE-40E7-9F3D-150EA9D80312}"/>
                  </a:ext>
                </a:extLst>
              </p:cNvPr>
              <p:cNvSpPr/>
              <p:nvPr/>
            </p:nvSpPr>
            <p:spPr>
              <a:xfrm>
                <a:off x="91245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C4803AAE-40CF-48F2-9C57-9865C07B37AF}"/>
                  </a:ext>
                </a:extLst>
              </p:cNvPr>
              <p:cNvSpPr/>
              <p:nvPr/>
            </p:nvSpPr>
            <p:spPr>
              <a:xfrm>
                <a:off x="955884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7BD1A88A-B2B1-4295-912A-1F5011F8E099}"/>
                  </a:ext>
                </a:extLst>
              </p:cNvPr>
              <p:cNvSpPr/>
              <p:nvPr/>
            </p:nvSpPr>
            <p:spPr>
              <a:xfrm>
                <a:off x="999312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71400913-8714-40B3-B263-8C75B1DFD4BD}"/>
                  </a:ext>
                </a:extLst>
              </p:cNvPr>
              <p:cNvSpPr/>
              <p:nvPr/>
            </p:nvSpPr>
            <p:spPr>
              <a:xfrm>
                <a:off x="10427397"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EEAADD87-3AE9-4C0D-8FDD-1F887A704730}"/>
                  </a:ext>
                </a:extLst>
              </p:cNvPr>
              <p:cNvSpPr/>
              <p:nvPr/>
            </p:nvSpPr>
            <p:spPr>
              <a:xfrm>
                <a:off x="10861672" y="6231865"/>
                <a:ext cx="45719" cy="45719"/>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3291975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1</a:t>
            </a:r>
          </a:p>
        </p:txBody>
      </p:sp>
      <p:sp>
        <p:nvSpPr>
          <p:cNvPr id="102" name="Rectangle 101">
            <a:extLst>
              <a:ext uri="{FF2B5EF4-FFF2-40B4-BE49-F238E27FC236}">
                <a16:creationId xmlns:a16="http://schemas.microsoft.com/office/drawing/2014/main" id="{699490A4-E87D-421D-B794-815AA0A326D2}"/>
              </a:ext>
            </a:extLst>
          </p:cNvPr>
          <p:cNvSpPr/>
          <p:nvPr/>
        </p:nvSpPr>
        <p:spPr>
          <a:xfrm>
            <a:off x="1093575" y="2315038"/>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547449" y="3168888"/>
            <a:ext cx="513660" cy="349957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271681" y="5171365"/>
            <a:ext cx="227621" cy="227621"/>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C2D1456D-7499-4446-81D4-A8712355F9AC}"/>
              </a:ext>
            </a:extLst>
          </p:cNvPr>
          <p:cNvSpPr txBox="1">
            <a:spLocks/>
          </p:cNvSpPr>
          <p:nvPr/>
        </p:nvSpPr>
        <p:spPr>
          <a:xfrm>
            <a:off x="5688874" y="1220332"/>
            <a:ext cx="5919110" cy="4828951"/>
          </a:xfrm>
          <a:prstGeom prst="rect">
            <a:avLst/>
          </a:prstGeom>
        </p:spPr>
        <p:txBody>
          <a:bodyPr wrap="square">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Starting with the strips on top of one another:</a:t>
            </a:r>
          </a:p>
          <a:p>
            <a:pPr lvl="1" indent="-257168">
              <a:lnSpc>
                <a:spcPct val="120000"/>
              </a:lnSpc>
              <a:spcBef>
                <a:spcPts val="600"/>
              </a:spcBef>
              <a:spcAft>
                <a:spcPts val="600"/>
              </a:spcAft>
              <a:buClr>
                <a:srgbClr val="585858"/>
              </a:buClr>
              <a:buFont typeface="Arial" panose="020B0604020202020204" pitchFamily="34" charset="0"/>
              <a:buChar char="•"/>
              <a:defRPr/>
            </a:pPr>
            <a:r>
              <a:rPr lang="en-GB" sz="2000" kern="0" dirty="0">
                <a:latin typeface="Arial" panose="020B0604020202020204" pitchFamily="34" charset="0"/>
                <a:cs typeface="Arial" panose="020B0604020202020204" pitchFamily="34" charset="0"/>
              </a:rPr>
              <a:t>Turn one strip a very small amount</a:t>
            </a:r>
          </a:p>
          <a:p>
            <a:pPr lvl="1" indent="-257168">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Turn it about half way round</a:t>
            </a:r>
          </a:p>
          <a:p>
            <a:pPr lvl="1" indent="-257168">
              <a:lnSpc>
                <a:spcPct val="120000"/>
              </a:lnSpc>
              <a:spcBef>
                <a:spcPts val="600"/>
              </a:spcBef>
              <a:spcAft>
                <a:spcPts val="600"/>
              </a:spcAft>
              <a:buClr>
                <a:srgbClr val="585858"/>
              </a:buClr>
              <a:buFont typeface="Arial" panose="020B0604020202020204" pitchFamily="34" charset="0"/>
              <a:buChar char="•"/>
              <a:defRPr/>
            </a:pPr>
            <a:r>
              <a:rPr lang="en-GB" sz="2000" kern="0" dirty="0">
                <a:latin typeface="Arial" panose="020B0604020202020204" pitchFamily="34" charset="0"/>
                <a:cs typeface="Arial" panose="020B0604020202020204" pitchFamily="34" charset="0"/>
              </a:rPr>
              <a:t>Turn it all of the way around</a:t>
            </a:r>
          </a:p>
          <a:p>
            <a:pPr lvl="1" indent="-257168">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Look at the clock on the wall and try to arrange your strips to match the hands on it</a:t>
            </a:r>
          </a:p>
          <a:p>
            <a:pPr marL="0" indent="0">
              <a:lnSpc>
                <a:spcPct val="120000"/>
              </a:lnSpc>
              <a:spcBef>
                <a:spcPts val="600"/>
              </a:spcBef>
              <a:spcAft>
                <a:spcPts val="600"/>
              </a:spcAft>
              <a:buClr>
                <a:srgbClr val="585858"/>
              </a:buClr>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We call the amount of turn between the two arms the </a:t>
            </a:r>
            <a:r>
              <a:rPr kumimoji="0" lang="en-GB" sz="2000" b="0" i="0" u="sng"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angle</a:t>
            </a: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  </a:t>
            </a:r>
          </a:p>
          <a:p>
            <a:pPr marL="342900" indent="-342900">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Make some big angles. </a:t>
            </a:r>
          </a:p>
          <a:p>
            <a:pPr marL="342900" indent="-342900">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Make some small angles.</a:t>
            </a:r>
          </a:p>
        </p:txBody>
      </p:sp>
    </p:spTree>
    <p:extLst>
      <p:ext uri="{BB962C8B-B14F-4D97-AF65-F5344CB8AC3E}">
        <p14:creationId xmlns:p14="http://schemas.microsoft.com/office/powerpoint/2010/main" val="31757864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1</a:t>
            </a:r>
          </a:p>
        </p:txBody>
      </p:sp>
      <p:grpSp>
        <p:nvGrpSpPr>
          <p:cNvPr id="108" name="Group 107">
            <a:extLst>
              <a:ext uri="{FF2B5EF4-FFF2-40B4-BE49-F238E27FC236}">
                <a16:creationId xmlns:a16="http://schemas.microsoft.com/office/drawing/2014/main" id="{3C98B629-9BC1-41A3-8745-7E555AE2F21A}"/>
              </a:ext>
            </a:extLst>
          </p:cNvPr>
          <p:cNvGrpSpPr/>
          <p:nvPr/>
        </p:nvGrpSpPr>
        <p:grpSpPr>
          <a:xfrm>
            <a:off x="3220340" y="4756021"/>
            <a:ext cx="266448" cy="775120"/>
            <a:chOff x="4965616" y="1786411"/>
            <a:chExt cx="266448" cy="775120"/>
          </a:xfrm>
        </p:grpSpPr>
        <p:sp>
          <p:nvSpPr>
            <p:cNvPr id="105" name="Rectangle: Rounded Corners 104">
              <a:extLst>
                <a:ext uri="{FF2B5EF4-FFF2-40B4-BE49-F238E27FC236}">
                  <a16:creationId xmlns:a16="http://schemas.microsoft.com/office/drawing/2014/main" id="{DE2D3188-CCE4-464B-868C-CA59DB1F578F}"/>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8938B9B-D213-44CF-9031-733905C124F1}"/>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7B261455-3B39-449E-B97A-579A29EA2316}"/>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C1D1D50F-F54A-4916-B927-9F425303AB73}"/>
              </a:ext>
            </a:extLst>
          </p:cNvPr>
          <p:cNvGrpSpPr/>
          <p:nvPr/>
        </p:nvGrpSpPr>
        <p:grpSpPr>
          <a:xfrm>
            <a:off x="1453138" y="2326585"/>
            <a:ext cx="513660" cy="3216103"/>
            <a:chOff x="2197720" y="2326585"/>
            <a:chExt cx="513660" cy="3216103"/>
          </a:xfrm>
        </p:grpSpPr>
        <p:sp>
          <p:nvSpPr>
            <p:cNvPr id="109" name="Rectangle 108">
              <a:extLst>
                <a:ext uri="{FF2B5EF4-FFF2-40B4-BE49-F238E27FC236}">
                  <a16:creationId xmlns:a16="http://schemas.microsoft.com/office/drawing/2014/main" id="{458FA0E5-B145-40B2-A9AD-0B722DCF90D9}"/>
                </a:ext>
              </a:extLst>
            </p:cNvPr>
            <p:cNvSpPr/>
            <p:nvPr/>
          </p:nvSpPr>
          <p:spPr>
            <a:xfrm>
              <a:off x="2197720"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17DD131-61ED-4EB1-88AC-B81B2A46500C}"/>
                </a:ext>
              </a:extLst>
            </p:cNvPr>
            <p:cNvSpPr/>
            <p:nvPr/>
          </p:nvSpPr>
          <p:spPr>
            <a:xfrm>
              <a:off x="239185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24CE86D8-44D0-405A-B5D6-E2773F5B067F}"/>
              </a:ext>
            </a:extLst>
          </p:cNvPr>
          <p:cNvGrpSpPr/>
          <p:nvPr/>
        </p:nvGrpSpPr>
        <p:grpSpPr>
          <a:xfrm>
            <a:off x="2330634" y="2326585"/>
            <a:ext cx="513660" cy="3216103"/>
            <a:chOff x="3399465" y="2326585"/>
            <a:chExt cx="513660" cy="3216103"/>
          </a:xfrm>
        </p:grpSpPr>
        <p:sp>
          <p:nvSpPr>
            <p:cNvPr id="110" name="Rectangle 109">
              <a:extLst>
                <a:ext uri="{FF2B5EF4-FFF2-40B4-BE49-F238E27FC236}">
                  <a16:creationId xmlns:a16="http://schemas.microsoft.com/office/drawing/2014/main" id="{CFFFD8E5-EC47-49FD-8E20-A6300260D51F}"/>
                </a:ext>
              </a:extLst>
            </p:cNvPr>
            <p:cNvSpPr/>
            <p:nvPr/>
          </p:nvSpPr>
          <p:spPr>
            <a:xfrm>
              <a:off x="3399465" y="2326585"/>
              <a:ext cx="513660" cy="321610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EA9EF19B-1697-403C-977C-1310EA33C802}"/>
                </a:ext>
              </a:extLst>
            </p:cNvPr>
            <p:cNvSpPr/>
            <p:nvPr/>
          </p:nvSpPr>
          <p:spPr>
            <a:xfrm>
              <a:off x="359835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3" name="TextBox 112">
            <a:extLst>
              <a:ext uri="{FF2B5EF4-FFF2-40B4-BE49-F238E27FC236}">
                <a16:creationId xmlns:a16="http://schemas.microsoft.com/office/drawing/2014/main" id="{DFFF41F1-3A8A-4949-9E75-05F73E061C39}"/>
              </a:ext>
            </a:extLst>
          </p:cNvPr>
          <p:cNvSpPr txBox="1"/>
          <p:nvPr/>
        </p:nvSpPr>
        <p:spPr>
          <a:xfrm>
            <a:off x="628667" y="1485895"/>
            <a:ext cx="281218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original equipment:</a:t>
            </a:r>
          </a:p>
        </p:txBody>
      </p:sp>
      <p:grpSp>
        <p:nvGrpSpPr>
          <p:cNvPr id="7" name="Group 6">
            <a:extLst>
              <a:ext uri="{FF2B5EF4-FFF2-40B4-BE49-F238E27FC236}">
                <a16:creationId xmlns:a16="http://schemas.microsoft.com/office/drawing/2014/main" id="{6800D74C-AF7B-46AF-B19E-B554E61A9E4F}"/>
              </a:ext>
            </a:extLst>
          </p:cNvPr>
          <p:cNvGrpSpPr/>
          <p:nvPr/>
        </p:nvGrpSpPr>
        <p:grpSpPr>
          <a:xfrm>
            <a:off x="5326275" y="3892731"/>
            <a:ext cx="2033650" cy="1649957"/>
            <a:chOff x="5326275" y="3892731"/>
            <a:chExt cx="2033650" cy="1649957"/>
          </a:xfrm>
        </p:grpSpPr>
        <p:grpSp>
          <p:nvGrpSpPr>
            <p:cNvPr id="19" name="Group 18">
              <a:extLst>
                <a:ext uri="{FF2B5EF4-FFF2-40B4-BE49-F238E27FC236}">
                  <a16:creationId xmlns:a16="http://schemas.microsoft.com/office/drawing/2014/main" id="{3CC004F1-B9F8-43B5-A054-EF71C9BB9301}"/>
                </a:ext>
              </a:extLst>
            </p:cNvPr>
            <p:cNvGrpSpPr/>
            <p:nvPr/>
          </p:nvGrpSpPr>
          <p:grpSpPr>
            <a:xfrm>
              <a:off x="7093477" y="4756021"/>
              <a:ext cx="266448" cy="775120"/>
              <a:chOff x="4965616" y="1786411"/>
              <a:chExt cx="266448" cy="775120"/>
            </a:xfrm>
          </p:grpSpPr>
          <p:sp>
            <p:nvSpPr>
              <p:cNvPr id="20" name="Rectangle: Rounded Corners 19">
                <a:extLst>
                  <a:ext uri="{FF2B5EF4-FFF2-40B4-BE49-F238E27FC236}">
                    <a16:creationId xmlns:a16="http://schemas.microsoft.com/office/drawing/2014/main" id="{C170340C-A395-4ACA-9060-F0D412FF3413}"/>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CD4F1D8-CC53-4DD7-A54A-CBD74430CDDF}"/>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D967542-536C-44ED-B2DC-DD66B5F63E63}"/>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a:extLst>
                <a:ext uri="{FF2B5EF4-FFF2-40B4-BE49-F238E27FC236}">
                  <a16:creationId xmlns:a16="http://schemas.microsoft.com/office/drawing/2014/main" id="{92566037-B1C7-4D5E-A52F-2B5A154DF183}"/>
                </a:ext>
              </a:extLst>
            </p:cNvPr>
            <p:cNvSpPr/>
            <p:nvPr/>
          </p:nvSpPr>
          <p:spPr>
            <a:xfrm>
              <a:off x="5326275"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13CC4E2-0388-4590-855D-DCBAB4FF9003}"/>
                </a:ext>
              </a:extLst>
            </p:cNvPr>
            <p:cNvSpPr/>
            <p:nvPr/>
          </p:nvSpPr>
          <p:spPr>
            <a:xfrm>
              <a:off x="5520412"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8D1535E-6BDB-4A0B-A2AD-FF46936A9CCC}"/>
                </a:ext>
              </a:extLst>
            </p:cNvPr>
            <p:cNvSpPr/>
            <p:nvPr/>
          </p:nvSpPr>
          <p:spPr>
            <a:xfrm>
              <a:off x="6203771" y="3892731"/>
              <a:ext cx="513660" cy="164995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32A50D6-7A6E-48AB-B8DE-FB94A6DE810C}"/>
                </a:ext>
              </a:extLst>
            </p:cNvPr>
            <p:cNvSpPr/>
            <p:nvPr/>
          </p:nvSpPr>
          <p:spPr>
            <a:xfrm>
              <a:off x="6402658"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F10DD061-6F19-48AE-B1C4-AC79E4A8D1A2}"/>
              </a:ext>
            </a:extLst>
          </p:cNvPr>
          <p:cNvGrpSpPr/>
          <p:nvPr/>
        </p:nvGrpSpPr>
        <p:grpSpPr>
          <a:xfrm>
            <a:off x="8382984" y="992777"/>
            <a:ext cx="2033650" cy="4549911"/>
            <a:chOff x="8382984" y="992777"/>
            <a:chExt cx="2033650" cy="4549911"/>
          </a:xfrm>
        </p:grpSpPr>
        <p:grpSp>
          <p:nvGrpSpPr>
            <p:cNvPr id="29" name="Group 28">
              <a:extLst>
                <a:ext uri="{FF2B5EF4-FFF2-40B4-BE49-F238E27FC236}">
                  <a16:creationId xmlns:a16="http://schemas.microsoft.com/office/drawing/2014/main" id="{74BD91F4-2F42-421D-A6C1-3D4B0F39BEF3}"/>
                </a:ext>
              </a:extLst>
            </p:cNvPr>
            <p:cNvGrpSpPr/>
            <p:nvPr/>
          </p:nvGrpSpPr>
          <p:grpSpPr>
            <a:xfrm>
              <a:off x="10150186" y="4756021"/>
              <a:ext cx="266448" cy="775120"/>
              <a:chOff x="4965616" y="1786411"/>
              <a:chExt cx="266448" cy="775120"/>
            </a:xfrm>
          </p:grpSpPr>
          <p:sp>
            <p:nvSpPr>
              <p:cNvPr id="30" name="Rectangle: Rounded Corners 29">
                <a:extLst>
                  <a:ext uri="{FF2B5EF4-FFF2-40B4-BE49-F238E27FC236}">
                    <a16:creationId xmlns:a16="http://schemas.microsoft.com/office/drawing/2014/main" id="{B9FF21ED-E8F9-4ECB-AA45-52C54F4905C1}"/>
                  </a:ext>
                </a:extLst>
              </p:cNvPr>
              <p:cNvSpPr/>
              <p:nvPr/>
            </p:nvSpPr>
            <p:spPr>
              <a:xfrm>
                <a:off x="4965616" y="1786411"/>
                <a:ext cx="266448" cy="163502"/>
              </a:xfrm>
              <a:prstGeom prst="roundRect">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7107FA9-EFBE-44E3-BE8C-531FC7E81934}"/>
                  </a:ext>
                </a:extLst>
              </p:cNvPr>
              <p:cNvSpPr/>
              <p:nvPr/>
            </p:nvSpPr>
            <p:spPr>
              <a:xfrm>
                <a:off x="5060604"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804A353-7468-472D-9551-DEB59905DA6F}"/>
                  </a:ext>
                </a:extLst>
              </p:cNvPr>
              <p:cNvSpPr/>
              <p:nvPr/>
            </p:nvSpPr>
            <p:spPr>
              <a:xfrm rot="21365561">
                <a:off x="5119625" y="1949913"/>
                <a:ext cx="45719" cy="611618"/>
              </a:xfrm>
              <a:prstGeom prst="rect">
                <a:avLst/>
              </a:prstGeom>
              <a:solidFill>
                <a:srgbClr val="FFD7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a:extLst>
                <a:ext uri="{FF2B5EF4-FFF2-40B4-BE49-F238E27FC236}">
                  <a16:creationId xmlns:a16="http://schemas.microsoft.com/office/drawing/2014/main" id="{33022532-34D7-4ABA-837A-3635B46BA2E8}"/>
                </a:ext>
              </a:extLst>
            </p:cNvPr>
            <p:cNvSpPr/>
            <p:nvPr/>
          </p:nvSpPr>
          <p:spPr>
            <a:xfrm>
              <a:off x="8382984" y="992777"/>
              <a:ext cx="513660" cy="45499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25042A4-737E-4337-B13F-E63EEF4C90B9}"/>
                </a:ext>
              </a:extLst>
            </p:cNvPr>
            <p:cNvSpPr/>
            <p:nvPr/>
          </p:nvSpPr>
          <p:spPr>
            <a:xfrm>
              <a:off x="8577121"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CC7B016-034C-44C0-8151-5C51E863E06D}"/>
                </a:ext>
              </a:extLst>
            </p:cNvPr>
            <p:cNvSpPr/>
            <p:nvPr/>
          </p:nvSpPr>
          <p:spPr>
            <a:xfrm>
              <a:off x="9260480" y="992777"/>
              <a:ext cx="513660" cy="45499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2CFE527-7D3E-44F3-885F-03DB54244C31}"/>
                </a:ext>
              </a:extLst>
            </p:cNvPr>
            <p:cNvSpPr/>
            <p:nvPr/>
          </p:nvSpPr>
          <p:spPr>
            <a:xfrm>
              <a:off x="9459367" y="5223166"/>
              <a:ext cx="125386" cy="125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9E32B650-3F3C-44A7-80A3-FE45B0F6A183}"/>
              </a:ext>
            </a:extLst>
          </p:cNvPr>
          <p:cNvSpPr txBox="1"/>
          <p:nvPr/>
        </p:nvSpPr>
        <p:spPr>
          <a:xfrm>
            <a:off x="5174329" y="1670561"/>
            <a:ext cx="308620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Now make two more strips using shorter pieces of card and longer pieces of card.</a:t>
            </a:r>
          </a:p>
        </p:txBody>
      </p:sp>
    </p:spTree>
    <p:extLst>
      <p:ext uri="{BB962C8B-B14F-4D97-AF65-F5344CB8AC3E}">
        <p14:creationId xmlns:p14="http://schemas.microsoft.com/office/powerpoint/2010/main" val="38306125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99490A4-E87D-421D-B794-815AA0A326D2}"/>
              </a:ext>
            </a:extLst>
          </p:cNvPr>
          <p:cNvSpPr/>
          <p:nvPr/>
        </p:nvSpPr>
        <p:spPr>
          <a:xfrm>
            <a:off x="1070055" y="2719140"/>
            <a:ext cx="417251" cy="261247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F00B7D8-775D-4F59-871B-7D224F3312A9}"/>
              </a:ext>
            </a:extLst>
          </p:cNvPr>
          <p:cNvSpPr/>
          <p:nvPr/>
        </p:nvSpPr>
        <p:spPr>
          <a:xfrm rot="1736364">
            <a:off x="1636409" y="2662769"/>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73AF31A-5A6C-4E87-A9D5-56EE6C0C8023}"/>
              </a:ext>
            </a:extLst>
          </p:cNvPr>
          <p:cNvSpPr/>
          <p:nvPr/>
        </p:nvSpPr>
        <p:spPr>
          <a:xfrm rot="3060721">
            <a:off x="2035010" y="2951181"/>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3, Unit 3, Learning Outcome </a:t>
            </a:r>
            <a:r>
              <a:rPr lang="en-GB" sz="2400" b="1" dirty="0"/>
              <a:t>1</a:t>
            </a:r>
          </a:p>
        </p:txBody>
      </p:sp>
      <p:sp>
        <p:nvSpPr>
          <p:cNvPr id="113" name="TextBox 112">
            <a:extLst>
              <a:ext uri="{FF2B5EF4-FFF2-40B4-BE49-F238E27FC236}">
                <a16:creationId xmlns:a16="http://schemas.microsoft.com/office/drawing/2014/main" id="{DFFF41F1-3A8A-4949-9E75-05F73E061C39}"/>
              </a:ext>
            </a:extLst>
          </p:cNvPr>
          <p:cNvSpPr txBox="1"/>
          <p:nvPr/>
        </p:nvSpPr>
        <p:spPr>
          <a:xfrm>
            <a:off x="674601" y="1239926"/>
            <a:ext cx="590449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Turn each of your angle-makers about the same amount.</a:t>
            </a:r>
          </a:p>
        </p:txBody>
      </p:sp>
      <p:sp>
        <p:nvSpPr>
          <p:cNvPr id="103" name="Rectangle 102">
            <a:extLst>
              <a:ext uri="{FF2B5EF4-FFF2-40B4-BE49-F238E27FC236}">
                <a16:creationId xmlns:a16="http://schemas.microsoft.com/office/drawing/2014/main" id="{AEE211E8-F10E-4226-B448-A93C702D2C7E}"/>
              </a:ext>
            </a:extLst>
          </p:cNvPr>
          <p:cNvSpPr/>
          <p:nvPr/>
        </p:nvSpPr>
        <p:spPr>
          <a:xfrm rot="4500000">
            <a:off x="2251051" y="3412730"/>
            <a:ext cx="417251" cy="284273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15503BF-8B40-4E45-8D75-B1AA6CDDFFED}"/>
              </a:ext>
            </a:extLst>
          </p:cNvPr>
          <p:cNvSpPr/>
          <p:nvPr/>
        </p:nvSpPr>
        <p:spPr>
          <a:xfrm>
            <a:off x="1201671"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DD13562-989D-4CF7-B748-809C8D95E1BD}"/>
              </a:ext>
            </a:extLst>
          </p:cNvPr>
          <p:cNvSpPr/>
          <p:nvPr/>
        </p:nvSpPr>
        <p:spPr>
          <a:xfrm>
            <a:off x="4839426" y="3760400"/>
            <a:ext cx="417251" cy="1571211"/>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2FA2FD-9AB7-4754-B7FE-6EA5FFEE4964}"/>
              </a:ext>
            </a:extLst>
          </p:cNvPr>
          <p:cNvSpPr/>
          <p:nvPr/>
        </p:nvSpPr>
        <p:spPr>
          <a:xfrm rot="1736364">
            <a:off x="5119474" y="3772253"/>
            <a:ext cx="417251" cy="1659373"/>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30ED789-8B23-4748-BA76-79771C063922}"/>
              </a:ext>
            </a:extLst>
          </p:cNvPr>
          <p:cNvSpPr/>
          <p:nvPr/>
        </p:nvSpPr>
        <p:spPr>
          <a:xfrm rot="3060721">
            <a:off x="5332940" y="3939310"/>
            <a:ext cx="417251" cy="16296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BEF904D-D82B-42F2-A1D1-D1C91AE0AD19}"/>
              </a:ext>
            </a:extLst>
          </p:cNvPr>
          <p:cNvSpPr/>
          <p:nvPr/>
        </p:nvSpPr>
        <p:spPr>
          <a:xfrm rot="4500000">
            <a:off x="5476375" y="4121745"/>
            <a:ext cx="417251" cy="1716262"/>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0AC58BA-ED3D-423C-9AA9-ADB59A3536A3}"/>
              </a:ext>
            </a:extLst>
          </p:cNvPr>
          <p:cNvSpPr/>
          <p:nvPr/>
        </p:nvSpPr>
        <p:spPr>
          <a:xfrm>
            <a:off x="497104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6EB02E4-3E46-4B85-8518-E9A994469F48}"/>
              </a:ext>
            </a:extLst>
          </p:cNvPr>
          <p:cNvSpPr/>
          <p:nvPr/>
        </p:nvSpPr>
        <p:spPr>
          <a:xfrm>
            <a:off x="7410246" y="1652452"/>
            <a:ext cx="417251" cy="3679159"/>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D119E79-CDFE-49A6-87C0-AD57BD8137EE}"/>
              </a:ext>
            </a:extLst>
          </p:cNvPr>
          <p:cNvSpPr/>
          <p:nvPr/>
        </p:nvSpPr>
        <p:spPr>
          <a:xfrm rot="1736364">
            <a:off x="8235550" y="1659294"/>
            <a:ext cx="417251" cy="3913037"/>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F5E5106-2654-4B62-BCCD-07F3675FB556}"/>
              </a:ext>
            </a:extLst>
          </p:cNvPr>
          <p:cNvSpPr/>
          <p:nvPr/>
        </p:nvSpPr>
        <p:spPr>
          <a:xfrm rot="3060721">
            <a:off x="8860562" y="1933874"/>
            <a:ext cx="417251" cy="409161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F013728-C2E6-4E5E-BEAD-1CC40CA07A81}"/>
              </a:ext>
            </a:extLst>
          </p:cNvPr>
          <p:cNvSpPr/>
          <p:nvPr/>
        </p:nvSpPr>
        <p:spPr>
          <a:xfrm rot="4500000">
            <a:off x="9184773" y="2639225"/>
            <a:ext cx="417251" cy="407167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6CEB51C-1967-4B8F-B241-6331D88875E0}"/>
              </a:ext>
            </a:extLst>
          </p:cNvPr>
          <p:cNvSpPr/>
          <p:nvPr/>
        </p:nvSpPr>
        <p:spPr>
          <a:xfrm>
            <a:off x="7541862" y="5039362"/>
            <a:ext cx="184899" cy="184899"/>
          </a:xfrm>
          <a:prstGeom prst="ellipse">
            <a:avLst/>
          </a:prstGeom>
          <a:solidFill>
            <a:srgbClr val="FFD7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61473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103" grpId="0" animBg="1"/>
      <p:bldP spid="35" grpId="0" animBg="1"/>
      <p:bldP spid="35" grpId="1" animBg="1"/>
      <p:bldP spid="36" grpId="0" animBg="1"/>
      <p:bldP spid="36" grpId="1" animBg="1"/>
      <p:bldP spid="37" grpId="0" animBg="1"/>
      <p:bldP spid="40" grpId="0" animBg="1"/>
      <p:bldP spid="40" grpId="1" animBg="1"/>
      <p:bldP spid="41" grpId="0" animBg="1"/>
      <p:bldP spid="41" grpId="1"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8|2.1"/>
</p:tagLst>
</file>

<file path=ppt/tags/tag2.xml><?xml version="1.0" encoding="utf-8"?>
<p:tagLst xmlns:a="http://schemas.openxmlformats.org/drawingml/2006/main" xmlns:r="http://schemas.openxmlformats.org/officeDocument/2006/relationships" xmlns:p="http://schemas.openxmlformats.org/presentationml/2006/main">
  <p:tag name="TIMING" val="|12.2|1.5|0.9|1|5.7|1.3|1.2"/>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12.2|1.5|0.9|1|5.7|1.3|1.2"/>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8f39c4-649a-4727-b531-9584b06a2d5b">
      <Terms xmlns="http://schemas.microsoft.com/office/infopath/2007/PartnerControls"/>
    </lcf76f155ced4ddcb4097134ff3c332f>
    <TaxCatchAll xmlns="9f1d4cbc-44be-442d-be19-a9acb84b4ee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6" ma:contentTypeDescription="Create a new document." ma:contentTypeScope="" ma:versionID="d61d44476cfe7057d917d0f8ad263728">
  <xsd:schema xmlns:xsd="http://www.w3.org/2001/XMLSchema" xmlns:xs="http://www.w3.org/2001/XMLSchema" xmlns:p="http://schemas.microsoft.com/office/2006/metadata/properties" xmlns:ns2="dc9bd944-225f-43f1-96dc-d5ee43d55d1c" xmlns:ns3="6e8f39c4-649a-4727-b531-9584b06a2d5b" xmlns:ns4="9f1d4cbc-44be-442d-be19-a9acb84b4ee1" targetNamespace="http://schemas.microsoft.com/office/2006/metadata/properties" ma:root="true" ma:fieldsID="c92876550caf2c48f58aec3bf637b8ce" ns2:_="" ns3:_="" ns4:_="">
    <xsd:import namespace="dc9bd944-225f-43f1-96dc-d5ee43d55d1c"/>
    <xsd:import namespace="6e8f39c4-649a-4727-b531-9584b06a2d5b"/>
    <xsd:import namespace="9f1d4cbc-44be-442d-be19-a9acb84b4e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2ada8f-4559-4a82-8773-43bafdc853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1d4cbc-44be-442d-be19-a9acb84b4e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049b832-b588-45cc-9a67-9f3d9772da61}" ma:internalName="TaxCatchAll" ma:showField="CatchAllData" ma:web="dc9bd944-225f-43f1-96dc-d5ee43d55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6E7371F5-E12B-4914-8A33-23F57DD36FD5}"/>
</file>

<file path=docProps/app.xml><?xml version="1.0" encoding="utf-8"?>
<Properties xmlns="http://schemas.openxmlformats.org/officeDocument/2006/extended-properties" xmlns:vt="http://schemas.openxmlformats.org/officeDocument/2006/docPropsVTypes">
  <Template>New materials template</Template>
  <TotalTime>1541</TotalTime>
  <Words>3494</Words>
  <Application>Microsoft Office PowerPoint</Application>
  <PresentationFormat>Widescreen</PresentationFormat>
  <Paragraphs>431</Paragraphs>
  <Slides>63</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Cambria Math</vt:lpstr>
      <vt:lpstr>Custom Design</vt:lpstr>
      <vt:lpstr>PowerPoint Presentation</vt:lpstr>
      <vt:lpstr>PowerPoint Presentation</vt:lpstr>
      <vt:lpstr>Contents</vt:lpstr>
      <vt:lpstr>PowerPoint Presentation</vt:lpstr>
      <vt:lpstr>Year 3, Unit 3, Learning Outcome 1</vt:lpstr>
      <vt:lpstr>PowerPoint Presentation</vt:lpstr>
      <vt:lpstr>PowerPoint Presentation</vt:lpstr>
      <vt:lpstr>PowerPoint Presentation</vt:lpstr>
      <vt:lpstr>PowerPoint Presentation</vt:lpstr>
      <vt:lpstr>PowerPoint Presentation</vt:lpstr>
      <vt:lpstr>PowerPoint Presentation</vt:lpstr>
      <vt:lpstr>Year 3, Unit 3, Learning Outcome 2</vt:lpstr>
      <vt:lpstr>Year 3, Unit 3, Learning Outcome 2</vt:lpstr>
      <vt:lpstr>Year 3, Unit 3, Learning Outcome 2</vt:lpstr>
      <vt:lpstr>Year 3, Unit 3, Learning Outcome 2</vt:lpstr>
      <vt:lpstr>Year 3, Unit 3, Learning Outcome 2</vt:lpstr>
      <vt:lpstr>PowerPoint Presentation</vt:lpstr>
      <vt:lpstr>Year 3, Unit 3, Learning Outcome 3</vt:lpstr>
      <vt:lpstr>PowerPoint Presentation</vt:lpstr>
      <vt:lpstr>PowerPoint Presentation</vt:lpstr>
      <vt:lpstr>PowerPoint Presentation</vt:lpstr>
      <vt:lpstr>PowerPoint Presentation</vt:lpstr>
      <vt:lpstr>Year 3, Unit 3, Learning Outcome 3</vt:lpstr>
      <vt:lpstr>PowerPoint Presentation</vt:lpstr>
      <vt:lpstr>PowerPoint Presentation</vt:lpstr>
      <vt:lpstr>PowerPoint Presentation</vt:lpstr>
      <vt:lpstr>3G-1 Recognise right angles</vt:lpstr>
      <vt:lpstr>3G-1 Recognise right angles</vt:lpstr>
      <vt:lpstr>3G-1 Recognise right angles</vt:lpstr>
      <vt:lpstr>PowerPoint Presentation</vt:lpstr>
      <vt:lpstr>Year 3, Unit 3, Learning Outcome 4</vt:lpstr>
      <vt:lpstr>PowerPoint Presentation</vt:lpstr>
      <vt:lpstr>PowerPoint Presentation</vt:lpstr>
      <vt:lpstr>PowerPoint Presentation</vt:lpstr>
      <vt:lpstr>PowerPoint Presentation</vt:lpstr>
      <vt:lpstr>Year 3, Unit 3, Learning Outcome 5</vt:lpstr>
      <vt:lpstr>PowerPoint Presentation</vt:lpstr>
      <vt:lpstr>PowerPoint Presentation</vt:lpstr>
      <vt:lpstr>PowerPoint Presentation</vt:lpstr>
      <vt:lpstr>Year 3, Unit 3, Learning Outcome 5</vt:lpstr>
      <vt:lpstr>PowerPoint Presentation</vt:lpstr>
      <vt:lpstr>Year 3, Unit 3, Learning Outcome 6</vt:lpstr>
      <vt:lpstr>PowerPoint Presentation</vt:lpstr>
      <vt:lpstr>PowerPoint Presentation</vt:lpstr>
      <vt:lpstr>PowerPoint Presentation</vt:lpstr>
      <vt:lpstr>PowerPoint Presentation</vt:lpstr>
      <vt:lpstr>PowerPoint Presentation</vt:lpstr>
      <vt:lpstr>Year 3, Unit 3, Learning Outcome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Unit 3, Learning Outcome 8</vt:lpstr>
      <vt:lpstr>3G-1 Recognise right angles</vt:lpstr>
      <vt:lpstr>3G-1 Recognise right angles</vt:lpstr>
      <vt:lpstr>Year 3, Unit 3</vt:lpstr>
      <vt:lpstr>Year 3, Unit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Gwen Tresidder</cp:lastModifiedBy>
  <cp:revision>99</cp:revision>
  <dcterms:created xsi:type="dcterms:W3CDTF">2021-05-07T12:27:15Z</dcterms:created>
  <dcterms:modified xsi:type="dcterms:W3CDTF">2021-10-11T14:06:25Z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